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pectral ExtraBold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pectralExtraBold-boldItalic.fntdata"/><Relationship Id="rId12" Type="http://schemas.openxmlformats.org/officeDocument/2006/relationships/font" Target="fonts/Spectral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9c4747e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569c4747e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9c4747e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569c4747e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9c4747e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69c4747e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57172" y="1203386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415874" y="1862424"/>
            <a:ext cx="3510900" cy="112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R for </a:t>
            </a:r>
            <a:endParaRPr b="1" sz="30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Data Science III</a:t>
            </a:r>
            <a:endParaRPr b="1" sz="3600">
              <a:solidFill>
                <a:srgbClr val="073763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tc.datascience@gmail.com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R: פונקציות חיצוניות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76225" y="12448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76175" y="22015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76175" y="32405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יצירת פונקציות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76225" y="4217175"/>
            <a:ext cx="2175000" cy="572700"/>
          </a:xfrm>
          <a:prstGeom prst="parallelogram">
            <a:avLst>
              <a:gd fmla="val 1344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יבוא/יצוא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519" y="2299900"/>
            <a:ext cx="995350" cy="1152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6026" y="1239375"/>
            <a:ext cx="3383611" cy="35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תרגול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0" y="1186625"/>
            <a:ext cx="6850800" cy="39570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93" name="Google Shape;93;p15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5"/>
          <p:cNvSpPr txBox="1"/>
          <p:nvPr>
            <p:ph idx="4294967295" type="subTitle"/>
          </p:nvPr>
        </p:nvSpPr>
        <p:spPr>
          <a:xfrm>
            <a:off x="391450" y="1332100"/>
            <a:ext cx="61332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תריצו את הפקודה הבאה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chemeClr val="lt1"/>
                </a:solidFill>
              </a:rPr>
              <a:t>nasa1 &lt;- as_data_frame(nasa)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אם הטבלה שנוצרה תייצרו טבלה חדשה ברצף פקודות של dplyr לפי התנאים הבאים: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תבחרו רק את הרשומות שה-lat בין 29.56 ל-33.09 ו-long בין 110.93- ל- 90.55-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תייצרו משתנה חדש המראה את היחס ביון temperature לבין ה-surftemp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תייצרו אגרגציה לפי שנה שמראה את הממוצע וסטיית התקן של ozone, pressure ו-המשתנה שייצרתם ב-b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תסדרו את התוצאות לפי סדר יורד של ממוצעת ה-ozone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R: פונקציות חיצוניות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76225" y="12448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76175" y="2281485"/>
            <a:ext cx="2175000" cy="4929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76175" y="32405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יצירת פונקציות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76225" y="4217175"/>
            <a:ext cx="2175000" cy="572700"/>
          </a:xfrm>
          <a:prstGeom prst="parallelogram">
            <a:avLst>
              <a:gd fmla="val 1344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יבוא/יצוא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2941125" y="1239375"/>
            <a:ext cx="55545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grep(&lt;exp&gt;,&lt;obj&gt;,value=T)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grepl(&lt;exp&gt;,&lt;obj&gt;,value=T)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sub(&lt;exp&gt;,&lt;substitute&gt;,&lt;obj&gt;)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gsub(&lt;exp&gt;,&lt;substitute&gt;,&lt;obj&gt;)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regexpr(&lt;exp&gt;,&lt;obj&gt;)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gregexpr(&lt;exp&gt;,&lt;obj&gt;)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regexec(&lt;exp&gt;,&lt;obj&gt;)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850" y="1110576"/>
            <a:ext cx="2728350" cy="385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R: פונקציות חיצוניות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76225" y="12448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76175" y="2226449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76175" y="32405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יצירת פונקציות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76225" y="4217175"/>
            <a:ext cx="2175000" cy="572700"/>
          </a:xfrm>
          <a:prstGeom prst="parallelogram">
            <a:avLst>
              <a:gd fmla="val 1344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יבוא/יצוא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2941125" y="1239375"/>
            <a:ext cx="55545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פונקציות הם עצמים הניתנים לקריאה כדי לבצע פעולה כלשהו. המשתמש של הפונקציה צריך לקרוא אותה בשמה ולהוסיף את הפרמטרים הנדרשים.</a:t>
            </a:r>
            <a:endParaRPr sz="2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כדי ליצור פונקציה בעצמנו, עלינו לוודא ש: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אנו מוסיפים בתוך הפונקציה קריאה לספריות הנדרשות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לדאוג על טיפול בפרמטרים הנדרשות לפונקציה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לדאוג על טיפול בטעויות שעלולות לקרוא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6422" y="3983100"/>
            <a:ext cx="2723200" cy="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R: פונקציות חיצוניות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76225" y="12448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76175" y="22015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76175" y="32405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יצירת פונקציות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76225" y="4217175"/>
            <a:ext cx="2175000" cy="572700"/>
          </a:xfrm>
          <a:prstGeom prst="parallelogram">
            <a:avLst>
              <a:gd fmla="val 1344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יבוא/יצוא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>
            <p:ph idx="4294967295" type="body"/>
          </p:nvPr>
        </p:nvSpPr>
        <p:spPr>
          <a:xfrm>
            <a:off x="2941125" y="1334775"/>
            <a:ext cx="55545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סוגי מקורות הנתונים הפופולריים הם: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CSV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אקסל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SPSS/SAS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Html / XML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Json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SQL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075" y="3440476"/>
            <a:ext cx="3478100" cy="11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