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8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E8EF0-B80A-464A-A699-D46D51736191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D23F6-0897-4EC5-8E73-08306B58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3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D23F6-0897-4EC5-8E73-08306B58D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C8D1-994F-46BD-84E0-4A6B2A778EA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38C-BD66-4290-9B31-A1E29FFC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C8D1-994F-46BD-84E0-4A6B2A778EA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38C-BD66-4290-9B31-A1E29FFC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4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C8D1-994F-46BD-84E0-4A6B2A778EA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38C-BD66-4290-9B31-A1E29FFC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C8D1-994F-46BD-84E0-4A6B2A778EA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38C-BD66-4290-9B31-A1E29FFC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6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C8D1-994F-46BD-84E0-4A6B2A778EA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38C-BD66-4290-9B31-A1E29FFC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7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C8D1-994F-46BD-84E0-4A6B2A778EA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38C-BD66-4290-9B31-A1E29FFC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3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C8D1-994F-46BD-84E0-4A6B2A778EA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38C-BD66-4290-9B31-A1E29FFC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6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C8D1-994F-46BD-84E0-4A6B2A778EA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38C-BD66-4290-9B31-A1E29FFC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9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C8D1-994F-46BD-84E0-4A6B2A778EA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38C-BD66-4290-9B31-A1E29FFC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C8D1-994F-46BD-84E0-4A6B2A778EA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38C-BD66-4290-9B31-A1E29FFC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5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C8D1-994F-46BD-84E0-4A6B2A778EA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38C-BD66-4290-9B31-A1E29FFC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8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C8D1-994F-46BD-84E0-4A6B2A778EA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638C-BD66-4290-9B31-A1E29FFC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333500"/>
            <a:ext cx="21336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1333500"/>
            <a:ext cx="533400" cy="444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</a:t>
            </a:r>
          </a:p>
          <a:p>
            <a:pPr algn="ctr"/>
            <a:r>
              <a:rPr lang="en-US" sz="1200" dirty="0" smtClean="0"/>
              <a:t>Slot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667000" y="2222500"/>
            <a:ext cx="533400" cy="444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</a:t>
            </a:r>
          </a:p>
          <a:p>
            <a:pPr algn="ctr"/>
            <a:r>
              <a:rPr lang="en-US" sz="1200" dirty="0" smtClean="0"/>
              <a:t>Slot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667000" y="1778000"/>
            <a:ext cx="533400" cy="444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</a:t>
            </a:r>
          </a:p>
          <a:p>
            <a:pPr algn="ctr"/>
            <a:r>
              <a:rPr lang="en-US" sz="1200" dirty="0" smtClean="0"/>
              <a:t>Slot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14800" y="1532658"/>
            <a:ext cx="685800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</a:t>
            </a:r>
          </a:p>
          <a:p>
            <a:pPr algn="ctr"/>
            <a:r>
              <a:rPr lang="en-US" sz="1200" dirty="0" smtClean="0"/>
              <a:t>Slot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1965613"/>
            <a:ext cx="685800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</a:t>
            </a:r>
          </a:p>
          <a:p>
            <a:pPr algn="ctr"/>
            <a:r>
              <a:rPr lang="en-US" sz="1200" dirty="0" smtClean="0"/>
              <a:t>Slot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1" y="1034536"/>
            <a:ext cx="1143903" cy="9233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800600" y="1034536"/>
            <a:ext cx="1066800" cy="49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00600" y="1957866"/>
            <a:ext cx="1066800" cy="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29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105150" y="1327150"/>
            <a:ext cx="838200" cy="457200"/>
            <a:chOff x="3124200" y="1638300"/>
            <a:chExt cx="838200" cy="457200"/>
          </a:xfrm>
        </p:grpSpPr>
        <p:sp>
          <p:nvSpPr>
            <p:cNvPr id="4" name="Rectangle 3"/>
            <p:cNvSpPr/>
            <p:nvPr/>
          </p:nvSpPr>
          <p:spPr>
            <a:xfrm>
              <a:off x="3124200" y="16383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24200" y="1638300"/>
              <a:ext cx="2286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1790700"/>
              <a:ext cx="2286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24200" y="1943100"/>
              <a:ext cx="2286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27450" y="1714500"/>
              <a:ext cx="228600" cy="152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27450" y="1866900"/>
              <a:ext cx="228600" cy="152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85690" y="2019300"/>
            <a:ext cx="838200" cy="457200"/>
            <a:chOff x="4885690" y="1638300"/>
            <a:chExt cx="838200" cy="457200"/>
          </a:xfrm>
        </p:grpSpPr>
        <p:sp>
          <p:nvSpPr>
            <p:cNvPr id="10" name="Rectangle 9"/>
            <p:cNvSpPr/>
            <p:nvPr/>
          </p:nvSpPr>
          <p:spPr>
            <a:xfrm>
              <a:off x="4885690" y="16383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5690" y="1638300"/>
              <a:ext cx="2286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5690" y="1790700"/>
              <a:ext cx="2286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5690" y="1943100"/>
              <a:ext cx="2286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8940" y="1714500"/>
              <a:ext cx="228600" cy="152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8940" y="1866900"/>
              <a:ext cx="228600" cy="152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04900" y="1625600"/>
            <a:ext cx="838200" cy="457200"/>
            <a:chOff x="1295400" y="1638300"/>
            <a:chExt cx="838200" cy="457200"/>
          </a:xfrm>
        </p:grpSpPr>
        <p:sp>
          <p:nvSpPr>
            <p:cNvPr id="16" name="Rectangle 15"/>
            <p:cNvSpPr/>
            <p:nvPr/>
          </p:nvSpPr>
          <p:spPr>
            <a:xfrm>
              <a:off x="1295400" y="1638300"/>
              <a:ext cx="838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1638300"/>
              <a:ext cx="2286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95400" y="1790700"/>
              <a:ext cx="2286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95400" y="1943100"/>
              <a:ext cx="2286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98650" y="1714500"/>
              <a:ext cx="228600" cy="152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98650" y="1866900"/>
              <a:ext cx="228600" cy="152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524250" y="3467100"/>
            <a:ext cx="4191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43350" y="3467100"/>
            <a:ext cx="4191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62450" y="3467100"/>
            <a:ext cx="4191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81550" y="3467100"/>
            <a:ext cx="4191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00650" y="3467100"/>
            <a:ext cx="4191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19750" y="3467100"/>
            <a:ext cx="4191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47850" y="3467100"/>
            <a:ext cx="4191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66950" y="3467100"/>
            <a:ext cx="4191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86050" y="3467100"/>
            <a:ext cx="4191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05150" y="3467100"/>
            <a:ext cx="4191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39" idx="0"/>
            <a:endCxn id="19" idx="1"/>
          </p:cNvCxnSpPr>
          <p:nvPr/>
        </p:nvCxnSpPr>
        <p:spPr>
          <a:xfrm rot="16200000" flipV="1">
            <a:off x="850900" y="2260600"/>
            <a:ext cx="1460500" cy="952500"/>
          </a:xfrm>
          <a:prstGeom prst="bentConnector4">
            <a:avLst>
              <a:gd name="adj1" fmla="val 47391"/>
              <a:gd name="adj2" fmla="val 124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9" idx="0"/>
            <a:endCxn id="4" idx="1"/>
          </p:cNvCxnSpPr>
          <p:nvPr/>
        </p:nvCxnSpPr>
        <p:spPr>
          <a:xfrm rot="5400000" flipH="1" flipV="1">
            <a:off x="1625600" y="1987550"/>
            <a:ext cx="1911350" cy="10477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2" idx="0"/>
            <a:endCxn id="12" idx="1"/>
          </p:cNvCxnSpPr>
          <p:nvPr/>
        </p:nvCxnSpPr>
        <p:spPr>
          <a:xfrm rot="5400000" flipH="1" flipV="1">
            <a:off x="3490595" y="2072005"/>
            <a:ext cx="1219200" cy="15709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1" idx="3"/>
          </p:cNvCxnSpPr>
          <p:nvPr/>
        </p:nvCxnSpPr>
        <p:spPr>
          <a:xfrm>
            <a:off x="1936750" y="1930400"/>
            <a:ext cx="1263650" cy="15367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5" idx="3"/>
            <a:endCxn id="31" idx="0"/>
          </p:cNvCxnSpPr>
          <p:nvPr/>
        </p:nvCxnSpPr>
        <p:spPr>
          <a:xfrm flipH="1">
            <a:off x="3733800" y="2324100"/>
            <a:ext cx="1983740" cy="1143000"/>
          </a:xfrm>
          <a:prstGeom prst="bentConnector4">
            <a:avLst>
              <a:gd name="adj1" fmla="val -11524"/>
              <a:gd name="adj2" fmla="val 53333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1" idx="0"/>
            <a:endCxn id="11" idx="1"/>
          </p:cNvCxnSpPr>
          <p:nvPr/>
        </p:nvCxnSpPr>
        <p:spPr>
          <a:xfrm rot="5400000" flipH="1" flipV="1">
            <a:off x="3623945" y="2205355"/>
            <a:ext cx="1371600" cy="11518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0" idx="0"/>
            <a:endCxn id="5" idx="1"/>
          </p:cNvCxnSpPr>
          <p:nvPr/>
        </p:nvCxnSpPr>
        <p:spPr>
          <a:xfrm rot="5400000" flipH="1" flipV="1">
            <a:off x="1758950" y="2120900"/>
            <a:ext cx="2063750" cy="6286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5" idx="0"/>
            <a:endCxn id="7" idx="1"/>
          </p:cNvCxnSpPr>
          <p:nvPr/>
        </p:nvCxnSpPr>
        <p:spPr>
          <a:xfrm rot="16200000" flipV="1">
            <a:off x="3378200" y="1435100"/>
            <a:ext cx="1758950" cy="2305050"/>
          </a:xfrm>
          <a:prstGeom prst="bentConnector4">
            <a:avLst>
              <a:gd name="adj1" fmla="val 47834"/>
              <a:gd name="adj2" fmla="val 10991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4" idx="3"/>
            <a:endCxn id="35" idx="0"/>
          </p:cNvCxnSpPr>
          <p:nvPr/>
        </p:nvCxnSpPr>
        <p:spPr>
          <a:xfrm flipH="1">
            <a:off x="5410200" y="2171700"/>
            <a:ext cx="307340" cy="1295400"/>
          </a:xfrm>
          <a:prstGeom prst="bentConnector4">
            <a:avLst>
              <a:gd name="adj1" fmla="val -169421"/>
              <a:gd name="adj2" fmla="val 5294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3" idx="0"/>
            <a:endCxn id="13" idx="1"/>
          </p:cNvCxnSpPr>
          <p:nvPr/>
        </p:nvCxnSpPr>
        <p:spPr>
          <a:xfrm rot="5400000" flipH="1" flipV="1">
            <a:off x="4195445" y="2776855"/>
            <a:ext cx="1066800" cy="3136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41" idx="0"/>
            <a:endCxn id="17" idx="1"/>
          </p:cNvCxnSpPr>
          <p:nvPr/>
        </p:nvCxnSpPr>
        <p:spPr>
          <a:xfrm rot="16200000" flipV="1">
            <a:off x="1117600" y="1689100"/>
            <a:ext cx="1765300" cy="1790700"/>
          </a:xfrm>
          <a:prstGeom prst="bentConnector4">
            <a:avLst>
              <a:gd name="adj1" fmla="val 16907"/>
              <a:gd name="adj2" fmla="val 122695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2" idx="0"/>
            <a:endCxn id="18" idx="1"/>
          </p:cNvCxnSpPr>
          <p:nvPr/>
        </p:nvCxnSpPr>
        <p:spPr>
          <a:xfrm rot="16200000" flipV="1">
            <a:off x="1403350" y="1555750"/>
            <a:ext cx="1612900" cy="2209800"/>
          </a:xfrm>
          <a:prstGeom prst="bentConnector4">
            <a:avLst>
              <a:gd name="adj1" fmla="val 47638"/>
              <a:gd name="adj2" fmla="val 11436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0" idx="3"/>
          </p:cNvCxnSpPr>
          <p:nvPr/>
        </p:nvCxnSpPr>
        <p:spPr>
          <a:xfrm>
            <a:off x="1936750" y="1778000"/>
            <a:ext cx="425450" cy="16891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9" idx="3"/>
            <a:endCxn id="32" idx="0"/>
          </p:cNvCxnSpPr>
          <p:nvPr/>
        </p:nvCxnSpPr>
        <p:spPr>
          <a:xfrm>
            <a:off x="3937000" y="1631950"/>
            <a:ext cx="215900" cy="18351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</p:cNvCxnSpPr>
          <p:nvPr/>
        </p:nvCxnSpPr>
        <p:spPr>
          <a:xfrm>
            <a:off x="3937000" y="1479550"/>
            <a:ext cx="558800" cy="1987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6" name="Circular Arrow 95"/>
          <p:cNvSpPr/>
          <p:nvPr/>
        </p:nvSpPr>
        <p:spPr>
          <a:xfrm rot="19985562">
            <a:off x="1335020" y="3410014"/>
            <a:ext cx="400561" cy="41897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481274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3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On-screen Show (16:10)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Yury</dc:creator>
  <cp:lastModifiedBy>Yury</cp:lastModifiedBy>
  <cp:revision>13</cp:revision>
  <dcterms:created xsi:type="dcterms:W3CDTF">2014-11-23T03:18:36Z</dcterms:created>
  <dcterms:modified xsi:type="dcterms:W3CDTF">2014-11-23T03:31:37Z</dcterms:modified>
</cp:coreProperties>
</file>