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7"/>
    <a:srgbClr val="981E32"/>
    <a:srgbClr val="A83A4C"/>
    <a:srgbClr val="57111D"/>
    <a:srgbClr val="001B48"/>
    <a:srgbClr val="A83A3A"/>
    <a:srgbClr val="A5473D"/>
    <a:srgbClr val="9D454B"/>
    <a:srgbClr val="F2F2F2"/>
    <a:srgbClr val="64B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9171" autoAdjust="0"/>
  </p:normalViewPr>
  <p:slideViewPr>
    <p:cSldViewPr>
      <p:cViewPr varScale="1">
        <p:scale>
          <a:sx n="88" d="100"/>
          <a:sy n="88" d="100"/>
        </p:scale>
        <p:origin x="7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1770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6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C604CD14-512E-4ED5-BC62-E538007162F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6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20639290-6861-4206-AFE3-4D55B2340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F596556E-D92C-4943-8DC9-CB9A7CAB1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068ADE0E-12BD-4DC4-8CFC-B74AF52C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 the PowerPoint template and submit it by the stated deadline.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info must be in 16 point font and fit comfortably on the single slide.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a head shot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to class prepared to introduce yourself.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full deck of one-page slides will ultimately be assembled and posted to Canvas as a resource for the class.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trouble uploading a properly-formatted document, please email your slide to Prof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E0E-12BD-4DC4-8CFC-B74AF52C7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33900"/>
            <a:ext cx="10363200" cy="153824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4800"/>
            <a:ext cx="10363200" cy="1087452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1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07" y="5519650"/>
            <a:ext cx="4356784" cy="916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7" y="685800"/>
            <a:ext cx="4039967" cy="603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7" y="685800"/>
            <a:ext cx="403996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496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1"/>
            <a:ext cx="10363200" cy="136207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3962400"/>
            <a:ext cx="10363200" cy="9144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5736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58"/>
            <a:ext cx="12192000" cy="6551342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10363200" cy="762000"/>
          </a:xfrm>
        </p:spPr>
        <p:txBody>
          <a:bodyPr>
            <a:normAutofit/>
          </a:bodyPr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609600"/>
            <a:ext cx="1036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914400" y="2286000"/>
            <a:ext cx="10363200" cy="34290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14400" y="609600"/>
            <a:ext cx="1036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9200" y="6536696"/>
            <a:ext cx="4572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Name of Presenter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536696"/>
            <a:ext cx="1024805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536696"/>
            <a:ext cx="6096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2C7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566542"/>
            <a:ext cx="60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14400" y="609600"/>
            <a:ext cx="1036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536696"/>
            <a:ext cx="6096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2C77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566542"/>
            <a:ext cx="60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</p:spTree>
    <p:extLst>
      <p:ext uri="{BB962C8B-B14F-4D97-AF65-F5344CB8AC3E}">
        <p14:creationId xmlns:p14="http://schemas.microsoft.com/office/powerpoint/2010/main" val="7401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4290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400"/>
              </a:spcAft>
              <a:buFontTx/>
              <a:buNone/>
              <a:tabLst>
                <a:tab pos="460375" algn="l"/>
                <a:tab pos="914400" algn="l"/>
                <a:tab pos="1374775" algn="l"/>
                <a:tab pos="1828800" algn="l"/>
                <a:tab pos="2289175" algn="l"/>
              </a:tabLst>
              <a:defRPr sz="160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9200" y="6536696"/>
            <a:ext cx="4572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Name of Presenter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536696"/>
            <a:ext cx="1024805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/>
              <a:t>Name of Presenter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tIns="0" rIns="228600" bIns="0"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2286000"/>
            <a:ext cx="10363200" cy="3429000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2pPr>
            <a:lvl3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3pPr>
            <a:lvl4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4pPr>
            <a:lvl5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6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47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457200"/>
          </a:xfrm>
        </p:spPr>
        <p:txBody>
          <a:bodyPr/>
          <a:lstStyle>
            <a:lvl1pPr>
              <a:defRPr sz="1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/>
              <a:t>Name of Presenter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tIns="0" rIns="228600" bIns="0"/>
          <a:lstStyle>
            <a:lvl1pPr algn="r">
              <a:defRPr/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914400"/>
            <a:ext cx="10363200" cy="5257800"/>
          </a:xfrm>
        </p:spPr>
        <p:txBody>
          <a:bodyPr/>
          <a:lstStyle>
            <a:lvl1pPr>
              <a:lnSpc>
                <a:spcPct val="125000"/>
              </a:lnSpc>
              <a:spcAft>
                <a:spcPts val="20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2pPr>
            <a:lvl3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3pPr>
            <a:lvl4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4pPr>
            <a:lvl5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05450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aseline="0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Presenter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04800" y="3448053"/>
            <a:ext cx="5791200" cy="264758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299201" y="3448050"/>
            <a:ext cx="5588000" cy="264795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8952"/>
            <a:ext cx="4978400" cy="152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6299200" y="758952"/>
            <a:ext cx="5384800" cy="2362200"/>
          </a:xfrm>
        </p:spPr>
        <p:txBody>
          <a:bodyPr/>
          <a:lstStyle>
            <a:lvl1pPr>
              <a:lnSpc>
                <a:spcPct val="125000"/>
              </a:lnSpc>
              <a:defRPr sz="1400" b="1" baseline="0">
                <a:solidFill>
                  <a:schemeClr val="bg1"/>
                </a:solidFill>
              </a:defRPr>
            </a:lvl1pPr>
            <a:lvl2pPr>
              <a:lnSpc>
                <a:spcPct val="125000"/>
              </a:lnSpc>
              <a:defRPr sz="1400" b="1" baseline="0">
                <a:solidFill>
                  <a:schemeClr val="bg1"/>
                </a:solidFill>
              </a:defRPr>
            </a:lvl2pPr>
            <a:lvl3pPr>
              <a:lnSpc>
                <a:spcPct val="125000"/>
              </a:lnSpc>
              <a:defRPr sz="1400" b="1" baseline="0">
                <a:solidFill>
                  <a:schemeClr val="bg1"/>
                </a:solidFill>
              </a:defRPr>
            </a:lvl3pPr>
            <a:lvl4pPr>
              <a:lnSpc>
                <a:spcPct val="125000"/>
              </a:lnSpc>
              <a:defRPr sz="1400" b="1" baseline="0">
                <a:solidFill>
                  <a:schemeClr val="bg1"/>
                </a:solidFill>
              </a:defRPr>
            </a:lvl4pPr>
            <a:lvl5pPr>
              <a:lnSpc>
                <a:spcPct val="125000"/>
              </a:lnSpc>
              <a:defRPr sz="1400" b="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2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0" y="6536694"/>
            <a:ext cx="6096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2C77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58952"/>
            <a:ext cx="10363200" cy="7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286000"/>
            <a:ext cx="10363200" cy="3429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9200" y="6536696"/>
            <a:ext cx="4572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Name of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536696"/>
            <a:ext cx="1024805" cy="291457"/>
          </a:xfrm>
          <a:prstGeom prst="rect">
            <a:avLst/>
          </a:prstGeom>
        </p:spPr>
        <p:txBody>
          <a:bodyPr vert="horz" lIns="0" tIns="0" rIns="228600" bIns="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609600"/>
            <a:ext cx="103632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1" y="5930998"/>
            <a:ext cx="2049609" cy="52704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536696"/>
            <a:ext cx="6096000" cy="321305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2C77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566542"/>
            <a:ext cx="60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609600"/>
            <a:ext cx="103632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914400" y="609600"/>
            <a:ext cx="103632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Helvetica" pitchFamily="34" charset="0"/>
          <a:ea typeface="+mj-ea"/>
          <a:cs typeface="Helvetica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200"/>
        </a:spcBef>
        <a:spcAft>
          <a:spcPts val="200"/>
        </a:spcAft>
        <a:buFont typeface="Arial" pitchFamily="34" charset="0"/>
        <a:buChar char="•"/>
        <a:defRPr sz="1600" b="1" kern="1200" baseline="0">
          <a:solidFill>
            <a:schemeClr val="tx2">
              <a:lumMod val="75000"/>
            </a:schemeClr>
          </a:solidFill>
          <a:latin typeface="Helvetica" pitchFamily="34" charset="0"/>
          <a:ea typeface="+mn-ea"/>
          <a:cs typeface="Helvetica" pitchFamily="34" charset="0"/>
        </a:defRPr>
      </a:lvl1pPr>
      <a:lvl2pPr marL="4572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1" kern="1200" baseline="0">
          <a:solidFill>
            <a:schemeClr val="tx2">
              <a:lumMod val="75000"/>
            </a:schemeClr>
          </a:solidFill>
          <a:latin typeface="Helvetica" pitchFamily="34" charset="0"/>
          <a:ea typeface="+mn-ea"/>
          <a:cs typeface="Helvetica" pitchFamily="34" charset="0"/>
        </a:defRPr>
      </a:lvl2pPr>
      <a:lvl3pPr marL="8001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0"/>
        </a:spcAft>
        <a:buFont typeface="Arial" pitchFamily="34" charset="0"/>
        <a:buChar char="•"/>
        <a:defRPr sz="1600" b="1" kern="1200" baseline="0">
          <a:solidFill>
            <a:schemeClr val="tx2">
              <a:lumMod val="75000"/>
            </a:schemeClr>
          </a:solidFill>
          <a:latin typeface="Helvetica" pitchFamily="34" charset="0"/>
          <a:ea typeface="+mn-ea"/>
          <a:cs typeface="Helvetica" pitchFamily="34" charset="0"/>
        </a:defRPr>
      </a:lvl3pPr>
      <a:lvl4pPr marL="10287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1" kern="1200" baseline="0">
          <a:solidFill>
            <a:schemeClr val="tx2">
              <a:lumMod val="75000"/>
            </a:schemeClr>
          </a:solidFill>
          <a:latin typeface="Helvetica" pitchFamily="34" charset="0"/>
          <a:ea typeface="+mn-ea"/>
          <a:cs typeface="Helvetica" pitchFamily="34" charset="0"/>
        </a:defRPr>
      </a:lvl4pPr>
      <a:lvl5pPr marL="12573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0"/>
        </a:spcAft>
        <a:buFont typeface="Arial" pitchFamily="34" charset="0"/>
        <a:buChar char="»"/>
        <a:defRPr sz="1600" b="1" kern="1200" baseline="0">
          <a:solidFill>
            <a:schemeClr val="tx2">
              <a:lumMod val="75000"/>
            </a:schemeClr>
          </a:solidFill>
          <a:latin typeface="Helvetica" pitchFamily="34" charset="0"/>
          <a:ea typeface="+mn-ea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" y="758952"/>
            <a:ext cx="10363200" cy="460248"/>
          </a:xfrm>
        </p:spPr>
        <p:txBody>
          <a:bodyPr/>
          <a:lstStyle/>
          <a:p>
            <a:r>
              <a:rPr lang="en-US" dirty="0"/>
              <a:t>[Type student name here]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C290-51E0-41BB-9934-58A3D372F6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876800" y="1295400"/>
            <a:ext cx="6400800" cy="46024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One market I am interested in (and why)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D02063F-29C1-4305-877B-630DDE7B655A}"/>
              </a:ext>
            </a:extLst>
          </p:cNvPr>
          <p:cNvSpPr txBox="1">
            <a:spLocks/>
          </p:cNvSpPr>
          <p:nvPr/>
        </p:nvSpPr>
        <p:spPr>
          <a:xfrm>
            <a:off x="1934902" y="4489979"/>
            <a:ext cx="1083197" cy="4602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»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Hometown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E5AFEDA-BF4B-4758-A9EA-F8E5DB025630}"/>
              </a:ext>
            </a:extLst>
          </p:cNvPr>
          <p:cNvSpPr txBox="1">
            <a:spLocks/>
          </p:cNvSpPr>
          <p:nvPr/>
        </p:nvSpPr>
        <p:spPr>
          <a:xfrm>
            <a:off x="1447801" y="5274677"/>
            <a:ext cx="1921398" cy="4602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»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Possible Major(s)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1EFBB-7A7F-48F7-83A2-F24854D2BBB8}"/>
              </a:ext>
            </a:extLst>
          </p:cNvPr>
          <p:cNvSpPr/>
          <p:nvPr/>
        </p:nvSpPr>
        <p:spPr>
          <a:xfrm>
            <a:off x="914400" y="4897633"/>
            <a:ext cx="3124200" cy="381000"/>
          </a:xfrm>
          <a:prstGeom prst="rect">
            <a:avLst/>
          </a:prstGeom>
          <a:solidFill>
            <a:srgbClr val="002C77"/>
          </a:solidFill>
          <a:ln>
            <a:solidFill>
              <a:srgbClr val="002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[Type here]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7D437-2D68-4AD1-80A6-E76C15A3C835}"/>
              </a:ext>
            </a:extLst>
          </p:cNvPr>
          <p:cNvSpPr/>
          <p:nvPr/>
        </p:nvSpPr>
        <p:spPr>
          <a:xfrm>
            <a:off x="914400" y="5655677"/>
            <a:ext cx="3124200" cy="677694"/>
          </a:xfrm>
          <a:prstGeom prst="rect">
            <a:avLst/>
          </a:prstGeom>
          <a:solidFill>
            <a:srgbClr val="002C77"/>
          </a:solidFill>
          <a:ln>
            <a:solidFill>
              <a:srgbClr val="002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[Type here]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7748AF1-D4E6-49E8-B9D4-2AD027632551}"/>
              </a:ext>
            </a:extLst>
          </p:cNvPr>
          <p:cNvSpPr txBox="1">
            <a:spLocks/>
          </p:cNvSpPr>
          <p:nvPr/>
        </p:nvSpPr>
        <p:spPr>
          <a:xfrm>
            <a:off x="4876800" y="4543676"/>
            <a:ext cx="6400800" cy="4602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»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A fun fact about the market or technology above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F5F1B-9619-4B2B-A134-8B093E19153D}"/>
              </a:ext>
            </a:extLst>
          </p:cNvPr>
          <p:cNvSpPr/>
          <p:nvPr/>
        </p:nvSpPr>
        <p:spPr>
          <a:xfrm>
            <a:off x="4876800" y="1747784"/>
            <a:ext cx="6400800" cy="914400"/>
          </a:xfrm>
          <a:prstGeom prst="rect">
            <a:avLst/>
          </a:prstGeom>
          <a:solidFill>
            <a:srgbClr val="002C77"/>
          </a:solidFill>
          <a:ln>
            <a:solidFill>
              <a:srgbClr val="002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[Type here]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B003F-05AF-4EA7-87E0-1BBD40C49631}"/>
              </a:ext>
            </a:extLst>
          </p:cNvPr>
          <p:cNvSpPr/>
          <p:nvPr/>
        </p:nvSpPr>
        <p:spPr>
          <a:xfrm>
            <a:off x="4876800" y="3338402"/>
            <a:ext cx="6400800" cy="914400"/>
          </a:xfrm>
          <a:prstGeom prst="rect">
            <a:avLst/>
          </a:prstGeom>
          <a:solidFill>
            <a:srgbClr val="002C77"/>
          </a:solidFill>
          <a:ln>
            <a:solidFill>
              <a:srgbClr val="002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[Type here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D1F6F-3BBE-48A4-B5A6-AC5EDB6FFF28}"/>
              </a:ext>
            </a:extLst>
          </p:cNvPr>
          <p:cNvSpPr/>
          <p:nvPr/>
        </p:nvSpPr>
        <p:spPr>
          <a:xfrm>
            <a:off x="4876800" y="4986998"/>
            <a:ext cx="6400800" cy="852078"/>
          </a:xfrm>
          <a:prstGeom prst="rect">
            <a:avLst/>
          </a:prstGeom>
          <a:solidFill>
            <a:srgbClr val="002C77"/>
          </a:solidFill>
          <a:ln>
            <a:solidFill>
              <a:srgbClr val="002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[Type here]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3DD83-ADDE-4FF8-AA0E-F4C2DF23B684}"/>
              </a:ext>
            </a:extLst>
          </p:cNvPr>
          <p:cNvSpPr/>
          <p:nvPr/>
        </p:nvSpPr>
        <p:spPr>
          <a:xfrm>
            <a:off x="914400" y="1419475"/>
            <a:ext cx="3124200" cy="3124199"/>
          </a:xfrm>
          <a:prstGeom prst="rect">
            <a:avLst/>
          </a:prstGeom>
          <a:solidFill>
            <a:srgbClr val="002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[Paste headshot in this area, then delete this box]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D00D63F-0B87-4AA9-9A96-1CEB8E301769}"/>
              </a:ext>
            </a:extLst>
          </p:cNvPr>
          <p:cNvSpPr txBox="1">
            <a:spLocks/>
          </p:cNvSpPr>
          <p:nvPr/>
        </p:nvSpPr>
        <p:spPr>
          <a:xfrm>
            <a:off x="4953002" y="2892112"/>
            <a:ext cx="6400800" cy="4602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»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One technology I am interested in (and why)</a:t>
            </a:r>
          </a:p>
        </p:txBody>
      </p:sp>
    </p:spTree>
    <p:extLst>
      <p:ext uri="{BB962C8B-B14F-4D97-AF65-F5344CB8AC3E}">
        <p14:creationId xmlns:p14="http://schemas.microsoft.com/office/powerpoint/2010/main" val="1839628063"/>
      </p:ext>
    </p:extLst>
  </p:cSld>
  <p:clrMapOvr>
    <a:masterClrMapping/>
  </p:clrMapOvr>
</p:sld>
</file>

<file path=ppt/theme/theme1.xml><?xml version="1.0" encoding="utf-8"?>
<a:theme xmlns:a="http://schemas.openxmlformats.org/drawingml/2006/main" name="knowledge_master1-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knowledge_master1-3_theme</Template>
  <TotalTime>2311</TotalTime>
  <Words>153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Helvetica</vt:lpstr>
      <vt:lpstr>knowledge_master1-3_theme</vt:lpstr>
      <vt:lpstr>[Type student name here]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tranac</dc:creator>
  <cp:lastModifiedBy>Schliesmann, Daniel</cp:lastModifiedBy>
  <cp:revision>150</cp:revision>
  <cp:lastPrinted>2012-04-12T19:17:32Z</cp:lastPrinted>
  <dcterms:created xsi:type="dcterms:W3CDTF">2012-04-03T15:29:58Z</dcterms:created>
  <dcterms:modified xsi:type="dcterms:W3CDTF">2024-01-15T12:49:40Z</dcterms:modified>
</cp:coreProperties>
</file>