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4660"/>
  </p:normalViewPr>
  <p:slideViewPr>
    <p:cSldViewPr snapToGrid="0">
      <p:cViewPr>
        <p:scale>
          <a:sx n="125" d="100"/>
          <a:sy n="125" d="100"/>
        </p:scale>
        <p:origin x="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F06B0-79C4-4F2F-A411-E5F849E15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C8637B-4A55-4501-A6A5-C4F7F968F5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53E16-84D3-4B2E-9CAF-CF17C44CA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61E41-110E-4A07-9DE5-4C8279F3C039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6CD9E-4B4C-43E3-9956-51DCF81C2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52421-1906-4E0A-805F-D639722AF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9B91-FE15-47DD-9B96-898518D54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07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D70F7-17D8-42B0-885F-8D9E8E4C8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32A6BA-D851-44EA-B041-8DFA4C47E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1DC09-B004-438E-9149-D94D47661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61E41-110E-4A07-9DE5-4C8279F3C039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16BE5-6AD7-4D07-9307-5F814ABE3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B0D70-4628-442A-823D-19286DCC7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9B91-FE15-47DD-9B96-898518D54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4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33600F-9968-4D87-B6D8-E64B770C06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5AB776-51A0-433C-A842-9F879EBE7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74A52-41A6-4554-B963-5070706E0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61E41-110E-4A07-9DE5-4C8279F3C039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16529-05AA-4756-BEBE-A677E3A91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4AA12-A6B6-4B2E-859C-FE02AFE1E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9B91-FE15-47DD-9B96-898518D54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49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8B50-8B9D-4D05-BB45-EFA1C1EBF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20292-808B-46A9-AA9E-CAB3FAF07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B102F-754E-4147-9496-659094DF1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61E41-110E-4A07-9DE5-4C8279F3C039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3F466-FAC2-4E73-8BF4-4BF77CC78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80F0F-F1F4-4AE8-8310-DCF13AF6B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9B91-FE15-47DD-9B96-898518D54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6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C3E61-6D41-4825-8C56-1CC2F9C82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1A021-66E9-4C5D-AB63-EC10A09FB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1184D-F5EA-4379-BE81-9EA7DFDB8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61E41-110E-4A07-9DE5-4C8279F3C039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E2AAB-0B47-463F-A13D-4C722966F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9372C-6F29-4A82-89A3-3D8336222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9B91-FE15-47DD-9B96-898518D54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32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85B14-E3A8-4EC8-9166-6398046D4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4A500-AFFA-4B20-8614-6B926DEAF6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D9A88D-78B8-40DD-ABB3-58CDBB8D3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3BEFB5-11BD-43B5-967F-027D3F0B6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61E41-110E-4A07-9DE5-4C8279F3C039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028A3-DFC0-43F3-97A7-59EBB716F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4735B1-39D0-4DED-9C78-DF1C38E98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9B91-FE15-47DD-9B96-898518D54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60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1CB0-B3C5-48FE-8FDA-0DE3F8395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CDA8F-74F9-4923-8919-3A0180275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79452B-221C-4CE9-BDE3-4DBAA68E9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0A1EC7-E477-4BCC-9C1D-79A98A4699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6EC30F-278B-4DBE-AB66-3E731E3D0E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EB97E3-08FD-4B88-829B-7DD7A01EC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61E41-110E-4A07-9DE5-4C8279F3C039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06F0A2-F954-4C70-A033-28EA1A091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D25B34-CF28-4509-BCC1-E85E5EC3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9B91-FE15-47DD-9B96-898518D54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82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D02AE-AF16-4664-939F-7C116910D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9F1041-0C76-4897-8D54-C4F1F6F2A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61E41-110E-4A07-9DE5-4C8279F3C039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EDBFDE-0254-440A-97FC-ADBC935E3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1C99CE-DBE8-4769-8AB1-82B63795E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9B91-FE15-47DD-9B96-898518D54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73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6633B6-82B3-4E25-AD3F-33E73E390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61E41-110E-4A07-9DE5-4C8279F3C039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22970B-20EC-4A8B-93DC-DE85EBB67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A59B6-92ED-4C26-A99E-33AFCCEB5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9B91-FE15-47DD-9B96-898518D54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2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D3628-BE57-49C9-9282-179E3E90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5A56F-C9F2-4584-BFB6-6D3D0D938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E7EB6-07C8-46F0-B11E-AB20DC669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C911E1-D518-41BE-A8E9-1BFDB6794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61E41-110E-4A07-9DE5-4C8279F3C039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80F9A-C450-48CB-92A5-FFB56810D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7FA0D-BA34-4B9C-A21C-8AC632F1F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9B91-FE15-47DD-9B96-898518D54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64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C5CBF-2833-4168-AAAC-C5201C199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EBBD75-2D3B-4FF2-9AB8-73A75F6BC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310BD2-9ED2-4714-8CE4-3CB5DD534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28FB4-E7E2-4E67-B51D-F3EDD2C4C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61E41-110E-4A07-9DE5-4C8279F3C039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21C73C-B5F3-431D-999D-979AD2E22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930232-03E4-4461-A0E0-1E03F0B85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9B91-FE15-47DD-9B96-898518D54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65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9E332E-59F0-47D9-9665-783844254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C815B9-2A96-49B2-BE79-69E765924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48B84-84B1-4587-8B9E-6A4C515C7F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61E41-110E-4A07-9DE5-4C8279F3C039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158FF-31BD-4C37-936C-316EE6E675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3CFD1-8E70-4038-BAA8-5C088B43C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59B91-FE15-47DD-9B96-898518D54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58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D908FB-28C7-4036-8F3A-45C0AF3405AB}"/>
              </a:ext>
            </a:extLst>
          </p:cNvPr>
          <p:cNvSpPr/>
          <p:nvPr/>
        </p:nvSpPr>
        <p:spPr>
          <a:xfrm>
            <a:off x="1598883" y="1211803"/>
            <a:ext cx="761355" cy="2502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5DC80A-9441-46F7-9635-417D3971F155}"/>
              </a:ext>
            </a:extLst>
          </p:cNvPr>
          <p:cNvCxnSpPr/>
          <p:nvPr/>
        </p:nvCxnSpPr>
        <p:spPr>
          <a:xfrm>
            <a:off x="1123562" y="1463803"/>
            <a:ext cx="475321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CF80799-5877-414D-83E5-B1BBB59DB04F}"/>
              </a:ext>
            </a:extLst>
          </p:cNvPr>
          <p:cNvSpPr txBox="1"/>
          <p:nvPr/>
        </p:nvSpPr>
        <p:spPr>
          <a:xfrm>
            <a:off x="1178245" y="1342215"/>
            <a:ext cx="42063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2E1BB97-E9F9-49DD-A627-01412A2ED344}"/>
              </a:ext>
            </a:extLst>
          </p:cNvPr>
          <p:cNvCxnSpPr/>
          <p:nvPr/>
        </p:nvCxnSpPr>
        <p:spPr>
          <a:xfrm>
            <a:off x="1123562" y="1676895"/>
            <a:ext cx="475321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237FB43-6BED-4E1D-B941-36B21BD8AD62}"/>
              </a:ext>
            </a:extLst>
          </p:cNvPr>
          <p:cNvSpPr txBox="1"/>
          <p:nvPr/>
        </p:nvSpPr>
        <p:spPr>
          <a:xfrm>
            <a:off x="1178245" y="1555307"/>
            <a:ext cx="42063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632BC80-E781-4D1F-A763-A9E0BA6683A3}"/>
              </a:ext>
            </a:extLst>
          </p:cNvPr>
          <p:cNvCxnSpPr/>
          <p:nvPr/>
        </p:nvCxnSpPr>
        <p:spPr>
          <a:xfrm>
            <a:off x="1123562" y="1889988"/>
            <a:ext cx="475321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2E2304B-A42E-4B6F-B795-D579398A77D0}"/>
              </a:ext>
            </a:extLst>
          </p:cNvPr>
          <p:cNvSpPr txBox="1"/>
          <p:nvPr/>
        </p:nvSpPr>
        <p:spPr>
          <a:xfrm>
            <a:off x="1178245" y="1768400"/>
            <a:ext cx="42063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endParaRPr lang="en-US" sz="5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CECADBC-523A-4F78-843E-698697C4A860}"/>
              </a:ext>
            </a:extLst>
          </p:cNvPr>
          <p:cNvGrpSpPr/>
          <p:nvPr/>
        </p:nvGrpSpPr>
        <p:grpSpPr>
          <a:xfrm>
            <a:off x="1052054" y="2003910"/>
            <a:ext cx="578377" cy="169277"/>
            <a:chOff x="2529280" y="1950305"/>
            <a:chExt cx="1073791" cy="315567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1487EEC-F0B9-42ED-8E25-4083637C1036}"/>
                </a:ext>
              </a:extLst>
            </p:cNvPr>
            <p:cNvCxnSpPr/>
            <p:nvPr/>
          </p:nvCxnSpPr>
          <p:spPr>
            <a:xfrm>
              <a:off x="2583809" y="2181138"/>
              <a:ext cx="9479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D306C3C-A6FF-4475-B351-97B46786314C}"/>
                </a:ext>
              </a:extLst>
            </p:cNvPr>
            <p:cNvSpPr txBox="1"/>
            <p:nvPr/>
          </p:nvSpPr>
          <p:spPr>
            <a:xfrm>
              <a:off x="2529280" y="1950305"/>
              <a:ext cx="1073791" cy="315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BranchAbs</a:t>
              </a:r>
              <a:endParaRPr lang="en-US" sz="5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2106CB4-9CBD-4D67-9BF5-EA826AE6B795}"/>
              </a:ext>
            </a:extLst>
          </p:cNvPr>
          <p:cNvGrpSpPr/>
          <p:nvPr/>
        </p:nvGrpSpPr>
        <p:grpSpPr>
          <a:xfrm>
            <a:off x="1081425" y="2269928"/>
            <a:ext cx="510598" cy="169277"/>
            <a:chOff x="2513454" y="1954473"/>
            <a:chExt cx="1018312" cy="315567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F114358-CCAD-400D-AB08-DE2EE2E289B5}"/>
                </a:ext>
              </a:extLst>
            </p:cNvPr>
            <p:cNvCxnSpPr/>
            <p:nvPr/>
          </p:nvCxnSpPr>
          <p:spPr>
            <a:xfrm>
              <a:off x="2583809" y="2181138"/>
              <a:ext cx="9479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B3AD9DD-F730-446E-9A0F-6344DF3D3C49}"/>
                </a:ext>
              </a:extLst>
            </p:cNvPr>
            <p:cNvSpPr txBox="1"/>
            <p:nvPr/>
          </p:nvSpPr>
          <p:spPr>
            <a:xfrm>
              <a:off x="2513454" y="1954473"/>
              <a:ext cx="1018312" cy="315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BranchLT</a:t>
              </a:r>
              <a:endParaRPr lang="en-US" sz="5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DE9F55F-E8C6-4235-81F5-1BABD1D4B2A3}"/>
              </a:ext>
            </a:extLst>
          </p:cNvPr>
          <p:cNvGrpSpPr/>
          <p:nvPr/>
        </p:nvGrpSpPr>
        <p:grpSpPr>
          <a:xfrm>
            <a:off x="1052055" y="2515134"/>
            <a:ext cx="550258" cy="169277"/>
            <a:chOff x="2434359" y="1954473"/>
            <a:chExt cx="1097407" cy="315567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AF4D9E8-5099-4E22-A74A-8F6AA4CEAAA1}"/>
                </a:ext>
              </a:extLst>
            </p:cNvPr>
            <p:cNvCxnSpPr/>
            <p:nvPr/>
          </p:nvCxnSpPr>
          <p:spPr>
            <a:xfrm>
              <a:off x="2583809" y="2181138"/>
              <a:ext cx="9479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6D6BEDE-4BAE-4FE7-9721-B51990018B54}"/>
                </a:ext>
              </a:extLst>
            </p:cNvPr>
            <p:cNvSpPr txBox="1"/>
            <p:nvPr/>
          </p:nvSpPr>
          <p:spPr>
            <a:xfrm>
              <a:off x="2434359" y="1954473"/>
              <a:ext cx="1097407" cy="315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BranchEQ</a:t>
              </a:r>
              <a:endParaRPr lang="en-US" sz="5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6048F79-7F9D-4CB3-9EF4-18CD34799109}"/>
              </a:ext>
            </a:extLst>
          </p:cNvPr>
          <p:cNvCxnSpPr>
            <a:cxnSpLocks/>
          </p:cNvCxnSpPr>
          <p:nvPr/>
        </p:nvCxnSpPr>
        <p:spPr>
          <a:xfrm>
            <a:off x="720725" y="2905988"/>
            <a:ext cx="8747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EA742C0-A6ED-4508-B898-23211F8BC2D0}"/>
              </a:ext>
            </a:extLst>
          </p:cNvPr>
          <p:cNvSpPr txBox="1"/>
          <p:nvPr/>
        </p:nvSpPr>
        <p:spPr>
          <a:xfrm>
            <a:off x="1174815" y="2784400"/>
            <a:ext cx="4206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</a:p>
          <a:p>
            <a:endParaRPr lang="en-US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C1D02DF-D84F-4336-8586-1689DFB1B618}"/>
              </a:ext>
            </a:extLst>
          </p:cNvPr>
          <p:cNvCxnSpPr>
            <a:cxnSpLocks/>
          </p:cNvCxnSpPr>
          <p:nvPr/>
        </p:nvCxnSpPr>
        <p:spPr>
          <a:xfrm>
            <a:off x="577850" y="3076330"/>
            <a:ext cx="10244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7BC6D07-C603-49F5-8A29-5AE919DF5F04}"/>
              </a:ext>
            </a:extLst>
          </p:cNvPr>
          <p:cNvSpPr txBox="1"/>
          <p:nvPr/>
        </p:nvSpPr>
        <p:spPr>
          <a:xfrm>
            <a:off x="1151662" y="2954742"/>
            <a:ext cx="450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</a:p>
          <a:p>
            <a:endParaRPr lang="en-US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DF7A99A-7CB0-41A6-9713-7CC0EB5FBE8E}"/>
              </a:ext>
            </a:extLst>
          </p:cNvPr>
          <p:cNvGrpSpPr/>
          <p:nvPr/>
        </p:nvGrpSpPr>
        <p:grpSpPr>
          <a:xfrm>
            <a:off x="1126991" y="3163936"/>
            <a:ext cx="475321" cy="246221"/>
            <a:chOff x="2583809" y="1954473"/>
            <a:chExt cx="947956" cy="459008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F5D7617-6D99-4CD3-A980-9036F6B7E666}"/>
                </a:ext>
              </a:extLst>
            </p:cNvPr>
            <p:cNvCxnSpPr/>
            <p:nvPr/>
          </p:nvCxnSpPr>
          <p:spPr>
            <a:xfrm>
              <a:off x="2583809" y="2181138"/>
              <a:ext cx="9479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4CD3FBD-056E-4600-BB1E-C57470364113}"/>
                </a:ext>
              </a:extLst>
            </p:cNvPr>
            <p:cNvSpPr txBox="1"/>
            <p:nvPr/>
          </p:nvSpPr>
          <p:spPr>
            <a:xfrm>
              <a:off x="2692866" y="1954473"/>
              <a:ext cx="838899" cy="459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Target</a:t>
              </a:r>
            </a:p>
            <a:p>
              <a:endParaRPr lang="en-US" sz="5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A2BE26B-515C-495B-B0F4-FD0B3ABA1A4B}"/>
              </a:ext>
            </a:extLst>
          </p:cNvPr>
          <p:cNvGrpSpPr/>
          <p:nvPr/>
        </p:nvGrpSpPr>
        <p:grpSpPr>
          <a:xfrm>
            <a:off x="1081426" y="3407113"/>
            <a:ext cx="509235" cy="246221"/>
            <a:chOff x="2516173" y="1954473"/>
            <a:chExt cx="1015592" cy="459008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80BD83DE-D249-40F0-B10E-FFE091916EDB}"/>
                </a:ext>
              </a:extLst>
            </p:cNvPr>
            <p:cNvCxnSpPr/>
            <p:nvPr/>
          </p:nvCxnSpPr>
          <p:spPr>
            <a:xfrm>
              <a:off x="2583809" y="2181138"/>
              <a:ext cx="9479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4960179-E730-4816-A681-B0A648BD96F7}"/>
                </a:ext>
              </a:extLst>
            </p:cNvPr>
            <p:cNvSpPr txBox="1"/>
            <p:nvPr/>
          </p:nvSpPr>
          <p:spPr>
            <a:xfrm>
              <a:off x="2516173" y="1954473"/>
              <a:ext cx="1015592" cy="459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ProgCtr</a:t>
              </a:r>
              <a:endParaRPr lang="en-US" sz="5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5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DB01C55-D17C-410D-93BE-B4D6F7A5F011}"/>
              </a:ext>
            </a:extLst>
          </p:cNvPr>
          <p:cNvGrpSpPr/>
          <p:nvPr/>
        </p:nvGrpSpPr>
        <p:grpSpPr>
          <a:xfrm>
            <a:off x="2367098" y="2292726"/>
            <a:ext cx="578377" cy="246221"/>
            <a:chOff x="2583809" y="1884383"/>
            <a:chExt cx="947956" cy="459006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BFF8ABD-3DC0-44BD-AE32-19B02764F1F1}"/>
                </a:ext>
              </a:extLst>
            </p:cNvPr>
            <p:cNvCxnSpPr/>
            <p:nvPr/>
          </p:nvCxnSpPr>
          <p:spPr>
            <a:xfrm>
              <a:off x="2583809" y="2181138"/>
              <a:ext cx="9479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9498597-EF96-46D5-9D0A-CC5538A49002}"/>
                </a:ext>
              </a:extLst>
            </p:cNvPr>
            <p:cNvSpPr txBox="1"/>
            <p:nvPr/>
          </p:nvSpPr>
          <p:spPr>
            <a:xfrm>
              <a:off x="2677264" y="1884383"/>
              <a:ext cx="838899" cy="4590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ProgCtr</a:t>
              </a:r>
              <a:endParaRPr lang="en-US" sz="5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1DEACE51-BFE5-45DB-ADCA-D3E342420EEE}"/>
              </a:ext>
            </a:extLst>
          </p:cNvPr>
          <p:cNvSpPr txBox="1"/>
          <p:nvPr/>
        </p:nvSpPr>
        <p:spPr>
          <a:xfrm>
            <a:off x="1730332" y="1390212"/>
            <a:ext cx="57837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InstFetch</a:t>
            </a:r>
            <a:endParaRPr lang="en-US" sz="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866060A-6549-4101-8066-89617ED03A96}"/>
              </a:ext>
            </a:extLst>
          </p:cNvPr>
          <p:cNvSpPr/>
          <p:nvPr/>
        </p:nvSpPr>
        <p:spPr>
          <a:xfrm>
            <a:off x="2945475" y="2174230"/>
            <a:ext cx="552588" cy="614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B043023-380D-4C3F-83D4-EBA2353E5191}"/>
              </a:ext>
            </a:extLst>
          </p:cNvPr>
          <p:cNvSpPr txBox="1"/>
          <p:nvPr/>
        </p:nvSpPr>
        <p:spPr>
          <a:xfrm>
            <a:off x="2996728" y="2351163"/>
            <a:ext cx="57837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InstROM</a:t>
            </a:r>
            <a:endParaRPr lang="en-US" sz="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A9008E6-6C32-4BCB-BF1B-53D18FB4D87C}"/>
              </a:ext>
            </a:extLst>
          </p:cNvPr>
          <p:cNvSpPr txBox="1"/>
          <p:nvPr/>
        </p:nvSpPr>
        <p:spPr>
          <a:xfrm>
            <a:off x="3443381" y="2351163"/>
            <a:ext cx="6330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latin typeface="Courier New" panose="02070309020205020404" pitchFamily="49" charset="0"/>
                <a:cs typeface="Courier New" panose="02070309020205020404" pitchFamily="49" charset="0"/>
              </a:rPr>
              <a:t>Instruction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2BC0FDD-B790-4A85-9CF1-3687E43ECDF1}"/>
              </a:ext>
            </a:extLst>
          </p:cNvPr>
          <p:cNvCxnSpPr>
            <a:cxnSpLocks/>
          </p:cNvCxnSpPr>
          <p:nvPr/>
        </p:nvCxnSpPr>
        <p:spPr>
          <a:xfrm>
            <a:off x="4121463" y="1211802"/>
            <a:ext cx="626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CFD7A574-AED3-4743-8D0A-185BCC275D61}"/>
              </a:ext>
            </a:extLst>
          </p:cNvPr>
          <p:cNvSpPr/>
          <p:nvPr/>
        </p:nvSpPr>
        <p:spPr>
          <a:xfrm>
            <a:off x="4748213" y="635540"/>
            <a:ext cx="919162" cy="11525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2EDCB5B-820D-4F85-AF66-9C971CF7A30E}"/>
              </a:ext>
            </a:extLst>
          </p:cNvPr>
          <p:cNvSpPr txBox="1"/>
          <p:nvPr/>
        </p:nvSpPr>
        <p:spPr>
          <a:xfrm>
            <a:off x="4918605" y="929566"/>
            <a:ext cx="57837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</a:rPr>
              <a:t>Ctrl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84443E6-2861-4BDA-9A64-E95E588799B1}"/>
              </a:ext>
            </a:extLst>
          </p:cNvPr>
          <p:cNvCxnSpPr>
            <a:cxnSpLocks/>
          </p:cNvCxnSpPr>
          <p:nvPr/>
        </p:nvCxnSpPr>
        <p:spPr>
          <a:xfrm flipV="1">
            <a:off x="3498063" y="2481554"/>
            <a:ext cx="6234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F62AE51-DAE9-4076-99E5-EE086B8AB3C1}"/>
              </a:ext>
            </a:extLst>
          </p:cNvPr>
          <p:cNvCxnSpPr/>
          <p:nvPr/>
        </p:nvCxnSpPr>
        <p:spPr>
          <a:xfrm flipV="1">
            <a:off x="4121463" y="1211802"/>
            <a:ext cx="0" cy="1269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89BA05F-F229-48FD-BA56-56245F7DAF7A}"/>
              </a:ext>
            </a:extLst>
          </p:cNvPr>
          <p:cNvCxnSpPr>
            <a:cxnSpLocks/>
          </p:cNvCxnSpPr>
          <p:nvPr/>
        </p:nvCxnSpPr>
        <p:spPr>
          <a:xfrm flipV="1">
            <a:off x="5667374" y="726440"/>
            <a:ext cx="623400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D628E056-45F7-4E44-A9CA-15936BF4C266}"/>
              </a:ext>
            </a:extLst>
          </p:cNvPr>
          <p:cNvSpPr txBox="1"/>
          <p:nvPr/>
        </p:nvSpPr>
        <p:spPr>
          <a:xfrm>
            <a:off x="5776120" y="600813"/>
            <a:ext cx="6330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74FF55CC-8465-4B42-9538-07F2CAB29C1C}"/>
              </a:ext>
            </a:extLst>
          </p:cNvPr>
          <p:cNvGrpSpPr/>
          <p:nvPr/>
        </p:nvGrpSpPr>
        <p:grpSpPr>
          <a:xfrm>
            <a:off x="5667374" y="750002"/>
            <a:ext cx="741806" cy="169277"/>
            <a:chOff x="5670724" y="712864"/>
            <a:chExt cx="741806" cy="169277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13C250C-9D87-45CE-926F-1CD8A999B0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70724" y="838491"/>
              <a:ext cx="62340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040F4491-9E35-481D-B6AC-A63112BAD681}"/>
                </a:ext>
              </a:extLst>
            </p:cNvPr>
            <p:cNvSpPr txBox="1"/>
            <p:nvPr/>
          </p:nvSpPr>
          <p:spPr>
            <a:xfrm>
              <a:off x="5779470" y="712864"/>
              <a:ext cx="63306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Lookup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0026C026-9516-4B2D-98BE-07080D664134}"/>
              </a:ext>
            </a:extLst>
          </p:cNvPr>
          <p:cNvGrpSpPr/>
          <p:nvPr/>
        </p:nvGrpSpPr>
        <p:grpSpPr>
          <a:xfrm>
            <a:off x="5667374" y="896530"/>
            <a:ext cx="741806" cy="169277"/>
            <a:chOff x="5670724" y="712864"/>
            <a:chExt cx="741806" cy="169277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8C3253F-0517-44C0-ABA0-812C9AD057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70724" y="838491"/>
              <a:ext cx="62340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3C967E50-8ED1-4E8A-B782-3CFD2CECA9C1}"/>
                </a:ext>
              </a:extLst>
            </p:cNvPr>
            <p:cNvSpPr txBox="1"/>
            <p:nvPr/>
          </p:nvSpPr>
          <p:spPr>
            <a:xfrm>
              <a:off x="5779470" y="712864"/>
              <a:ext cx="63306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RegWrite</a:t>
              </a:r>
              <a:endParaRPr lang="en-US" sz="5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D4C10230-5C99-4716-AEFE-71A36D3F2E28}"/>
              </a:ext>
            </a:extLst>
          </p:cNvPr>
          <p:cNvGrpSpPr/>
          <p:nvPr/>
        </p:nvGrpSpPr>
        <p:grpSpPr>
          <a:xfrm>
            <a:off x="5667374" y="1047729"/>
            <a:ext cx="741806" cy="169277"/>
            <a:chOff x="5670724" y="712864"/>
            <a:chExt cx="741806" cy="169277"/>
          </a:xfrm>
        </p:grpSpPr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9C5C8138-0835-4B9B-BFDB-A63EDE9823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70724" y="838491"/>
              <a:ext cx="62340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A410AC8C-9718-4076-9013-45BF4664A308}"/>
                </a:ext>
              </a:extLst>
            </p:cNvPr>
            <p:cNvSpPr txBox="1"/>
            <p:nvPr/>
          </p:nvSpPr>
          <p:spPr>
            <a:xfrm>
              <a:off x="5779470" y="712864"/>
              <a:ext cx="63306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MemWrite</a:t>
              </a:r>
              <a:endParaRPr lang="en-US" sz="5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2D2726C-21FE-45D7-9952-66D19FFCB9C8}"/>
              </a:ext>
            </a:extLst>
          </p:cNvPr>
          <p:cNvCxnSpPr>
            <a:cxnSpLocks/>
          </p:cNvCxnSpPr>
          <p:nvPr/>
        </p:nvCxnSpPr>
        <p:spPr>
          <a:xfrm>
            <a:off x="5667374" y="1324556"/>
            <a:ext cx="7717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5F0ACE3F-C4DF-4DAC-BE3C-34BC32C52642}"/>
              </a:ext>
            </a:extLst>
          </p:cNvPr>
          <p:cNvSpPr txBox="1"/>
          <p:nvPr/>
        </p:nvSpPr>
        <p:spPr>
          <a:xfrm>
            <a:off x="5776120" y="1198927"/>
            <a:ext cx="6330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MemToReg</a:t>
            </a:r>
            <a:endParaRPr lang="en-US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B2D27FD-D85A-49AD-A118-5371AB3434EC}"/>
              </a:ext>
            </a:extLst>
          </p:cNvPr>
          <p:cNvGrpSpPr/>
          <p:nvPr/>
        </p:nvGrpSpPr>
        <p:grpSpPr>
          <a:xfrm>
            <a:off x="5667373" y="1344432"/>
            <a:ext cx="842061" cy="169277"/>
            <a:chOff x="5670724" y="712864"/>
            <a:chExt cx="741806" cy="169277"/>
          </a:xfrm>
        </p:grpSpPr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53D75269-82F3-41D4-8EE0-DDEA9DA6AC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70724" y="838491"/>
              <a:ext cx="62340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E77D2FD7-EF7E-4C55-8F98-4C081C7647BA}"/>
                </a:ext>
              </a:extLst>
            </p:cNvPr>
            <p:cNvSpPr txBox="1"/>
            <p:nvPr/>
          </p:nvSpPr>
          <p:spPr>
            <a:xfrm>
              <a:off x="5779470" y="712864"/>
              <a:ext cx="63306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MUXWrite</a:t>
              </a:r>
              <a:endParaRPr lang="en-US" sz="5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E12D0A92-8BD8-4494-9EE0-3AE72198D2B5}"/>
              </a:ext>
            </a:extLst>
          </p:cNvPr>
          <p:cNvGrpSpPr/>
          <p:nvPr/>
        </p:nvGrpSpPr>
        <p:grpSpPr>
          <a:xfrm>
            <a:off x="5667374" y="1487276"/>
            <a:ext cx="741806" cy="169277"/>
            <a:chOff x="5670724" y="712864"/>
            <a:chExt cx="741806" cy="169277"/>
          </a:xfrm>
        </p:grpSpPr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CCEE9A7-ED57-4A66-A18F-096F94C2DD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70724" y="838491"/>
              <a:ext cx="62340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3BB477F6-3311-4280-8069-8601F0BEBF72}"/>
                </a:ext>
              </a:extLst>
            </p:cNvPr>
            <p:cNvSpPr txBox="1"/>
            <p:nvPr/>
          </p:nvSpPr>
          <p:spPr>
            <a:xfrm>
              <a:off x="5779470" y="712864"/>
              <a:ext cx="63306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MUXImm</a:t>
              </a:r>
              <a:endParaRPr lang="en-US" sz="5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32" name="Rectangle 131">
            <a:extLst>
              <a:ext uri="{FF2B5EF4-FFF2-40B4-BE49-F238E27FC236}">
                <a16:creationId xmlns:a16="http://schemas.microsoft.com/office/drawing/2014/main" id="{F32F9B67-741B-410E-B580-F73469A8C46D}"/>
              </a:ext>
            </a:extLst>
          </p:cNvPr>
          <p:cNvSpPr/>
          <p:nvPr/>
        </p:nvSpPr>
        <p:spPr>
          <a:xfrm>
            <a:off x="6905626" y="2515134"/>
            <a:ext cx="919162" cy="1152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DBDEF3F-D4DC-40A6-B0B4-ED7E2804293B}"/>
              </a:ext>
            </a:extLst>
          </p:cNvPr>
          <p:cNvSpPr txBox="1"/>
          <p:nvPr/>
        </p:nvSpPr>
        <p:spPr>
          <a:xfrm>
            <a:off x="7076018" y="2821349"/>
            <a:ext cx="57837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RegFile</a:t>
            </a:r>
            <a:endParaRPr lang="en-US" sz="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0BF316CA-B5A6-496C-89B2-D80DBAC48F0A}"/>
              </a:ext>
            </a:extLst>
          </p:cNvPr>
          <p:cNvGrpSpPr/>
          <p:nvPr/>
        </p:nvGrpSpPr>
        <p:grpSpPr>
          <a:xfrm>
            <a:off x="7806045" y="2704239"/>
            <a:ext cx="642142" cy="169277"/>
            <a:chOff x="5651982" y="710052"/>
            <a:chExt cx="642142" cy="169277"/>
          </a:xfrm>
        </p:grpSpPr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DB3B48B0-9715-4AA4-9B7A-E7CDDFF070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70724" y="838491"/>
              <a:ext cx="62340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E1555C35-DE70-4C9A-B7FB-E3EC9CD96673}"/>
                </a:ext>
              </a:extLst>
            </p:cNvPr>
            <p:cNvSpPr txBox="1"/>
            <p:nvPr/>
          </p:nvSpPr>
          <p:spPr>
            <a:xfrm>
              <a:off x="5651982" y="710052"/>
              <a:ext cx="63306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ReadA</a:t>
              </a:r>
              <a:endParaRPr lang="en-US" sz="5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154850DE-3ABC-44C7-A660-E9EAF21297CB}"/>
              </a:ext>
            </a:extLst>
          </p:cNvPr>
          <p:cNvCxnSpPr>
            <a:cxnSpLocks/>
          </p:cNvCxnSpPr>
          <p:nvPr/>
        </p:nvCxnSpPr>
        <p:spPr>
          <a:xfrm flipV="1">
            <a:off x="7810640" y="3106572"/>
            <a:ext cx="195192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8FFF4D7C-4AF9-481F-821B-3F28C0F64E9B}"/>
              </a:ext>
            </a:extLst>
          </p:cNvPr>
          <p:cNvCxnSpPr>
            <a:cxnSpLocks/>
          </p:cNvCxnSpPr>
          <p:nvPr/>
        </p:nvCxnSpPr>
        <p:spPr>
          <a:xfrm>
            <a:off x="6529388" y="2684411"/>
            <a:ext cx="376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6F9C63A-C915-48E7-964D-641BB4979A2F}"/>
              </a:ext>
            </a:extLst>
          </p:cNvPr>
          <p:cNvCxnSpPr>
            <a:cxnSpLocks/>
          </p:cNvCxnSpPr>
          <p:nvPr/>
        </p:nvCxnSpPr>
        <p:spPr>
          <a:xfrm flipV="1">
            <a:off x="6529388" y="1022157"/>
            <a:ext cx="0" cy="1662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F0042FCD-EF4F-4CFB-8394-D47A8750B6E9}"/>
              </a:ext>
            </a:extLst>
          </p:cNvPr>
          <p:cNvCxnSpPr/>
          <p:nvPr/>
        </p:nvCxnSpPr>
        <p:spPr>
          <a:xfrm>
            <a:off x="6290774" y="1022157"/>
            <a:ext cx="2386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38F70E5F-3F16-4695-ABDD-9D29D76C4845}"/>
              </a:ext>
            </a:extLst>
          </p:cNvPr>
          <p:cNvSpPr/>
          <p:nvPr/>
        </p:nvSpPr>
        <p:spPr>
          <a:xfrm>
            <a:off x="8726868" y="2530313"/>
            <a:ext cx="919162" cy="1152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4A7CB14-376E-4409-8307-92D4E87AFD3E}"/>
              </a:ext>
            </a:extLst>
          </p:cNvPr>
          <p:cNvSpPr txBox="1"/>
          <p:nvPr/>
        </p:nvSpPr>
        <p:spPr>
          <a:xfrm>
            <a:off x="8833927" y="2805497"/>
            <a:ext cx="57837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ALU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A9CF5AD-1357-4107-849D-58F14F5FB894}"/>
              </a:ext>
            </a:extLst>
          </p:cNvPr>
          <p:cNvCxnSpPr>
            <a:cxnSpLocks/>
          </p:cNvCxnSpPr>
          <p:nvPr/>
        </p:nvCxnSpPr>
        <p:spPr>
          <a:xfrm>
            <a:off x="8439105" y="3106573"/>
            <a:ext cx="287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8DA4055-E01C-4455-BE0C-87CE1D5E4D94}"/>
              </a:ext>
            </a:extLst>
          </p:cNvPr>
          <p:cNvCxnSpPr>
            <a:cxnSpLocks/>
          </p:cNvCxnSpPr>
          <p:nvPr/>
        </p:nvCxnSpPr>
        <p:spPr>
          <a:xfrm>
            <a:off x="8439105" y="2832678"/>
            <a:ext cx="287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688DEE6-2A8F-4609-818A-A874CE75020D}"/>
              </a:ext>
            </a:extLst>
          </p:cNvPr>
          <p:cNvCxnSpPr>
            <a:cxnSpLocks/>
          </p:cNvCxnSpPr>
          <p:nvPr/>
        </p:nvCxnSpPr>
        <p:spPr>
          <a:xfrm>
            <a:off x="9646030" y="2860127"/>
            <a:ext cx="10663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3D0168C-478A-4580-8A73-4D3A3D185B5C}"/>
              </a:ext>
            </a:extLst>
          </p:cNvPr>
          <p:cNvSpPr txBox="1"/>
          <p:nvPr/>
        </p:nvSpPr>
        <p:spPr>
          <a:xfrm>
            <a:off x="9700403" y="2681401"/>
            <a:ext cx="63306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ALU_out</a:t>
            </a:r>
            <a:endParaRPr lang="en-US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A0E6AEF4-04BC-4E20-A8C0-8A37423C1EE6}"/>
              </a:ext>
            </a:extLst>
          </p:cNvPr>
          <p:cNvGrpSpPr/>
          <p:nvPr/>
        </p:nvGrpSpPr>
        <p:grpSpPr>
          <a:xfrm>
            <a:off x="9646029" y="3121131"/>
            <a:ext cx="947079" cy="169277"/>
            <a:chOff x="5670724" y="712864"/>
            <a:chExt cx="741806" cy="169277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DC65A76-26DD-4195-9DD0-A03D3C4413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70724" y="838491"/>
              <a:ext cx="62340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446BC4A3-75F5-41BB-AFB4-67542493CDE8}"/>
                </a:ext>
              </a:extLst>
            </p:cNvPr>
            <p:cNvSpPr txBox="1"/>
            <p:nvPr/>
          </p:nvSpPr>
          <p:spPr>
            <a:xfrm>
              <a:off x="5779470" y="712864"/>
              <a:ext cx="63306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EQ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261E70A8-2C51-4FE6-A7FA-77B0F66DFF7D}"/>
              </a:ext>
            </a:extLst>
          </p:cNvPr>
          <p:cNvGrpSpPr/>
          <p:nvPr/>
        </p:nvGrpSpPr>
        <p:grpSpPr>
          <a:xfrm>
            <a:off x="9646029" y="3287490"/>
            <a:ext cx="1082982" cy="169277"/>
            <a:chOff x="5670724" y="712864"/>
            <a:chExt cx="741806" cy="169277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AF369936-5D82-4498-B500-8C5DA0A795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70724" y="838491"/>
              <a:ext cx="62340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7215D96-C74F-4884-8FCB-F1F959775E6D}"/>
                </a:ext>
              </a:extLst>
            </p:cNvPr>
            <p:cNvSpPr txBox="1"/>
            <p:nvPr/>
          </p:nvSpPr>
          <p:spPr>
            <a:xfrm>
              <a:off x="5779470" y="712864"/>
              <a:ext cx="63306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LT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2DC42285-C209-4A01-883B-68622ECE54AC}"/>
              </a:ext>
            </a:extLst>
          </p:cNvPr>
          <p:cNvGrpSpPr/>
          <p:nvPr/>
        </p:nvGrpSpPr>
        <p:grpSpPr>
          <a:xfrm>
            <a:off x="6425422" y="2781060"/>
            <a:ext cx="551570" cy="169277"/>
            <a:chOff x="2583809" y="1955213"/>
            <a:chExt cx="1074690" cy="315567"/>
          </a:xfrm>
        </p:grpSpPr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CFEBB071-4CCB-4CEA-AC9C-45774FA35587}"/>
                </a:ext>
              </a:extLst>
            </p:cNvPr>
            <p:cNvCxnSpPr/>
            <p:nvPr/>
          </p:nvCxnSpPr>
          <p:spPr>
            <a:xfrm>
              <a:off x="2583809" y="2181138"/>
              <a:ext cx="9479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0A32F0D-C797-4C21-ABF8-CCFF94948540}"/>
                </a:ext>
              </a:extLst>
            </p:cNvPr>
            <p:cNvSpPr txBox="1"/>
            <p:nvPr/>
          </p:nvSpPr>
          <p:spPr>
            <a:xfrm>
              <a:off x="2819600" y="1955213"/>
              <a:ext cx="838899" cy="315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r0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91575750-804C-45BE-8FE6-FF84E215830D}"/>
              </a:ext>
            </a:extLst>
          </p:cNvPr>
          <p:cNvGrpSpPr/>
          <p:nvPr/>
        </p:nvGrpSpPr>
        <p:grpSpPr>
          <a:xfrm>
            <a:off x="4764712" y="2926610"/>
            <a:ext cx="2134954" cy="169277"/>
            <a:chOff x="2583809" y="1948222"/>
            <a:chExt cx="947956" cy="315567"/>
          </a:xfrm>
        </p:grpSpPr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C56B63C8-92FB-4841-A7D4-719F1C55D232}"/>
                </a:ext>
              </a:extLst>
            </p:cNvPr>
            <p:cNvCxnSpPr/>
            <p:nvPr/>
          </p:nvCxnSpPr>
          <p:spPr>
            <a:xfrm>
              <a:off x="2583809" y="2181138"/>
              <a:ext cx="9479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73BB9306-180E-45A1-A923-E6388935F1D2}"/>
                </a:ext>
              </a:extLst>
            </p:cNvPr>
            <p:cNvSpPr txBox="1"/>
            <p:nvPr/>
          </p:nvSpPr>
          <p:spPr>
            <a:xfrm>
              <a:off x="3327257" y="1948222"/>
              <a:ext cx="152205" cy="315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rs</a:t>
              </a:r>
              <a:endParaRPr lang="en-US" sz="5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CCBBBC0B-220A-4F61-9A27-D1F5440181DA}"/>
              </a:ext>
            </a:extLst>
          </p:cNvPr>
          <p:cNvGrpSpPr/>
          <p:nvPr/>
        </p:nvGrpSpPr>
        <p:grpSpPr>
          <a:xfrm>
            <a:off x="5675692" y="3168011"/>
            <a:ext cx="1234008" cy="169277"/>
            <a:chOff x="2583809" y="1920211"/>
            <a:chExt cx="947956" cy="315567"/>
          </a:xfrm>
        </p:grpSpPr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CD7BE389-9120-46C5-90AD-48020B30175E}"/>
                </a:ext>
              </a:extLst>
            </p:cNvPr>
            <p:cNvCxnSpPr/>
            <p:nvPr/>
          </p:nvCxnSpPr>
          <p:spPr>
            <a:xfrm>
              <a:off x="2583809" y="2181138"/>
              <a:ext cx="9479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1E88FC31-1EBB-45B7-9BF1-928B60BBBA40}"/>
                </a:ext>
              </a:extLst>
            </p:cNvPr>
            <p:cNvSpPr txBox="1"/>
            <p:nvPr/>
          </p:nvSpPr>
          <p:spPr>
            <a:xfrm>
              <a:off x="3173007" y="1920211"/>
              <a:ext cx="321483" cy="315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Waddr</a:t>
              </a:r>
              <a:endParaRPr lang="en-US" sz="5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C1425B9-4D2E-4E60-ACD4-EB014F0DBA72}"/>
              </a:ext>
            </a:extLst>
          </p:cNvPr>
          <p:cNvGrpSpPr/>
          <p:nvPr/>
        </p:nvGrpSpPr>
        <p:grpSpPr>
          <a:xfrm>
            <a:off x="5471522" y="3099624"/>
            <a:ext cx="241442" cy="429077"/>
            <a:chOff x="5638658" y="2828195"/>
            <a:chExt cx="241442" cy="429077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984660C0-7EC9-4CAC-B309-AA8121E633CC}"/>
                </a:ext>
              </a:extLst>
            </p:cNvPr>
            <p:cNvSpPr/>
            <p:nvPr/>
          </p:nvSpPr>
          <p:spPr>
            <a:xfrm>
              <a:off x="5667374" y="2832678"/>
              <a:ext cx="168276" cy="4140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1A243A0B-2F1B-43A7-AA28-A86BA065BA97}"/>
                </a:ext>
              </a:extLst>
            </p:cNvPr>
            <p:cNvSpPr txBox="1"/>
            <p:nvPr/>
          </p:nvSpPr>
          <p:spPr>
            <a:xfrm>
              <a:off x="5638658" y="3087995"/>
              <a:ext cx="2414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4C7C2B6-986D-41C1-85F1-1387607BA037}"/>
                </a:ext>
              </a:extLst>
            </p:cNvPr>
            <p:cNvSpPr txBox="1"/>
            <p:nvPr/>
          </p:nvSpPr>
          <p:spPr>
            <a:xfrm>
              <a:off x="5638658" y="2828195"/>
              <a:ext cx="19699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</p:grp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64AFDAD7-834B-4BFC-85B0-DB6DA4B6A4C3}"/>
              </a:ext>
            </a:extLst>
          </p:cNvPr>
          <p:cNvCxnSpPr>
            <a:cxnSpLocks/>
          </p:cNvCxnSpPr>
          <p:nvPr/>
        </p:nvCxnSpPr>
        <p:spPr>
          <a:xfrm flipV="1">
            <a:off x="4133046" y="2233316"/>
            <a:ext cx="6234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059FC935-4E99-491C-8D61-94306B5E8655}"/>
              </a:ext>
            </a:extLst>
          </p:cNvPr>
          <p:cNvGrpSpPr/>
          <p:nvPr/>
        </p:nvGrpSpPr>
        <p:grpSpPr>
          <a:xfrm>
            <a:off x="5200650" y="3076330"/>
            <a:ext cx="288661" cy="169277"/>
            <a:chOff x="2398421" y="1954473"/>
            <a:chExt cx="1133344" cy="315567"/>
          </a:xfrm>
        </p:grpSpPr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B0FD7297-CB8E-466F-A406-3E9649B52C38}"/>
                </a:ext>
              </a:extLst>
            </p:cNvPr>
            <p:cNvCxnSpPr/>
            <p:nvPr/>
          </p:nvCxnSpPr>
          <p:spPr>
            <a:xfrm>
              <a:off x="2583809" y="2181138"/>
              <a:ext cx="9479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CBA809A8-E6F2-43C6-8D07-C1D51AD1E1F2}"/>
                </a:ext>
              </a:extLst>
            </p:cNvPr>
            <p:cNvSpPr txBox="1"/>
            <p:nvPr/>
          </p:nvSpPr>
          <p:spPr>
            <a:xfrm>
              <a:off x="2398421" y="1954473"/>
              <a:ext cx="1133344" cy="315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r0</a:t>
              </a:r>
            </a:p>
          </p:txBody>
        </p:sp>
      </p:grpSp>
      <p:sp>
        <p:nvSpPr>
          <p:cNvPr id="155" name="TextBox 154">
            <a:extLst>
              <a:ext uri="{FF2B5EF4-FFF2-40B4-BE49-F238E27FC236}">
                <a16:creationId xmlns:a16="http://schemas.microsoft.com/office/drawing/2014/main" id="{ED62D482-B015-45BD-940F-DB0CEF6A77A7}"/>
              </a:ext>
            </a:extLst>
          </p:cNvPr>
          <p:cNvSpPr txBox="1"/>
          <p:nvPr/>
        </p:nvSpPr>
        <p:spPr>
          <a:xfrm>
            <a:off x="4299502" y="2074372"/>
            <a:ext cx="62117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r>
              <a:rPr lang="en-US" sz="500" dirty="0">
                <a:latin typeface="Courier New" panose="02070309020205020404" pitchFamily="49" charset="0"/>
                <a:cs typeface="Courier New" panose="02070309020205020404" pitchFamily="49" charset="0"/>
              </a:rPr>
              <a:t>[3:0]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981DC43B-0FCA-4A65-B8E3-A481C37EA850}"/>
              </a:ext>
            </a:extLst>
          </p:cNvPr>
          <p:cNvCxnSpPr>
            <a:cxnSpLocks/>
            <a:endCxn id="108" idx="1"/>
          </p:cNvCxnSpPr>
          <p:nvPr/>
        </p:nvCxnSpPr>
        <p:spPr>
          <a:xfrm rot="16200000" flipH="1">
            <a:off x="4517756" y="2490297"/>
            <a:ext cx="1200690" cy="70684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B1110CA4-D365-4BB1-851E-1099C22C60D2}"/>
              </a:ext>
            </a:extLst>
          </p:cNvPr>
          <p:cNvGrpSpPr/>
          <p:nvPr/>
        </p:nvGrpSpPr>
        <p:grpSpPr>
          <a:xfrm>
            <a:off x="5200650" y="3324206"/>
            <a:ext cx="288661" cy="169277"/>
            <a:chOff x="2398421" y="1954473"/>
            <a:chExt cx="1133344" cy="315567"/>
          </a:xfrm>
        </p:grpSpPr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B0A8DAC7-4C65-4D8D-9395-9FFECF20A287}"/>
                </a:ext>
              </a:extLst>
            </p:cNvPr>
            <p:cNvCxnSpPr/>
            <p:nvPr/>
          </p:nvCxnSpPr>
          <p:spPr>
            <a:xfrm>
              <a:off x="2583809" y="2181138"/>
              <a:ext cx="9479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8C554164-B44B-4A1E-B83B-B23619652C0F}"/>
                </a:ext>
              </a:extLst>
            </p:cNvPr>
            <p:cNvSpPr txBox="1"/>
            <p:nvPr/>
          </p:nvSpPr>
          <p:spPr>
            <a:xfrm>
              <a:off x="2398421" y="1954473"/>
              <a:ext cx="1133344" cy="315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rs</a:t>
              </a:r>
              <a:endParaRPr lang="en-US" sz="5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B44EAB16-9658-432C-BC85-3634751FE6BF}"/>
              </a:ext>
            </a:extLst>
          </p:cNvPr>
          <p:cNvCxnSpPr>
            <a:cxnSpLocks/>
            <a:stCxn id="109" idx="0"/>
          </p:cNvCxnSpPr>
          <p:nvPr/>
        </p:nvCxnSpPr>
        <p:spPr>
          <a:xfrm rot="5400000" flipH="1" flipV="1">
            <a:off x="5156670" y="1887500"/>
            <a:ext cx="1625473" cy="79877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2FB3BE87-C27A-49F1-B3A1-D6E49FC4E288}"/>
              </a:ext>
            </a:extLst>
          </p:cNvPr>
          <p:cNvCxnSpPr>
            <a:cxnSpLocks/>
          </p:cNvCxnSpPr>
          <p:nvPr/>
        </p:nvCxnSpPr>
        <p:spPr>
          <a:xfrm>
            <a:off x="6409180" y="3586330"/>
            <a:ext cx="4892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2A9F67D2-5AFF-4AF2-A93B-10D2D6024CF4}"/>
              </a:ext>
            </a:extLst>
          </p:cNvPr>
          <p:cNvSpPr txBox="1"/>
          <p:nvPr/>
        </p:nvSpPr>
        <p:spPr>
          <a:xfrm>
            <a:off x="6360684" y="3464742"/>
            <a:ext cx="53776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DataIn</a:t>
            </a:r>
            <a:endParaRPr lang="en-US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C4488732-E155-4C42-A8DB-3B3F4CAF82E9}"/>
              </a:ext>
            </a:extLst>
          </p:cNvPr>
          <p:cNvSpPr/>
          <p:nvPr/>
        </p:nvSpPr>
        <p:spPr>
          <a:xfrm>
            <a:off x="9809849" y="4450553"/>
            <a:ext cx="919162" cy="1152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9DAF0212-5BB7-4403-A01D-DBE5F5F0E997}"/>
              </a:ext>
            </a:extLst>
          </p:cNvPr>
          <p:cNvSpPr txBox="1"/>
          <p:nvPr/>
        </p:nvSpPr>
        <p:spPr>
          <a:xfrm>
            <a:off x="9980241" y="4718117"/>
            <a:ext cx="57837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DataMem</a:t>
            </a:r>
            <a:endParaRPr lang="en-US" sz="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257D15A4-36F6-4E1B-8947-E76B346EFA6B}"/>
              </a:ext>
            </a:extLst>
          </p:cNvPr>
          <p:cNvCxnSpPr>
            <a:cxnSpLocks/>
          </p:cNvCxnSpPr>
          <p:nvPr/>
        </p:nvCxnSpPr>
        <p:spPr>
          <a:xfrm flipV="1">
            <a:off x="10712364" y="4928383"/>
            <a:ext cx="3366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7D27E249-CE0D-4D18-90B4-0BB4A20523A4}"/>
              </a:ext>
            </a:extLst>
          </p:cNvPr>
          <p:cNvSpPr txBox="1"/>
          <p:nvPr/>
        </p:nvSpPr>
        <p:spPr>
          <a:xfrm>
            <a:off x="10679206" y="4787743"/>
            <a:ext cx="48325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DataOut</a:t>
            </a:r>
            <a:endParaRPr lang="en-US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A9CE39F-A13C-4ECD-A00F-8AD22B737B12}"/>
              </a:ext>
            </a:extLst>
          </p:cNvPr>
          <p:cNvCxnSpPr>
            <a:cxnSpLocks/>
          </p:cNvCxnSpPr>
          <p:nvPr/>
        </p:nvCxnSpPr>
        <p:spPr>
          <a:xfrm>
            <a:off x="11049991" y="4935296"/>
            <a:ext cx="0" cy="938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8F809820-6851-4DD2-8F78-248F3658BC1C}"/>
              </a:ext>
            </a:extLst>
          </p:cNvPr>
          <p:cNvGrpSpPr/>
          <p:nvPr/>
        </p:nvGrpSpPr>
        <p:grpSpPr>
          <a:xfrm>
            <a:off x="7748742" y="5315202"/>
            <a:ext cx="241442" cy="429077"/>
            <a:chOff x="5638658" y="2828195"/>
            <a:chExt cx="241442" cy="429077"/>
          </a:xfrm>
        </p:grpSpPr>
        <p:sp>
          <p:nvSpPr>
            <p:cNvPr id="164" name="Rectangle: Rounded Corners 163">
              <a:extLst>
                <a:ext uri="{FF2B5EF4-FFF2-40B4-BE49-F238E27FC236}">
                  <a16:creationId xmlns:a16="http://schemas.microsoft.com/office/drawing/2014/main" id="{2A655FCE-7162-4AC1-B094-57D5C305A43E}"/>
                </a:ext>
              </a:extLst>
            </p:cNvPr>
            <p:cNvSpPr/>
            <p:nvPr/>
          </p:nvSpPr>
          <p:spPr>
            <a:xfrm>
              <a:off x="5667374" y="2832678"/>
              <a:ext cx="168276" cy="4140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DA3EA834-EBD3-4880-9497-A10825E34559}"/>
                </a:ext>
              </a:extLst>
            </p:cNvPr>
            <p:cNvSpPr txBox="1"/>
            <p:nvPr/>
          </p:nvSpPr>
          <p:spPr>
            <a:xfrm>
              <a:off x="5638658" y="3087995"/>
              <a:ext cx="2414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DE7EDDD4-76D3-4984-BD21-C75D16EBD763}"/>
                </a:ext>
              </a:extLst>
            </p:cNvPr>
            <p:cNvSpPr txBox="1"/>
            <p:nvPr/>
          </p:nvSpPr>
          <p:spPr>
            <a:xfrm>
              <a:off x="5638658" y="2828195"/>
              <a:ext cx="19699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49C127E4-E7E5-492F-BF80-53F1DA893C97}"/>
              </a:ext>
            </a:extLst>
          </p:cNvPr>
          <p:cNvGrpSpPr/>
          <p:nvPr/>
        </p:nvGrpSpPr>
        <p:grpSpPr>
          <a:xfrm>
            <a:off x="6520056" y="5291908"/>
            <a:ext cx="1246475" cy="169277"/>
            <a:chOff x="2398421" y="1954473"/>
            <a:chExt cx="1133344" cy="315567"/>
          </a:xfrm>
        </p:grpSpPr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DD5C745D-E7B0-486C-8EA7-41769885F9B4}"/>
                </a:ext>
              </a:extLst>
            </p:cNvPr>
            <p:cNvCxnSpPr/>
            <p:nvPr/>
          </p:nvCxnSpPr>
          <p:spPr>
            <a:xfrm>
              <a:off x="2583809" y="2181138"/>
              <a:ext cx="9479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B0BB8555-CCB9-4DA3-8E7B-B183C2FB7B0F}"/>
                </a:ext>
              </a:extLst>
            </p:cNvPr>
            <p:cNvSpPr txBox="1"/>
            <p:nvPr/>
          </p:nvSpPr>
          <p:spPr>
            <a:xfrm>
              <a:off x="2398421" y="1954473"/>
              <a:ext cx="1133344" cy="315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5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D094FADE-507B-4DA6-86E0-9A60497D337F}"/>
              </a:ext>
            </a:extLst>
          </p:cNvPr>
          <p:cNvGrpSpPr/>
          <p:nvPr/>
        </p:nvGrpSpPr>
        <p:grpSpPr>
          <a:xfrm>
            <a:off x="7131767" y="5528880"/>
            <a:ext cx="747903" cy="169277"/>
            <a:chOff x="2252375" y="1934755"/>
            <a:chExt cx="1540130" cy="315567"/>
          </a:xfrm>
        </p:grpSpPr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51247980-ADEB-449B-8DB2-BF6122CEE5E2}"/>
                </a:ext>
              </a:extLst>
            </p:cNvPr>
            <p:cNvCxnSpPr/>
            <p:nvPr/>
          </p:nvCxnSpPr>
          <p:spPr>
            <a:xfrm>
              <a:off x="2583809" y="2181138"/>
              <a:ext cx="9479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948955D9-EEED-46ED-B645-D27CF6B9ECA7}"/>
                </a:ext>
              </a:extLst>
            </p:cNvPr>
            <p:cNvSpPr txBox="1"/>
            <p:nvPr/>
          </p:nvSpPr>
          <p:spPr>
            <a:xfrm>
              <a:off x="2252375" y="1934755"/>
              <a:ext cx="1540130" cy="315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MemReadValue</a:t>
              </a:r>
              <a:endParaRPr lang="en-US" sz="5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6691C6EF-CA43-455E-A6A0-8EA3734C7883}"/>
              </a:ext>
            </a:extLst>
          </p:cNvPr>
          <p:cNvGrpSpPr/>
          <p:nvPr/>
        </p:nvGrpSpPr>
        <p:grpSpPr>
          <a:xfrm>
            <a:off x="6517070" y="5190082"/>
            <a:ext cx="241442" cy="429077"/>
            <a:chOff x="5638658" y="2828195"/>
            <a:chExt cx="241442" cy="429077"/>
          </a:xfrm>
        </p:grpSpPr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1DC30CDE-3C66-4937-8F32-B86F6708133B}"/>
                </a:ext>
              </a:extLst>
            </p:cNvPr>
            <p:cNvSpPr/>
            <p:nvPr/>
          </p:nvSpPr>
          <p:spPr>
            <a:xfrm>
              <a:off x="5667374" y="2832678"/>
              <a:ext cx="168276" cy="4140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5D87FDC-3FC0-47D8-9807-955E9AA3D90F}"/>
                </a:ext>
              </a:extLst>
            </p:cNvPr>
            <p:cNvSpPr txBox="1"/>
            <p:nvPr/>
          </p:nvSpPr>
          <p:spPr>
            <a:xfrm>
              <a:off x="5638658" y="3087995"/>
              <a:ext cx="2414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1A7B57FA-3134-4E51-B787-26825BF00FC4}"/>
                </a:ext>
              </a:extLst>
            </p:cNvPr>
            <p:cNvSpPr txBox="1"/>
            <p:nvPr/>
          </p:nvSpPr>
          <p:spPr>
            <a:xfrm>
              <a:off x="5638658" y="2828195"/>
              <a:ext cx="19699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5BDFA0A2-4D43-4511-AE7A-1F94A41B31D1}"/>
              </a:ext>
            </a:extLst>
          </p:cNvPr>
          <p:cNvGrpSpPr/>
          <p:nvPr/>
        </p:nvGrpSpPr>
        <p:grpSpPr>
          <a:xfrm>
            <a:off x="5975373" y="5162282"/>
            <a:ext cx="645213" cy="184043"/>
            <a:chOff x="2583809" y="1946123"/>
            <a:chExt cx="1105176" cy="315567"/>
          </a:xfrm>
        </p:grpSpPr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626B59A7-6851-4B84-9BFA-1B7750F2A36E}"/>
                </a:ext>
              </a:extLst>
            </p:cNvPr>
            <p:cNvCxnSpPr/>
            <p:nvPr/>
          </p:nvCxnSpPr>
          <p:spPr>
            <a:xfrm>
              <a:off x="2583809" y="2181138"/>
              <a:ext cx="9479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9E8C8661-5804-4542-A49A-E179D5C7D621}"/>
                </a:ext>
              </a:extLst>
            </p:cNvPr>
            <p:cNvSpPr txBox="1"/>
            <p:nvPr/>
          </p:nvSpPr>
          <p:spPr>
            <a:xfrm>
              <a:off x="2663473" y="1946123"/>
              <a:ext cx="1025512" cy="315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ALU_out</a:t>
              </a:r>
              <a:endParaRPr lang="en-US" sz="5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CC9E1FAF-B346-4CD2-AC53-BA658B69B99F}"/>
              </a:ext>
            </a:extLst>
          </p:cNvPr>
          <p:cNvGrpSpPr/>
          <p:nvPr/>
        </p:nvGrpSpPr>
        <p:grpSpPr>
          <a:xfrm>
            <a:off x="6009891" y="5414435"/>
            <a:ext cx="521537" cy="169277"/>
            <a:chOff x="2398421" y="1954473"/>
            <a:chExt cx="1133344" cy="315567"/>
          </a:xfrm>
        </p:grpSpPr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81D8536A-EF03-4944-9620-9322A4313A69}"/>
                </a:ext>
              </a:extLst>
            </p:cNvPr>
            <p:cNvCxnSpPr/>
            <p:nvPr/>
          </p:nvCxnSpPr>
          <p:spPr>
            <a:xfrm>
              <a:off x="2583809" y="2181138"/>
              <a:ext cx="9479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E2C241BB-A835-4583-BD9D-E060F4577AC1}"/>
                </a:ext>
              </a:extLst>
            </p:cNvPr>
            <p:cNvSpPr txBox="1"/>
            <p:nvPr/>
          </p:nvSpPr>
          <p:spPr>
            <a:xfrm>
              <a:off x="2398421" y="1954473"/>
              <a:ext cx="1133344" cy="315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5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E7A13662-2B09-4873-90B5-14F0CDDEE7B9}"/>
              </a:ext>
            </a:extLst>
          </p:cNvPr>
          <p:cNvSpPr txBox="1"/>
          <p:nvPr/>
        </p:nvSpPr>
        <p:spPr>
          <a:xfrm>
            <a:off x="6064279" y="5398513"/>
            <a:ext cx="4191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LUTOut</a:t>
            </a:r>
            <a:endParaRPr lang="en-US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59B355B-471E-479F-90E1-CCCAA9771A5B}"/>
              </a:ext>
            </a:extLst>
          </p:cNvPr>
          <p:cNvCxnSpPr>
            <a:cxnSpLocks/>
          </p:cNvCxnSpPr>
          <p:nvPr/>
        </p:nvCxnSpPr>
        <p:spPr>
          <a:xfrm>
            <a:off x="6633558" y="4830345"/>
            <a:ext cx="0" cy="359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8509C565-6D35-4EE6-B8E8-7EDD7FCD3B2E}"/>
              </a:ext>
            </a:extLst>
          </p:cNvPr>
          <p:cNvCxnSpPr>
            <a:cxnSpLocks/>
          </p:cNvCxnSpPr>
          <p:nvPr/>
        </p:nvCxnSpPr>
        <p:spPr>
          <a:xfrm>
            <a:off x="7856910" y="4955465"/>
            <a:ext cx="0" cy="359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4F209376-E873-455F-8FFB-81983ACEE6BD}"/>
              </a:ext>
            </a:extLst>
          </p:cNvPr>
          <p:cNvSpPr txBox="1"/>
          <p:nvPr/>
        </p:nvSpPr>
        <p:spPr>
          <a:xfrm>
            <a:off x="6576389" y="4865052"/>
            <a:ext cx="48339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latin typeface="Courier New" panose="02070309020205020404" pitchFamily="49" charset="0"/>
                <a:cs typeface="Courier New" panose="02070309020205020404" pitchFamily="49" charset="0"/>
              </a:rPr>
              <a:t>Lookup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D61E0A23-43F8-4A8E-ACEE-9F5B3D0A3E64}"/>
              </a:ext>
            </a:extLst>
          </p:cNvPr>
          <p:cNvSpPr txBox="1"/>
          <p:nvPr/>
        </p:nvSpPr>
        <p:spPr>
          <a:xfrm>
            <a:off x="7780892" y="5020805"/>
            <a:ext cx="52958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MemToReg</a:t>
            </a:r>
            <a:endParaRPr lang="en-US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8570B88-DA44-4981-82CC-63B1E1CB8DC7}"/>
              </a:ext>
            </a:extLst>
          </p:cNvPr>
          <p:cNvCxnSpPr>
            <a:cxnSpLocks/>
          </p:cNvCxnSpPr>
          <p:nvPr/>
        </p:nvCxnSpPr>
        <p:spPr>
          <a:xfrm>
            <a:off x="7962879" y="5526725"/>
            <a:ext cx="3845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AE1A891D-0AA9-423C-9146-60E2AA05154A}"/>
              </a:ext>
            </a:extLst>
          </p:cNvPr>
          <p:cNvSpPr txBox="1"/>
          <p:nvPr/>
        </p:nvSpPr>
        <p:spPr>
          <a:xfrm>
            <a:off x="5501367" y="2759046"/>
            <a:ext cx="52958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MUXWrite</a:t>
            </a:r>
            <a:endParaRPr lang="en-US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6584ACAE-AB8E-4AB0-B00C-23C31EDAAA49}"/>
              </a:ext>
            </a:extLst>
          </p:cNvPr>
          <p:cNvSpPr txBox="1"/>
          <p:nvPr/>
        </p:nvSpPr>
        <p:spPr>
          <a:xfrm>
            <a:off x="8381939" y="2704238"/>
            <a:ext cx="52958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InA</a:t>
            </a:r>
            <a:endParaRPr lang="en-US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9465114F-B48D-47E4-8580-9A6516AADD56}"/>
              </a:ext>
            </a:extLst>
          </p:cNvPr>
          <p:cNvGrpSpPr/>
          <p:nvPr/>
        </p:nvGrpSpPr>
        <p:grpSpPr>
          <a:xfrm>
            <a:off x="8183373" y="3985633"/>
            <a:ext cx="241442" cy="429077"/>
            <a:chOff x="5638658" y="2828195"/>
            <a:chExt cx="241442" cy="429077"/>
          </a:xfrm>
        </p:grpSpPr>
        <p:sp>
          <p:nvSpPr>
            <p:cNvPr id="190" name="Rectangle: Rounded Corners 189">
              <a:extLst>
                <a:ext uri="{FF2B5EF4-FFF2-40B4-BE49-F238E27FC236}">
                  <a16:creationId xmlns:a16="http://schemas.microsoft.com/office/drawing/2014/main" id="{98D6E016-AAE8-4A9C-9797-712ECA725EE6}"/>
                </a:ext>
              </a:extLst>
            </p:cNvPr>
            <p:cNvSpPr/>
            <p:nvPr/>
          </p:nvSpPr>
          <p:spPr>
            <a:xfrm>
              <a:off x="5667374" y="2832678"/>
              <a:ext cx="168276" cy="4140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35B8BB94-6781-4309-953B-7522F353B1EA}"/>
                </a:ext>
              </a:extLst>
            </p:cNvPr>
            <p:cNvSpPr txBox="1"/>
            <p:nvPr/>
          </p:nvSpPr>
          <p:spPr>
            <a:xfrm>
              <a:off x="5638658" y="3087995"/>
              <a:ext cx="2414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A8724D10-43E3-4F8D-A407-CC5B4561A628}"/>
                </a:ext>
              </a:extLst>
            </p:cNvPr>
            <p:cNvSpPr txBox="1"/>
            <p:nvPr/>
          </p:nvSpPr>
          <p:spPr>
            <a:xfrm>
              <a:off x="5638658" y="2828195"/>
              <a:ext cx="19699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58F5147E-D236-4A85-B405-444CDAE64928}"/>
              </a:ext>
            </a:extLst>
          </p:cNvPr>
          <p:cNvGrpSpPr/>
          <p:nvPr/>
        </p:nvGrpSpPr>
        <p:grpSpPr>
          <a:xfrm>
            <a:off x="7566398" y="4199311"/>
            <a:ext cx="747903" cy="169277"/>
            <a:chOff x="2252375" y="1934755"/>
            <a:chExt cx="1540130" cy="315567"/>
          </a:xfrm>
        </p:grpSpPr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2A3BA652-C304-4D77-8D45-EA52EFAB9D79}"/>
                </a:ext>
              </a:extLst>
            </p:cNvPr>
            <p:cNvCxnSpPr/>
            <p:nvPr/>
          </p:nvCxnSpPr>
          <p:spPr>
            <a:xfrm>
              <a:off x="2583809" y="2181138"/>
              <a:ext cx="9479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B8553FDC-8CF9-4CF5-9373-AF01304A308E}"/>
                </a:ext>
              </a:extLst>
            </p:cNvPr>
            <p:cNvSpPr txBox="1"/>
            <p:nvPr/>
          </p:nvSpPr>
          <p:spPr>
            <a:xfrm>
              <a:off x="2252375" y="1934755"/>
              <a:ext cx="1540130" cy="315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5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6E13AD52-70A1-46AA-85A9-AA4F9FF524D1}"/>
              </a:ext>
            </a:extLst>
          </p:cNvPr>
          <p:cNvCxnSpPr>
            <a:cxnSpLocks/>
          </p:cNvCxnSpPr>
          <p:nvPr/>
        </p:nvCxnSpPr>
        <p:spPr>
          <a:xfrm>
            <a:off x="8380365" y="4195282"/>
            <a:ext cx="678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583114CA-5043-4850-91CB-925A4139A637}"/>
              </a:ext>
            </a:extLst>
          </p:cNvPr>
          <p:cNvCxnSpPr>
            <a:cxnSpLocks/>
          </p:cNvCxnSpPr>
          <p:nvPr/>
        </p:nvCxnSpPr>
        <p:spPr>
          <a:xfrm>
            <a:off x="8005832" y="4092722"/>
            <a:ext cx="2075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16555A4-C11C-4FF6-9863-0FE3A03F2063}"/>
              </a:ext>
            </a:extLst>
          </p:cNvPr>
          <p:cNvCxnSpPr>
            <a:cxnSpLocks/>
          </p:cNvCxnSpPr>
          <p:nvPr/>
        </p:nvCxnSpPr>
        <p:spPr>
          <a:xfrm>
            <a:off x="8005832" y="3106573"/>
            <a:ext cx="1" cy="986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6E40C986-E358-41F5-964D-E9AA3261D212}"/>
              </a:ext>
            </a:extLst>
          </p:cNvPr>
          <p:cNvSpPr txBox="1"/>
          <p:nvPr/>
        </p:nvSpPr>
        <p:spPr>
          <a:xfrm>
            <a:off x="7753422" y="2976121"/>
            <a:ext cx="41629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ReadB</a:t>
            </a:r>
            <a:endParaRPr lang="en-US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345FE06-805E-4167-925B-CD5E174F06F4}"/>
              </a:ext>
            </a:extLst>
          </p:cNvPr>
          <p:cNvSpPr/>
          <p:nvPr/>
        </p:nvSpPr>
        <p:spPr>
          <a:xfrm>
            <a:off x="4100438" y="221074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4173377B-D912-437D-96E1-C33F7E9EEA69}"/>
              </a:ext>
            </a:extLst>
          </p:cNvPr>
          <p:cNvSpPr/>
          <p:nvPr/>
        </p:nvSpPr>
        <p:spPr>
          <a:xfrm>
            <a:off x="4034680" y="245191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E1C2E96E-1541-4001-8D06-5748094F637B}"/>
              </a:ext>
            </a:extLst>
          </p:cNvPr>
          <p:cNvSpPr txBox="1"/>
          <p:nvPr/>
        </p:nvSpPr>
        <p:spPr>
          <a:xfrm>
            <a:off x="3552010" y="3046135"/>
            <a:ext cx="62117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r>
              <a:rPr lang="en-US" sz="500" dirty="0">
                <a:latin typeface="Courier New" panose="02070309020205020404" pitchFamily="49" charset="0"/>
                <a:cs typeface="Courier New" panose="02070309020205020404" pitchFamily="49" charset="0"/>
              </a:rPr>
              <a:t>[4:0]</a:t>
            </a:r>
          </a:p>
        </p:txBody>
      </p: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90D7FFBB-60DF-4EE8-9927-5D0DB35B21CA}"/>
              </a:ext>
            </a:extLst>
          </p:cNvPr>
          <p:cNvCxnSpPr>
            <a:cxnSpLocks/>
            <a:stCxn id="204" idx="4"/>
          </p:cNvCxnSpPr>
          <p:nvPr/>
        </p:nvCxnSpPr>
        <p:spPr>
          <a:xfrm rot="5400000">
            <a:off x="3148405" y="2971044"/>
            <a:ext cx="1382548" cy="43572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CB21B5D7-1B38-4C09-8947-7643C23D91AB}"/>
              </a:ext>
            </a:extLst>
          </p:cNvPr>
          <p:cNvCxnSpPr>
            <a:cxnSpLocks/>
          </p:cNvCxnSpPr>
          <p:nvPr/>
        </p:nvCxnSpPr>
        <p:spPr>
          <a:xfrm flipH="1">
            <a:off x="3621818" y="4330071"/>
            <a:ext cx="41055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CEFE51E6-DE0D-450E-B972-63405A22B967}"/>
              </a:ext>
            </a:extLst>
          </p:cNvPr>
          <p:cNvCxnSpPr>
            <a:cxnSpLocks/>
          </p:cNvCxnSpPr>
          <p:nvPr/>
        </p:nvCxnSpPr>
        <p:spPr>
          <a:xfrm>
            <a:off x="3621818" y="3859293"/>
            <a:ext cx="0" cy="1649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>
            <a:extLst>
              <a:ext uri="{FF2B5EF4-FFF2-40B4-BE49-F238E27FC236}">
                <a16:creationId xmlns:a16="http://schemas.microsoft.com/office/drawing/2014/main" id="{F7D9F34F-392E-4BA1-A49F-BE3FE7A7BD37}"/>
              </a:ext>
            </a:extLst>
          </p:cNvPr>
          <p:cNvSpPr txBox="1"/>
          <p:nvPr/>
        </p:nvSpPr>
        <p:spPr>
          <a:xfrm>
            <a:off x="7227406" y="4199311"/>
            <a:ext cx="83493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latin typeface="Courier New" panose="02070309020205020404" pitchFamily="49" charset="0"/>
                <a:cs typeface="Courier New" panose="02070309020205020404" pitchFamily="49" charset="0"/>
              </a:rPr>
              <a:t>{000,Instr[4:0]}</a:t>
            </a:r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2DF89ADE-E239-427D-B67C-6C77FCEF25D6}"/>
              </a:ext>
            </a:extLst>
          </p:cNvPr>
          <p:cNvCxnSpPr/>
          <p:nvPr/>
        </p:nvCxnSpPr>
        <p:spPr>
          <a:xfrm>
            <a:off x="8445318" y="3107073"/>
            <a:ext cx="7235" cy="1092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B30A0E4C-4F1C-46E8-9570-2CF8FFD97C55}"/>
              </a:ext>
            </a:extLst>
          </p:cNvPr>
          <p:cNvCxnSpPr>
            <a:cxnSpLocks/>
          </p:cNvCxnSpPr>
          <p:nvPr/>
        </p:nvCxnSpPr>
        <p:spPr>
          <a:xfrm>
            <a:off x="8283756" y="3623600"/>
            <a:ext cx="0" cy="359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732D7C72-C173-4E81-BC42-0C6757C80795}"/>
              </a:ext>
            </a:extLst>
          </p:cNvPr>
          <p:cNvSpPr txBox="1"/>
          <p:nvPr/>
        </p:nvSpPr>
        <p:spPr>
          <a:xfrm>
            <a:off x="8080628" y="3772215"/>
            <a:ext cx="48339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MUXImm</a:t>
            </a:r>
            <a:endParaRPr lang="en-US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D421F471-7C8F-485F-A6B0-20D6FF7434BA}"/>
              </a:ext>
            </a:extLst>
          </p:cNvPr>
          <p:cNvCxnSpPr>
            <a:cxnSpLocks/>
          </p:cNvCxnSpPr>
          <p:nvPr/>
        </p:nvCxnSpPr>
        <p:spPr>
          <a:xfrm>
            <a:off x="6290774" y="1612903"/>
            <a:ext cx="6862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7BD49D08-071B-4183-858E-6DFBF5730162}"/>
              </a:ext>
            </a:extLst>
          </p:cNvPr>
          <p:cNvCxnSpPr>
            <a:cxnSpLocks/>
          </p:cNvCxnSpPr>
          <p:nvPr/>
        </p:nvCxnSpPr>
        <p:spPr>
          <a:xfrm flipV="1">
            <a:off x="8283756" y="2351163"/>
            <a:ext cx="0" cy="1282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90C27B30-AAD4-43DA-9140-21BC8AA73DE3}"/>
              </a:ext>
            </a:extLst>
          </p:cNvPr>
          <p:cNvCxnSpPr/>
          <p:nvPr/>
        </p:nvCxnSpPr>
        <p:spPr>
          <a:xfrm>
            <a:off x="6976992" y="1612903"/>
            <a:ext cx="0" cy="738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D5F2F90E-D208-449C-ACEC-87CAC07A6055}"/>
              </a:ext>
            </a:extLst>
          </p:cNvPr>
          <p:cNvCxnSpPr/>
          <p:nvPr/>
        </p:nvCxnSpPr>
        <p:spPr>
          <a:xfrm>
            <a:off x="6976992" y="2351163"/>
            <a:ext cx="13067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C49D475-A831-4BD3-ACC6-611CA9026DBF}"/>
              </a:ext>
            </a:extLst>
          </p:cNvPr>
          <p:cNvGrpSpPr/>
          <p:nvPr/>
        </p:nvGrpSpPr>
        <p:grpSpPr>
          <a:xfrm>
            <a:off x="5288123" y="5744279"/>
            <a:ext cx="668686" cy="614648"/>
            <a:chOff x="8681706" y="1047729"/>
            <a:chExt cx="668686" cy="614648"/>
          </a:xfrm>
        </p:grpSpPr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4B0BFC14-C927-4F4E-83BF-91B8E939AF4C}"/>
                </a:ext>
              </a:extLst>
            </p:cNvPr>
            <p:cNvSpPr/>
            <p:nvPr/>
          </p:nvSpPr>
          <p:spPr>
            <a:xfrm>
              <a:off x="8681706" y="1047729"/>
              <a:ext cx="552588" cy="6146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/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07F82E8D-01FB-4ABB-BC39-C5CD371DC119}"/>
                </a:ext>
              </a:extLst>
            </p:cNvPr>
            <p:cNvSpPr txBox="1"/>
            <p:nvPr/>
          </p:nvSpPr>
          <p:spPr>
            <a:xfrm>
              <a:off x="8772015" y="1245638"/>
              <a:ext cx="578377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LUT</a:t>
              </a:r>
            </a:p>
          </p:txBody>
        </p: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5F9A8364-565F-4C3A-B9B5-2242E5B8957D}"/>
              </a:ext>
            </a:extLst>
          </p:cNvPr>
          <p:cNvGrpSpPr/>
          <p:nvPr/>
        </p:nvGrpSpPr>
        <p:grpSpPr>
          <a:xfrm>
            <a:off x="4635533" y="5162492"/>
            <a:ext cx="241442" cy="429077"/>
            <a:chOff x="5638658" y="2828195"/>
            <a:chExt cx="241442" cy="429077"/>
          </a:xfrm>
        </p:grpSpPr>
        <p:sp>
          <p:nvSpPr>
            <p:cNvPr id="237" name="Rectangle: Rounded Corners 236">
              <a:extLst>
                <a:ext uri="{FF2B5EF4-FFF2-40B4-BE49-F238E27FC236}">
                  <a16:creationId xmlns:a16="http://schemas.microsoft.com/office/drawing/2014/main" id="{9E2DBC0D-D945-4689-887E-37603A6D003E}"/>
                </a:ext>
              </a:extLst>
            </p:cNvPr>
            <p:cNvSpPr/>
            <p:nvPr/>
          </p:nvSpPr>
          <p:spPr>
            <a:xfrm>
              <a:off x="5667374" y="2832678"/>
              <a:ext cx="168276" cy="4140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91E2B9E3-0F4A-457E-8E0E-0A76E40DB95A}"/>
                </a:ext>
              </a:extLst>
            </p:cNvPr>
            <p:cNvSpPr txBox="1"/>
            <p:nvPr/>
          </p:nvSpPr>
          <p:spPr>
            <a:xfrm>
              <a:off x="5638658" y="3087995"/>
              <a:ext cx="2414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D27E39F5-BE97-4F41-9BB7-FA9ADA62D10C}"/>
                </a:ext>
              </a:extLst>
            </p:cNvPr>
            <p:cNvSpPr txBox="1"/>
            <p:nvPr/>
          </p:nvSpPr>
          <p:spPr>
            <a:xfrm>
              <a:off x="5638658" y="2828195"/>
              <a:ext cx="19699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B57E10E9-527F-4115-B787-2F3EF9998EFB}"/>
              </a:ext>
            </a:extLst>
          </p:cNvPr>
          <p:cNvGrpSpPr/>
          <p:nvPr/>
        </p:nvGrpSpPr>
        <p:grpSpPr>
          <a:xfrm>
            <a:off x="4152141" y="5135026"/>
            <a:ext cx="491886" cy="169277"/>
            <a:chOff x="2488233" y="1946696"/>
            <a:chExt cx="1043532" cy="315567"/>
          </a:xfrm>
        </p:grpSpPr>
        <p:cxnSp>
          <p:nvCxnSpPr>
            <p:cNvPr id="241" name="Straight Arrow Connector 240">
              <a:extLst>
                <a:ext uri="{FF2B5EF4-FFF2-40B4-BE49-F238E27FC236}">
                  <a16:creationId xmlns:a16="http://schemas.microsoft.com/office/drawing/2014/main" id="{7BF2089E-F743-4378-A3FD-B4ACDE1C38CD}"/>
                </a:ext>
              </a:extLst>
            </p:cNvPr>
            <p:cNvCxnSpPr/>
            <p:nvPr/>
          </p:nvCxnSpPr>
          <p:spPr>
            <a:xfrm>
              <a:off x="2583809" y="2181138"/>
              <a:ext cx="9479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3CEBBD41-E5AF-4CAB-93B3-AA32D299EE0F}"/>
                </a:ext>
              </a:extLst>
            </p:cNvPr>
            <p:cNvSpPr txBox="1"/>
            <p:nvPr/>
          </p:nvSpPr>
          <p:spPr>
            <a:xfrm>
              <a:off x="2488233" y="1946696"/>
              <a:ext cx="1025512" cy="315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ReadB</a:t>
              </a:r>
              <a:endParaRPr lang="en-US" sz="5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782AF9FD-32E8-446C-A5B6-8E4120CF00FE}"/>
              </a:ext>
            </a:extLst>
          </p:cNvPr>
          <p:cNvGrpSpPr/>
          <p:nvPr/>
        </p:nvGrpSpPr>
        <p:grpSpPr>
          <a:xfrm>
            <a:off x="4094720" y="5386845"/>
            <a:ext cx="555172" cy="169277"/>
            <a:chOff x="2398421" y="1954473"/>
            <a:chExt cx="1133344" cy="315567"/>
          </a:xfrm>
        </p:grpSpPr>
        <p:cxnSp>
          <p:nvCxnSpPr>
            <p:cNvPr id="244" name="Straight Arrow Connector 243">
              <a:extLst>
                <a:ext uri="{FF2B5EF4-FFF2-40B4-BE49-F238E27FC236}">
                  <a16:creationId xmlns:a16="http://schemas.microsoft.com/office/drawing/2014/main" id="{B3EF3F61-96C5-4F35-9BF0-A5AC1B625CD7}"/>
                </a:ext>
              </a:extLst>
            </p:cNvPr>
            <p:cNvCxnSpPr/>
            <p:nvPr/>
          </p:nvCxnSpPr>
          <p:spPr>
            <a:xfrm>
              <a:off x="2583809" y="2181138"/>
              <a:ext cx="9479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533BFDEE-CA9A-4E9B-A39A-718DCDF30773}"/>
                </a:ext>
              </a:extLst>
            </p:cNvPr>
            <p:cNvSpPr txBox="1"/>
            <p:nvPr/>
          </p:nvSpPr>
          <p:spPr>
            <a:xfrm>
              <a:off x="2398421" y="1954473"/>
              <a:ext cx="1133344" cy="315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5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46" name="TextBox 245">
            <a:extLst>
              <a:ext uri="{FF2B5EF4-FFF2-40B4-BE49-F238E27FC236}">
                <a16:creationId xmlns:a16="http://schemas.microsoft.com/office/drawing/2014/main" id="{1FFB2421-B365-4224-8787-09C926F3EA3E}"/>
              </a:ext>
            </a:extLst>
          </p:cNvPr>
          <p:cNvSpPr txBox="1"/>
          <p:nvPr/>
        </p:nvSpPr>
        <p:spPr>
          <a:xfrm>
            <a:off x="4105647" y="5372890"/>
            <a:ext cx="55517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latin typeface="Courier New" panose="02070309020205020404" pitchFamily="49" charset="0"/>
                <a:cs typeface="Courier New" panose="02070309020205020404" pitchFamily="49" charset="0"/>
              </a:rPr>
              <a:t>Inst[4:0]</a:t>
            </a:r>
          </a:p>
        </p:txBody>
      </p: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94DF83E4-7E2B-4F67-93BD-11C474604021}"/>
              </a:ext>
            </a:extLst>
          </p:cNvPr>
          <p:cNvCxnSpPr>
            <a:cxnSpLocks/>
          </p:cNvCxnSpPr>
          <p:nvPr/>
        </p:nvCxnSpPr>
        <p:spPr>
          <a:xfrm>
            <a:off x="4745782" y="4647390"/>
            <a:ext cx="6239" cy="515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TextBox 259">
            <a:extLst>
              <a:ext uri="{FF2B5EF4-FFF2-40B4-BE49-F238E27FC236}">
                <a16:creationId xmlns:a16="http://schemas.microsoft.com/office/drawing/2014/main" id="{89895FDD-72DF-4F70-ABC9-266BF7139D8E}"/>
              </a:ext>
            </a:extLst>
          </p:cNvPr>
          <p:cNvSpPr txBox="1"/>
          <p:nvPr/>
        </p:nvSpPr>
        <p:spPr>
          <a:xfrm>
            <a:off x="4718904" y="4843927"/>
            <a:ext cx="61697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MUXLookup</a:t>
            </a:r>
            <a:endParaRPr lang="en-US" sz="5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70E41A53-A7B5-409E-AFEF-A8C58FFF585C}"/>
              </a:ext>
            </a:extLst>
          </p:cNvPr>
          <p:cNvCxnSpPr>
            <a:cxnSpLocks/>
          </p:cNvCxnSpPr>
          <p:nvPr/>
        </p:nvCxnSpPr>
        <p:spPr>
          <a:xfrm>
            <a:off x="8445318" y="2599772"/>
            <a:ext cx="287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90069585-9443-4452-8DF6-24076A6B0258}"/>
              </a:ext>
            </a:extLst>
          </p:cNvPr>
          <p:cNvSpPr txBox="1"/>
          <p:nvPr/>
        </p:nvSpPr>
        <p:spPr>
          <a:xfrm>
            <a:off x="8381939" y="2450238"/>
            <a:ext cx="52958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A6A92D83-8063-40A4-A73E-37278DE8B860}"/>
              </a:ext>
            </a:extLst>
          </p:cNvPr>
          <p:cNvCxnSpPr>
            <a:cxnSpLocks/>
          </p:cNvCxnSpPr>
          <p:nvPr/>
        </p:nvCxnSpPr>
        <p:spPr>
          <a:xfrm>
            <a:off x="9502148" y="4528973"/>
            <a:ext cx="287763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B54F7875-DD85-417B-9885-28CF35130AAC}"/>
              </a:ext>
            </a:extLst>
          </p:cNvPr>
          <p:cNvCxnSpPr>
            <a:cxnSpLocks/>
          </p:cNvCxnSpPr>
          <p:nvPr/>
        </p:nvCxnSpPr>
        <p:spPr>
          <a:xfrm>
            <a:off x="9502147" y="4751290"/>
            <a:ext cx="287763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28033734-B5DA-41EE-9EC5-18E08C506195}"/>
              </a:ext>
            </a:extLst>
          </p:cNvPr>
          <p:cNvCxnSpPr>
            <a:cxnSpLocks/>
          </p:cNvCxnSpPr>
          <p:nvPr/>
        </p:nvCxnSpPr>
        <p:spPr>
          <a:xfrm>
            <a:off x="8582986" y="5105443"/>
            <a:ext cx="1226863" cy="7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AD67202C-8C77-4ECE-85E5-D55E6E648AA2}"/>
              </a:ext>
            </a:extLst>
          </p:cNvPr>
          <p:cNvCxnSpPr>
            <a:cxnSpLocks/>
          </p:cNvCxnSpPr>
          <p:nvPr/>
        </p:nvCxnSpPr>
        <p:spPr>
          <a:xfrm>
            <a:off x="9296937" y="5379817"/>
            <a:ext cx="5129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TextBox 271">
            <a:extLst>
              <a:ext uri="{FF2B5EF4-FFF2-40B4-BE49-F238E27FC236}">
                <a16:creationId xmlns:a16="http://schemas.microsoft.com/office/drawing/2014/main" id="{52800DD4-F79D-4DE7-9265-6390064A7EDF}"/>
              </a:ext>
            </a:extLst>
          </p:cNvPr>
          <p:cNvSpPr txBox="1"/>
          <p:nvPr/>
        </p:nvSpPr>
        <p:spPr>
          <a:xfrm>
            <a:off x="9412304" y="4350247"/>
            <a:ext cx="52958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endParaRPr lang="en-US" sz="5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B0A6B843-6919-4A5D-A30C-EF5D87602AD2}"/>
              </a:ext>
            </a:extLst>
          </p:cNvPr>
          <p:cNvSpPr txBox="1"/>
          <p:nvPr/>
        </p:nvSpPr>
        <p:spPr>
          <a:xfrm>
            <a:off x="9412303" y="4577125"/>
            <a:ext cx="52958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Reset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E5553C02-10D8-4CD1-A3B2-71387CB39F55}"/>
              </a:ext>
            </a:extLst>
          </p:cNvPr>
          <p:cNvSpPr txBox="1"/>
          <p:nvPr/>
        </p:nvSpPr>
        <p:spPr>
          <a:xfrm>
            <a:off x="10241691" y="4187302"/>
            <a:ext cx="52958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MemWrite</a:t>
            </a:r>
            <a:endParaRPr lang="en-US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D05F4F18-CBEF-406D-BC5C-B65697FF0D5F}"/>
              </a:ext>
            </a:extLst>
          </p:cNvPr>
          <p:cNvCxnSpPr>
            <a:cxnSpLocks/>
          </p:cNvCxnSpPr>
          <p:nvPr/>
        </p:nvCxnSpPr>
        <p:spPr>
          <a:xfrm>
            <a:off x="10269429" y="4154910"/>
            <a:ext cx="0" cy="27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TextBox 281">
            <a:extLst>
              <a:ext uri="{FF2B5EF4-FFF2-40B4-BE49-F238E27FC236}">
                <a16:creationId xmlns:a16="http://schemas.microsoft.com/office/drawing/2014/main" id="{762098BA-79AB-435C-A56B-A37F238B428C}"/>
              </a:ext>
            </a:extLst>
          </p:cNvPr>
          <p:cNvSpPr txBox="1"/>
          <p:nvPr/>
        </p:nvSpPr>
        <p:spPr>
          <a:xfrm>
            <a:off x="9097641" y="4970213"/>
            <a:ext cx="73135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MemWriteValue</a:t>
            </a:r>
            <a:endParaRPr lang="en-US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0F77E82A-C938-4ACB-A509-81D7340F0D24}"/>
              </a:ext>
            </a:extLst>
          </p:cNvPr>
          <p:cNvSpPr txBox="1"/>
          <p:nvPr/>
        </p:nvSpPr>
        <p:spPr>
          <a:xfrm>
            <a:off x="9152713" y="5242710"/>
            <a:ext cx="65713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DataAddress</a:t>
            </a:r>
            <a:endParaRPr lang="en-US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4" name="Oval 283">
            <a:extLst>
              <a:ext uri="{FF2B5EF4-FFF2-40B4-BE49-F238E27FC236}">
                <a16:creationId xmlns:a16="http://schemas.microsoft.com/office/drawing/2014/main" id="{08B448C5-25CA-4C23-A36E-5D7CECE6247B}"/>
              </a:ext>
            </a:extLst>
          </p:cNvPr>
          <p:cNvSpPr/>
          <p:nvPr/>
        </p:nvSpPr>
        <p:spPr>
          <a:xfrm>
            <a:off x="7986349" y="363767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EACA76D6-34E5-4701-A1A2-E04C38E07AE1}"/>
              </a:ext>
            </a:extLst>
          </p:cNvPr>
          <p:cNvCxnSpPr>
            <a:stCxn id="284" idx="6"/>
          </p:cNvCxnSpPr>
          <p:nvPr/>
        </p:nvCxnSpPr>
        <p:spPr>
          <a:xfrm>
            <a:off x="8032068" y="3660537"/>
            <a:ext cx="550918" cy="7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D08FBE86-5B38-421E-A022-7A529A5F9834}"/>
              </a:ext>
            </a:extLst>
          </p:cNvPr>
          <p:cNvCxnSpPr>
            <a:cxnSpLocks/>
          </p:cNvCxnSpPr>
          <p:nvPr/>
        </p:nvCxnSpPr>
        <p:spPr>
          <a:xfrm>
            <a:off x="8582986" y="3660536"/>
            <a:ext cx="0" cy="1452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C7779568-1A5D-4FD2-987A-0EF5B9C96DAA}"/>
              </a:ext>
            </a:extLst>
          </p:cNvPr>
          <p:cNvCxnSpPr/>
          <p:nvPr/>
        </p:nvCxnSpPr>
        <p:spPr>
          <a:xfrm>
            <a:off x="7292715" y="5659640"/>
            <a:ext cx="0" cy="214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373D17A2-210F-4AA2-B68C-5077EFB1C98E}"/>
              </a:ext>
            </a:extLst>
          </p:cNvPr>
          <p:cNvCxnSpPr/>
          <p:nvPr/>
        </p:nvCxnSpPr>
        <p:spPr>
          <a:xfrm>
            <a:off x="7292715" y="5873750"/>
            <a:ext cx="37562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C8659F0A-31C7-409A-A241-289268489AC6}"/>
              </a:ext>
            </a:extLst>
          </p:cNvPr>
          <p:cNvCxnSpPr>
            <a:cxnSpLocks/>
          </p:cNvCxnSpPr>
          <p:nvPr/>
        </p:nvCxnSpPr>
        <p:spPr>
          <a:xfrm>
            <a:off x="10712364" y="2860127"/>
            <a:ext cx="0" cy="943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564A14A8-2FD1-4E43-BD6A-86265229D786}"/>
              </a:ext>
            </a:extLst>
          </p:cNvPr>
          <p:cNvCxnSpPr/>
          <p:nvPr/>
        </p:nvCxnSpPr>
        <p:spPr>
          <a:xfrm>
            <a:off x="10729011" y="3803468"/>
            <a:ext cx="5485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37DB3B91-DDE5-4DFE-911B-B3D0B7FFE323}"/>
              </a:ext>
            </a:extLst>
          </p:cNvPr>
          <p:cNvCxnSpPr>
            <a:cxnSpLocks/>
          </p:cNvCxnSpPr>
          <p:nvPr/>
        </p:nvCxnSpPr>
        <p:spPr>
          <a:xfrm>
            <a:off x="11277600" y="3793451"/>
            <a:ext cx="0" cy="2157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5057189A-2404-4CC0-81E6-D33386E80C51}"/>
              </a:ext>
            </a:extLst>
          </p:cNvPr>
          <p:cNvCxnSpPr>
            <a:cxnSpLocks/>
          </p:cNvCxnSpPr>
          <p:nvPr/>
        </p:nvCxnSpPr>
        <p:spPr>
          <a:xfrm>
            <a:off x="5976257" y="5951303"/>
            <a:ext cx="53141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1167B130-055B-4A5B-AB6E-E050FFFB4847}"/>
              </a:ext>
            </a:extLst>
          </p:cNvPr>
          <p:cNvCxnSpPr>
            <a:cxnSpLocks/>
          </p:cNvCxnSpPr>
          <p:nvPr/>
        </p:nvCxnSpPr>
        <p:spPr>
          <a:xfrm>
            <a:off x="5860932" y="6051603"/>
            <a:ext cx="231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09CFED5E-5F88-4CC2-8207-08D63E300ABA}"/>
              </a:ext>
            </a:extLst>
          </p:cNvPr>
          <p:cNvCxnSpPr>
            <a:cxnSpLocks/>
          </p:cNvCxnSpPr>
          <p:nvPr/>
        </p:nvCxnSpPr>
        <p:spPr>
          <a:xfrm>
            <a:off x="5041782" y="6026879"/>
            <a:ext cx="231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C91938DA-18E3-4012-83D0-A3F9D6336AC2}"/>
              </a:ext>
            </a:extLst>
          </p:cNvPr>
          <p:cNvCxnSpPr>
            <a:cxnSpLocks/>
          </p:cNvCxnSpPr>
          <p:nvPr/>
        </p:nvCxnSpPr>
        <p:spPr>
          <a:xfrm>
            <a:off x="6092650" y="5536023"/>
            <a:ext cx="0" cy="515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22EC80EF-5954-4EAF-A576-45F67B3DF55D}"/>
              </a:ext>
            </a:extLst>
          </p:cNvPr>
          <p:cNvCxnSpPr>
            <a:cxnSpLocks/>
          </p:cNvCxnSpPr>
          <p:nvPr/>
        </p:nvCxnSpPr>
        <p:spPr>
          <a:xfrm>
            <a:off x="4832525" y="5353050"/>
            <a:ext cx="231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5C9186F4-EF28-4467-828D-F0F19DEE4E1F}"/>
              </a:ext>
            </a:extLst>
          </p:cNvPr>
          <p:cNvCxnSpPr>
            <a:cxnSpLocks/>
          </p:cNvCxnSpPr>
          <p:nvPr/>
        </p:nvCxnSpPr>
        <p:spPr>
          <a:xfrm flipH="1">
            <a:off x="5058443" y="5353050"/>
            <a:ext cx="5801" cy="673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07DA46C2-0539-4C64-A595-0A849E0D0B31}"/>
              </a:ext>
            </a:extLst>
          </p:cNvPr>
          <p:cNvCxnSpPr>
            <a:cxnSpLocks/>
          </p:cNvCxnSpPr>
          <p:nvPr/>
        </p:nvCxnSpPr>
        <p:spPr>
          <a:xfrm>
            <a:off x="6404683" y="3599647"/>
            <a:ext cx="0" cy="1062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3AA98B41-930A-45ED-8CD4-53EF97697264}"/>
              </a:ext>
            </a:extLst>
          </p:cNvPr>
          <p:cNvCxnSpPr>
            <a:cxnSpLocks/>
          </p:cNvCxnSpPr>
          <p:nvPr/>
        </p:nvCxnSpPr>
        <p:spPr>
          <a:xfrm>
            <a:off x="6404683" y="4661763"/>
            <a:ext cx="1929688" cy="19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DA8B1830-F00F-4725-B42C-AD6AB947DEAD}"/>
              </a:ext>
            </a:extLst>
          </p:cNvPr>
          <p:cNvCxnSpPr/>
          <p:nvPr/>
        </p:nvCxnSpPr>
        <p:spPr>
          <a:xfrm>
            <a:off x="8334371" y="4680923"/>
            <a:ext cx="13098" cy="845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7E3F24FF-C50C-4704-A155-8DAB8D4A32C5}"/>
              </a:ext>
            </a:extLst>
          </p:cNvPr>
          <p:cNvCxnSpPr>
            <a:cxnSpLocks/>
          </p:cNvCxnSpPr>
          <p:nvPr/>
        </p:nvCxnSpPr>
        <p:spPr>
          <a:xfrm>
            <a:off x="5976257" y="5299346"/>
            <a:ext cx="0" cy="642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144D3C29-C8A9-42B5-8AA7-1C35046115DF}"/>
              </a:ext>
            </a:extLst>
          </p:cNvPr>
          <p:cNvCxnSpPr>
            <a:cxnSpLocks/>
          </p:cNvCxnSpPr>
          <p:nvPr/>
        </p:nvCxnSpPr>
        <p:spPr>
          <a:xfrm>
            <a:off x="3621818" y="5508433"/>
            <a:ext cx="5753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Oval 349">
            <a:extLst>
              <a:ext uri="{FF2B5EF4-FFF2-40B4-BE49-F238E27FC236}">
                <a16:creationId xmlns:a16="http://schemas.microsoft.com/office/drawing/2014/main" id="{C74426EB-9050-47AD-9608-9D1D618F244C}"/>
              </a:ext>
            </a:extLst>
          </p:cNvPr>
          <p:cNvSpPr/>
          <p:nvPr/>
        </p:nvSpPr>
        <p:spPr>
          <a:xfrm>
            <a:off x="3598957" y="430452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Oval 350">
            <a:extLst>
              <a:ext uri="{FF2B5EF4-FFF2-40B4-BE49-F238E27FC236}">
                <a16:creationId xmlns:a16="http://schemas.microsoft.com/office/drawing/2014/main" id="{A98E3BCE-784A-4B59-A073-6E2D7C63B56C}"/>
              </a:ext>
            </a:extLst>
          </p:cNvPr>
          <p:cNvSpPr/>
          <p:nvPr/>
        </p:nvSpPr>
        <p:spPr>
          <a:xfrm>
            <a:off x="7981594" y="391585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11267663-031F-455D-A466-BF89775EA7B1}"/>
              </a:ext>
            </a:extLst>
          </p:cNvPr>
          <p:cNvCxnSpPr>
            <a:cxnSpLocks/>
          </p:cNvCxnSpPr>
          <p:nvPr/>
        </p:nvCxnSpPr>
        <p:spPr>
          <a:xfrm flipH="1">
            <a:off x="4197192" y="3938712"/>
            <a:ext cx="38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66704006-2F6E-4FEA-A22C-B06EB5682A67}"/>
              </a:ext>
            </a:extLst>
          </p:cNvPr>
          <p:cNvCxnSpPr>
            <a:cxnSpLocks/>
          </p:cNvCxnSpPr>
          <p:nvPr/>
        </p:nvCxnSpPr>
        <p:spPr>
          <a:xfrm>
            <a:off x="4197192" y="3938712"/>
            <a:ext cx="0" cy="1322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TextBox 356">
            <a:extLst>
              <a:ext uri="{FF2B5EF4-FFF2-40B4-BE49-F238E27FC236}">
                <a16:creationId xmlns:a16="http://schemas.microsoft.com/office/drawing/2014/main" id="{4BF3C253-1598-4D9A-9A96-EB79164CFC5C}"/>
              </a:ext>
            </a:extLst>
          </p:cNvPr>
          <p:cNvSpPr txBox="1"/>
          <p:nvPr/>
        </p:nvSpPr>
        <p:spPr>
          <a:xfrm>
            <a:off x="3499457" y="1651217"/>
            <a:ext cx="62117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Instr</a:t>
            </a:r>
            <a:r>
              <a:rPr lang="en-US" sz="500" dirty="0">
                <a:latin typeface="Courier New" panose="02070309020205020404" pitchFamily="49" charset="0"/>
                <a:cs typeface="Courier New" panose="02070309020205020404" pitchFamily="49" charset="0"/>
              </a:rPr>
              <a:t>[8:4]</a:t>
            </a:r>
          </a:p>
        </p:txBody>
      </p: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2FB357F7-582D-48B5-9489-4C3DC0D6E1BB}"/>
              </a:ext>
            </a:extLst>
          </p:cNvPr>
          <p:cNvCxnSpPr>
            <a:cxnSpLocks/>
          </p:cNvCxnSpPr>
          <p:nvPr/>
        </p:nvCxnSpPr>
        <p:spPr>
          <a:xfrm flipV="1">
            <a:off x="3485095" y="1794505"/>
            <a:ext cx="6234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Oval 358">
            <a:extLst>
              <a:ext uri="{FF2B5EF4-FFF2-40B4-BE49-F238E27FC236}">
                <a16:creationId xmlns:a16="http://schemas.microsoft.com/office/drawing/2014/main" id="{F3C056D5-05C1-40B2-B9B9-38093D71951F}"/>
              </a:ext>
            </a:extLst>
          </p:cNvPr>
          <p:cNvSpPr/>
          <p:nvPr/>
        </p:nvSpPr>
        <p:spPr>
          <a:xfrm>
            <a:off x="4094289" y="177164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4387BE0B-2D1A-4E2A-9B8D-7070141CF2C2}"/>
              </a:ext>
            </a:extLst>
          </p:cNvPr>
          <p:cNvCxnSpPr>
            <a:cxnSpLocks/>
          </p:cNvCxnSpPr>
          <p:nvPr/>
        </p:nvCxnSpPr>
        <p:spPr>
          <a:xfrm>
            <a:off x="3484576" y="501021"/>
            <a:ext cx="0" cy="1287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B9472AF4-5657-433A-AB8E-D6C92ADAFB8C}"/>
              </a:ext>
            </a:extLst>
          </p:cNvPr>
          <p:cNvCxnSpPr>
            <a:cxnSpLocks/>
          </p:cNvCxnSpPr>
          <p:nvPr/>
        </p:nvCxnSpPr>
        <p:spPr>
          <a:xfrm>
            <a:off x="8437981" y="501021"/>
            <a:ext cx="7337" cy="2091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C977BD9D-F47A-48D0-B0F9-30A4ADCE24F0}"/>
              </a:ext>
            </a:extLst>
          </p:cNvPr>
          <p:cNvCxnSpPr>
            <a:cxnSpLocks/>
          </p:cNvCxnSpPr>
          <p:nvPr/>
        </p:nvCxnSpPr>
        <p:spPr>
          <a:xfrm flipH="1">
            <a:off x="3484576" y="501021"/>
            <a:ext cx="49728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Oval 366">
            <a:extLst>
              <a:ext uri="{FF2B5EF4-FFF2-40B4-BE49-F238E27FC236}">
                <a16:creationId xmlns:a16="http://schemas.microsoft.com/office/drawing/2014/main" id="{4AC0182F-56E7-4044-AE57-423384A79A37}"/>
              </a:ext>
            </a:extLst>
          </p:cNvPr>
          <p:cNvSpPr/>
          <p:nvPr/>
        </p:nvSpPr>
        <p:spPr>
          <a:xfrm>
            <a:off x="3452344" y="81069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53AE58D3-6EE0-4F81-BD23-F790BFC83E85}"/>
              </a:ext>
            </a:extLst>
          </p:cNvPr>
          <p:cNvCxnSpPr>
            <a:cxnSpLocks/>
            <a:stCxn id="367" idx="2"/>
          </p:cNvCxnSpPr>
          <p:nvPr/>
        </p:nvCxnSpPr>
        <p:spPr>
          <a:xfrm flipH="1" flipV="1">
            <a:off x="864394" y="832268"/>
            <a:ext cx="2587950" cy="1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85014D87-AE1E-4C64-9335-DCF536309858}"/>
              </a:ext>
            </a:extLst>
          </p:cNvPr>
          <p:cNvCxnSpPr>
            <a:cxnSpLocks/>
          </p:cNvCxnSpPr>
          <p:nvPr/>
        </p:nvCxnSpPr>
        <p:spPr>
          <a:xfrm>
            <a:off x="864394" y="836284"/>
            <a:ext cx="0" cy="1800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B9C0D15F-CA18-4C07-BE10-F4DBA6A5987A}"/>
              </a:ext>
            </a:extLst>
          </p:cNvPr>
          <p:cNvCxnSpPr/>
          <p:nvPr/>
        </p:nvCxnSpPr>
        <p:spPr>
          <a:xfrm>
            <a:off x="857535" y="2636722"/>
            <a:ext cx="317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71CDA558-C547-4940-AD9E-19FE447ED61E}"/>
              </a:ext>
            </a:extLst>
          </p:cNvPr>
          <p:cNvCxnSpPr/>
          <p:nvPr/>
        </p:nvCxnSpPr>
        <p:spPr>
          <a:xfrm>
            <a:off x="857535" y="2391516"/>
            <a:ext cx="317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3CCDE651-0846-479B-888D-C72761CEE736}"/>
              </a:ext>
            </a:extLst>
          </p:cNvPr>
          <p:cNvCxnSpPr>
            <a:cxnSpLocks/>
          </p:cNvCxnSpPr>
          <p:nvPr/>
        </p:nvCxnSpPr>
        <p:spPr>
          <a:xfrm>
            <a:off x="864394" y="2127734"/>
            <a:ext cx="2509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Oval 379">
            <a:extLst>
              <a:ext uri="{FF2B5EF4-FFF2-40B4-BE49-F238E27FC236}">
                <a16:creationId xmlns:a16="http://schemas.microsoft.com/office/drawing/2014/main" id="{BF97D0D8-CDEA-4D77-8274-0973AA012779}"/>
              </a:ext>
            </a:extLst>
          </p:cNvPr>
          <p:cNvSpPr/>
          <p:nvPr/>
        </p:nvSpPr>
        <p:spPr>
          <a:xfrm>
            <a:off x="835191" y="210059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Oval 380">
            <a:extLst>
              <a:ext uri="{FF2B5EF4-FFF2-40B4-BE49-F238E27FC236}">
                <a16:creationId xmlns:a16="http://schemas.microsoft.com/office/drawing/2014/main" id="{BAD52F92-5760-43A3-A8E1-194C7949C4D1}"/>
              </a:ext>
            </a:extLst>
          </p:cNvPr>
          <p:cNvSpPr/>
          <p:nvPr/>
        </p:nvSpPr>
        <p:spPr>
          <a:xfrm>
            <a:off x="840240" y="236619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10484D27-E67C-4B9C-8A50-90BDC1CCC1D0}"/>
              </a:ext>
            </a:extLst>
          </p:cNvPr>
          <p:cNvCxnSpPr>
            <a:cxnSpLocks/>
          </p:cNvCxnSpPr>
          <p:nvPr/>
        </p:nvCxnSpPr>
        <p:spPr>
          <a:xfrm>
            <a:off x="9296937" y="5376736"/>
            <a:ext cx="0" cy="574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Oval 384">
            <a:extLst>
              <a:ext uri="{FF2B5EF4-FFF2-40B4-BE49-F238E27FC236}">
                <a16:creationId xmlns:a16="http://schemas.microsoft.com/office/drawing/2014/main" id="{C6F23653-D706-42C3-8636-C07AA0E4EFDC}"/>
              </a:ext>
            </a:extLst>
          </p:cNvPr>
          <p:cNvSpPr/>
          <p:nvPr/>
        </p:nvSpPr>
        <p:spPr>
          <a:xfrm>
            <a:off x="9274077" y="592844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451F66E0-E7F5-4741-932D-D80B5E81812B}"/>
              </a:ext>
            </a:extLst>
          </p:cNvPr>
          <p:cNvCxnSpPr>
            <a:cxnSpLocks/>
          </p:cNvCxnSpPr>
          <p:nvPr/>
        </p:nvCxnSpPr>
        <p:spPr>
          <a:xfrm>
            <a:off x="10269429" y="1172727"/>
            <a:ext cx="0" cy="2997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A0DECFD8-F7D3-49DA-A799-F3493CC73062}"/>
              </a:ext>
            </a:extLst>
          </p:cNvPr>
          <p:cNvCxnSpPr>
            <a:cxnSpLocks/>
          </p:cNvCxnSpPr>
          <p:nvPr/>
        </p:nvCxnSpPr>
        <p:spPr>
          <a:xfrm flipH="1">
            <a:off x="6208245" y="1172727"/>
            <a:ext cx="4061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C1F93D69-3129-46F9-9699-7F635E1BFDE3}"/>
              </a:ext>
            </a:extLst>
          </p:cNvPr>
          <p:cNvCxnSpPr>
            <a:cxnSpLocks/>
          </p:cNvCxnSpPr>
          <p:nvPr/>
        </p:nvCxnSpPr>
        <p:spPr>
          <a:xfrm flipH="1">
            <a:off x="6200097" y="1324556"/>
            <a:ext cx="3939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D3C5BFF8-6C0A-4B82-953A-454FE71383A1}"/>
              </a:ext>
            </a:extLst>
          </p:cNvPr>
          <p:cNvCxnSpPr>
            <a:cxnSpLocks/>
          </p:cNvCxnSpPr>
          <p:nvPr/>
        </p:nvCxnSpPr>
        <p:spPr>
          <a:xfrm>
            <a:off x="10139337" y="1333881"/>
            <a:ext cx="0" cy="2821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id="{B841E12A-0DC9-4FF1-A158-F3C47C81FCA0}"/>
              </a:ext>
            </a:extLst>
          </p:cNvPr>
          <p:cNvCxnSpPr>
            <a:cxnSpLocks/>
          </p:cNvCxnSpPr>
          <p:nvPr/>
        </p:nvCxnSpPr>
        <p:spPr>
          <a:xfrm>
            <a:off x="8978900" y="4154910"/>
            <a:ext cx="11604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C4F3B4A6-1E7D-4844-B950-3327DC094396}"/>
              </a:ext>
            </a:extLst>
          </p:cNvPr>
          <p:cNvCxnSpPr>
            <a:cxnSpLocks/>
          </p:cNvCxnSpPr>
          <p:nvPr/>
        </p:nvCxnSpPr>
        <p:spPr>
          <a:xfrm>
            <a:off x="8978814" y="4162102"/>
            <a:ext cx="0" cy="808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8A33C8F8-EB81-450B-AE08-38D975FBB1DD}"/>
              </a:ext>
            </a:extLst>
          </p:cNvPr>
          <p:cNvCxnSpPr>
            <a:cxnSpLocks/>
          </p:cNvCxnSpPr>
          <p:nvPr/>
        </p:nvCxnSpPr>
        <p:spPr>
          <a:xfrm>
            <a:off x="7857762" y="4955465"/>
            <a:ext cx="1121052" cy="14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6C6FF70A-C310-484D-A495-3A40AB697505}"/>
              </a:ext>
            </a:extLst>
          </p:cNvPr>
          <p:cNvCxnSpPr>
            <a:cxnSpLocks/>
          </p:cNvCxnSpPr>
          <p:nvPr/>
        </p:nvCxnSpPr>
        <p:spPr>
          <a:xfrm flipH="1" flipV="1">
            <a:off x="6279883" y="875629"/>
            <a:ext cx="4723422" cy="24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EB03F268-FCE8-4DA7-B60D-E43F8566DE68}"/>
              </a:ext>
            </a:extLst>
          </p:cNvPr>
          <p:cNvCxnSpPr>
            <a:cxnSpLocks/>
          </p:cNvCxnSpPr>
          <p:nvPr/>
        </p:nvCxnSpPr>
        <p:spPr>
          <a:xfrm>
            <a:off x="6632246" y="4835559"/>
            <a:ext cx="2168390" cy="17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9800A712-ECEF-4890-B95F-14CBEA4AC5A8}"/>
              </a:ext>
            </a:extLst>
          </p:cNvPr>
          <p:cNvCxnSpPr>
            <a:cxnSpLocks/>
          </p:cNvCxnSpPr>
          <p:nvPr/>
        </p:nvCxnSpPr>
        <p:spPr>
          <a:xfrm>
            <a:off x="8800636" y="3983337"/>
            <a:ext cx="0" cy="881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0E270C97-75E7-485E-97D1-0037A1966119}"/>
              </a:ext>
            </a:extLst>
          </p:cNvPr>
          <p:cNvCxnSpPr>
            <a:cxnSpLocks/>
          </p:cNvCxnSpPr>
          <p:nvPr/>
        </p:nvCxnSpPr>
        <p:spPr>
          <a:xfrm>
            <a:off x="8798876" y="3989760"/>
            <a:ext cx="2168390" cy="17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Connector 407">
            <a:extLst>
              <a:ext uri="{FF2B5EF4-FFF2-40B4-BE49-F238E27FC236}">
                <a16:creationId xmlns:a16="http://schemas.microsoft.com/office/drawing/2014/main" id="{FD15CD8C-B14F-43FC-B29D-851FB0026AF3}"/>
              </a:ext>
            </a:extLst>
          </p:cNvPr>
          <p:cNvCxnSpPr>
            <a:cxnSpLocks/>
          </p:cNvCxnSpPr>
          <p:nvPr/>
        </p:nvCxnSpPr>
        <p:spPr>
          <a:xfrm>
            <a:off x="10967266" y="896530"/>
            <a:ext cx="0" cy="3114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>
            <a:extLst>
              <a:ext uri="{FF2B5EF4-FFF2-40B4-BE49-F238E27FC236}">
                <a16:creationId xmlns:a16="http://schemas.microsoft.com/office/drawing/2014/main" id="{0A5004C4-06AF-4FEA-9975-92BBF8F241C2}"/>
              </a:ext>
            </a:extLst>
          </p:cNvPr>
          <p:cNvCxnSpPr>
            <a:cxnSpLocks/>
          </p:cNvCxnSpPr>
          <p:nvPr/>
        </p:nvCxnSpPr>
        <p:spPr>
          <a:xfrm>
            <a:off x="726086" y="419418"/>
            <a:ext cx="10411" cy="2473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>
            <a:extLst>
              <a:ext uri="{FF2B5EF4-FFF2-40B4-BE49-F238E27FC236}">
                <a16:creationId xmlns:a16="http://schemas.microsoft.com/office/drawing/2014/main" id="{1ED57970-2A4D-4913-A674-9DA722ECFA32}"/>
              </a:ext>
            </a:extLst>
          </p:cNvPr>
          <p:cNvCxnSpPr>
            <a:cxnSpLocks/>
          </p:cNvCxnSpPr>
          <p:nvPr/>
        </p:nvCxnSpPr>
        <p:spPr>
          <a:xfrm>
            <a:off x="581109" y="267960"/>
            <a:ext cx="9072" cy="2796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1E6E9A03-2069-409A-A0D5-BFBD0DFC2F94}"/>
              </a:ext>
            </a:extLst>
          </p:cNvPr>
          <p:cNvCxnSpPr>
            <a:cxnSpLocks/>
          </p:cNvCxnSpPr>
          <p:nvPr/>
        </p:nvCxnSpPr>
        <p:spPr>
          <a:xfrm flipH="1" flipV="1">
            <a:off x="735334" y="412750"/>
            <a:ext cx="9702891" cy="6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>
            <a:extLst>
              <a:ext uri="{FF2B5EF4-FFF2-40B4-BE49-F238E27FC236}">
                <a16:creationId xmlns:a16="http://schemas.microsoft.com/office/drawing/2014/main" id="{883EAD82-43AD-4A41-B2AA-6B47D061E271}"/>
              </a:ext>
            </a:extLst>
          </p:cNvPr>
          <p:cNvCxnSpPr>
            <a:cxnSpLocks/>
          </p:cNvCxnSpPr>
          <p:nvPr/>
        </p:nvCxnSpPr>
        <p:spPr>
          <a:xfrm flipH="1">
            <a:off x="577851" y="267960"/>
            <a:ext cx="9978296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3C60168C-5A2B-4729-B9F5-E30C750EBF42}"/>
              </a:ext>
            </a:extLst>
          </p:cNvPr>
          <p:cNvCxnSpPr>
            <a:cxnSpLocks/>
          </p:cNvCxnSpPr>
          <p:nvPr/>
        </p:nvCxnSpPr>
        <p:spPr>
          <a:xfrm>
            <a:off x="10435498" y="419418"/>
            <a:ext cx="2727" cy="2815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B556D09C-BAA4-4A99-A753-AD6CFC09EF72}"/>
              </a:ext>
            </a:extLst>
          </p:cNvPr>
          <p:cNvCxnSpPr>
            <a:cxnSpLocks/>
          </p:cNvCxnSpPr>
          <p:nvPr/>
        </p:nvCxnSpPr>
        <p:spPr>
          <a:xfrm>
            <a:off x="10558758" y="274310"/>
            <a:ext cx="4248" cy="3132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Oval 434">
            <a:extLst>
              <a:ext uri="{FF2B5EF4-FFF2-40B4-BE49-F238E27FC236}">
                <a16:creationId xmlns:a16="http://schemas.microsoft.com/office/drawing/2014/main" id="{ABE65E37-8AF6-47CA-A355-999DCA4A31D1}"/>
              </a:ext>
            </a:extLst>
          </p:cNvPr>
          <p:cNvSpPr/>
          <p:nvPr/>
        </p:nvSpPr>
        <p:spPr>
          <a:xfrm>
            <a:off x="4180662" y="392475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D59DF5D4-C922-4E9E-9914-488E26572E4D}"/>
              </a:ext>
            </a:extLst>
          </p:cNvPr>
          <p:cNvCxnSpPr>
            <a:cxnSpLocks/>
          </p:cNvCxnSpPr>
          <p:nvPr/>
        </p:nvCxnSpPr>
        <p:spPr>
          <a:xfrm flipH="1">
            <a:off x="880910" y="3938712"/>
            <a:ext cx="3292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146BBE05-A259-4C66-8791-720EC8E40C6C}"/>
              </a:ext>
            </a:extLst>
          </p:cNvPr>
          <p:cNvCxnSpPr>
            <a:cxnSpLocks/>
          </p:cNvCxnSpPr>
          <p:nvPr/>
        </p:nvCxnSpPr>
        <p:spPr>
          <a:xfrm>
            <a:off x="880910" y="3285524"/>
            <a:ext cx="0" cy="653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4E12F8F2-08E4-42FF-8204-3E03720A85F5}"/>
              </a:ext>
            </a:extLst>
          </p:cNvPr>
          <p:cNvCxnSpPr>
            <a:cxnSpLocks/>
          </p:cNvCxnSpPr>
          <p:nvPr/>
        </p:nvCxnSpPr>
        <p:spPr>
          <a:xfrm>
            <a:off x="880910" y="3285524"/>
            <a:ext cx="3989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Oval 446">
            <a:extLst>
              <a:ext uri="{FF2B5EF4-FFF2-40B4-BE49-F238E27FC236}">
                <a16:creationId xmlns:a16="http://schemas.microsoft.com/office/drawing/2014/main" id="{5C5B98C1-61CD-4C81-A86F-6F585583FC2D}"/>
              </a:ext>
            </a:extLst>
          </p:cNvPr>
          <p:cNvSpPr/>
          <p:nvPr/>
        </p:nvSpPr>
        <p:spPr>
          <a:xfrm>
            <a:off x="2626218" y="242737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40EB100C-0027-47AD-BD85-A21759B6E295}"/>
              </a:ext>
            </a:extLst>
          </p:cNvPr>
          <p:cNvCxnSpPr>
            <a:cxnSpLocks/>
          </p:cNvCxnSpPr>
          <p:nvPr/>
        </p:nvCxnSpPr>
        <p:spPr>
          <a:xfrm>
            <a:off x="2649077" y="2478903"/>
            <a:ext cx="0" cy="1324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>
            <a:extLst>
              <a:ext uri="{FF2B5EF4-FFF2-40B4-BE49-F238E27FC236}">
                <a16:creationId xmlns:a16="http://schemas.microsoft.com/office/drawing/2014/main" id="{F1FA260A-7D1F-40D4-A1DE-113D4B971139}"/>
              </a:ext>
            </a:extLst>
          </p:cNvPr>
          <p:cNvCxnSpPr>
            <a:cxnSpLocks/>
          </p:cNvCxnSpPr>
          <p:nvPr/>
        </p:nvCxnSpPr>
        <p:spPr>
          <a:xfrm>
            <a:off x="1123562" y="3806042"/>
            <a:ext cx="15255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Connector 452">
            <a:extLst>
              <a:ext uri="{FF2B5EF4-FFF2-40B4-BE49-F238E27FC236}">
                <a16:creationId xmlns:a16="http://schemas.microsoft.com/office/drawing/2014/main" id="{7D6595F2-F0CC-4973-B059-2497AB214A42}"/>
              </a:ext>
            </a:extLst>
          </p:cNvPr>
          <p:cNvCxnSpPr>
            <a:cxnSpLocks/>
          </p:cNvCxnSpPr>
          <p:nvPr/>
        </p:nvCxnSpPr>
        <p:spPr>
          <a:xfrm flipH="1">
            <a:off x="1119166" y="3528701"/>
            <a:ext cx="1046" cy="274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Arrow Connector 457">
            <a:extLst>
              <a:ext uri="{FF2B5EF4-FFF2-40B4-BE49-F238E27FC236}">
                <a16:creationId xmlns:a16="http://schemas.microsoft.com/office/drawing/2014/main" id="{D6775F66-D62B-42FA-81F3-5F6AECF30D14}"/>
              </a:ext>
            </a:extLst>
          </p:cNvPr>
          <p:cNvCxnSpPr/>
          <p:nvPr/>
        </p:nvCxnSpPr>
        <p:spPr>
          <a:xfrm>
            <a:off x="5667373" y="726440"/>
            <a:ext cx="86142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3DC92771-45D4-4C96-AE83-1C8EDAD512F4}"/>
              </a:ext>
            </a:extLst>
          </p:cNvPr>
          <p:cNvGrpSpPr/>
          <p:nvPr/>
        </p:nvGrpSpPr>
        <p:grpSpPr>
          <a:xfrm>
            <a:off x="5645984" y="1598265"/>
            <a:ext cx="741806" cy="169277"/>
            <a:chOff x="5670724" y="712864"/>
            <a:chExt cx="741806" cy="169277"/>
          </a:xfrm>
        </p:grpSpPr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67170920-D53D-4DF8-8F85-A06EE7601F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70724" y="838491"/>
              <a:ext cx="62340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6905E985-23D1-455B-9599-9171A3B422BF}"/>
                </a:ext>
              </a:extLst>
            </p:cNvPr>
            <p:cNvSpPr txBox="1"/>
            <p:nvPr/>
          </p:nvSpPr>
          <p:spPr>
            <a:xfrm>
              <a:off x="5779470" y="712864"/>
              <a:ext cx="63306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MUXLookup</a:t>
              </a:r>
              <a:endParaRPr lang="en-US" sz="5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008DA3F4-B8BE-41D6-8E8A-AE0DDE499BD6}"/>
              </a:ext>
            </a:extLst>
          </p:cNvPr>
          <p:cNvCxnSpPr>
            <a:cxnSpLocks/>
          </p:cNvCxnSpPr>
          <p:nvPr/>
        </p:nvCxnSpPr>
        <p:spPr>
          <a:xfrm>
            <a:off x="6265587" y="1730819"/>
            <a:ext cx="3618" cy="2932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E8254671-C326-4907-9778-EEA921CAE915}"/>
              </a:ext>
            </a:extLst>
          </p:cNvPr>
          <p:cNvCxnSpPr>
            <a:cxnSpLocks/>
          </p:cNvCxnSpPr>
          <p:nvPr/>
        </p:nvCxnSpPr>
        <p:spPr>
          <a:xfrm>
            <a:off x="4745782" y="4647390"/>
            <a:ext cx="1525475" cy="9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511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92</Words>
  <Application>Microsoft Office PowerPoint</Application>
  <PresentationFormat>Widescreen</PresentationFormat>
  <Paragraphs>70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Connor Frank</dc:creator>
  <cp:lastModifiedBy>Connor Frank</cp:lastModifiedBy>
  <cp:revision>32</cp:revision>
  <dcterms:created xsi:type="dcterms:W3CDTF">2021-02-14T22:19:59Z</dcterms:created>
  <dcterms:modified xsi:type="dcterms:W3CDTF">2021-02-27T00:54:16Z</dcterms:modified>
</cp:coreProperties>
</file>