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handoutMasterIdLst>
    <p:handoutMasterId r:id="rId18"/>
  </p:handoutMasterIdLst>
  <p:sldIdLst>
    <p:sldId id="256" r:id="rId4"/>
    <p:sldId id="261" r:id="rId5"/>
    <p:sldId id="264" r:id="rId6"/>
    <p:sldId id="302" r:id="rId7"/>
    <p:sldId id="303" r:id="rId8"/>
    <p:sldId id="304" r:id="rId9"/>
    <p:sldId id="306" r:id="rId10"/>
    <p:sldId id="299" r:id="rId11"/>
    <p:sldId id="277" r:id="rId12"/>
    <p:sldId id="305" r:id="rId13"/>
    <p:sldId id="300" r:id="rId14"/>
    <p:sldId id="301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5" d="100"/>
          <a:sy n="95" d="100"/>
        </p:scale>
        <p:origin x="846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ner.steamgames.com/doc/webapi_overview" TargetMode="External"/><Relationship Id="rId2" Type="http://schemas.openxmlformats.org/officeDocument/2006/relationships/hyperlink" Target="https://steamcommunity.com/dev?l=koreana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developer.valvesoftware.com/wiki/Steam_Web_AP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utora.org/s/6MYXWdZ3MpZmw3f" TargetMode="External"/><Relationship Id="rId2" Type="http://schemas.openxmlformats.org/officeDocument/2006/relationships/hyperlink" Target="https://drive.google.com/file/d/10vaEmYkahxF5Vs40OHkPLWZcnI1TFvvx/view?usp=shari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CAU CSE</a:t>
            </a:r>
          </a:p>
          <a:p>
            <a:r>
              <a:rPr lang="en-US" altLang="ko-KR" dirty="0">
                <a:ea typeface="맑은 고딕" pitchFamily="50" charset="-127"/>
              </a:rPr>
              <a:t>Big Data 2020-2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000" b="1" dirty="0"/>
              <a:t>Term Project #1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9188" y="3363838"/>
            <a:ext cx="200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cs typeface="Arial" pitchFamily="34" charset="0"/>
              </a:rPr>
              <a:t>20134652 </a:t>
            </a:r>
            <a:r>
              <a:rPr lang="ko-KR" altLang="en-US" sz="1600" dirty="0">
                <a:solidFill>
                  <a:schemeClr val="bg1"/>
                </a:solidFill>
                <a:cs typeface="Arial" pitchFamily="34" charset="0"/>
              </a:rPr>
              <a:t>이제홍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details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1763688" y="1131590"/>
            <a:ext cx="70567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3"/>
                </a:solidFill>
              </a:rPr>
              <a:t>Game_Detail</a:t>
            </a:r>
            <a:r>
              <a:rPr lang="en-US" altLang="ko-KR" sz="1400" dirty="0">
                <a:solidFill>
                  <a:schemeClr val="accent3"/>
                </a:solidFill>
              </a:rPr>
              <a:t> : Contains game’s information such as game’s name, images, videos, description etc.,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User_Idx</a:t>
            </a:r>
            <a:r>
              <a:rPr lang="en-US" altLang="ko-KR" sz="1400" dirty="0">
                <a:solidFill>
                  <a:schemeClr val="accent3"/>
                </a:solidFill>
              </a:rPr>
              <a:t> : Get 14000user set from Steam’s community and give them id for processing purpose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User_Summary</a:t>
            </a:r>
            <a:r>
              <a:rPr lang="en-US" altLang="ko-KR" sz="1400" dirty="0">
                <a:solidFill>
                  <a:schemeClr val="accent3"/>
                </a:solidFill>
              </a:rPr>
              <a:t> : Contains user’s information such as name, region, etc.,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User_Friend_List</a:t>
            </a:r>
            <a:r>
              <a:rPr lang="en-US" altLang="ko-KR" sz="1400" dirty="0">
                <a:solidFill>
                  <a:schemeClr val="accent3"/>
                </a:solidFill>
              </a:rPr>
              <a:t> : Contains user’s friends as form of list. If user does not have any friend, then list returns []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User_Owned_Games</a:t>
            </a:r>
            <a:r>
              <a:rPr lang="en-US" altLang="ko-KR" sz="1400" dirty="0">
                <a:solidFill>
                  <a:schemeClr val="accent3"/>
                </a:solidFill>
              </a:rPr>
              <a:t> : Contains user’s owned games number, and that list as form of list.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User_Recently_Played_Games</a:t>
            </a:r>
            <a:r>
              <a:rPr lang="en-US" altLang="ko-KR" sz="1400" dirty="0">
                <a:solidFill>
                  <a:schemeClr val="accent3"/>
                </a:solidFill>
              </a:rPr>
              <a:t> : Contains user’s recently played game data(minute). This contains user id, game id as </a:t>
            </a:r>
            <a:r>
              <a:rPr lang="en-US" altLang="ko-KR" sz="1400" dirty="0" err="1">
                <a:solidFill>
                  <a:schemeClr val="accent3"/>
                </a:solidFill>
              </a:rPr>
              <a:t>app_id</a:t>
            </a:r>
            <a:r>
              <a:rPr lang="en-US" altLang="ko-KR" sz="1400" dirty="0">
                <a:solidFill>
                  <a:schemeClr val="accent3"/>
                </a:solidFill>
              </a:rPr>
              <a:t>, and time. If user played multiple games in 2 weeks. This will return  the list.</a:t>
            </a:r>
          </a:p>
        </p:txBody>
      </p:sp>
    </p:spTree>
    <p:extLst>
      <p:ext uri="{BB962C8B-B14F-4D97-AF65-F5344CB8AC3E}">
        <p14:creationId xmlns:p14="http://schemas.microsoft.com/office/powerpoint/2010/main" val="306857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7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3057" y="2499742"/>
            <a:ext cx="5004048" cy="576064"/>
          </a:xfrm>
        </p:spPr>
        <p:txBody>
          <a:bodyPr/>
          <a:lstStyle/>
          <a:p>
            <a:r>
              <a:rPr lang="en-US" altLang="ko-KR" dirty="0"/>
              <a:t>Recommendation</a:t>
            </a:r>
          </a:p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39952" y="3363838"/>
            <a:ext cx="5004048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361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179169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cs typeface="Arial" pitchFamily="34" charset="0"/>
              </a:rPr>
              <a:t>INDEX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10"/>
          <p:cNvSpPr txBox="1"/>
          <p:nvPr/>
        </p:nvSpPr>
        <p:spPr bwMode="auto">
          <a:xfrm>
            <a:off x="2595980" y="486098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DATA COLLECT</a:t>
            </a:r>
          </a:p>
        </p:txBody>
      </p:sp>
      <p:sp>
        <p:nvSpPr>
          <p:cNvPr id="27" name="TextBox 10"/>
          <p:cNvSpPr txBox="1"/>
          <p:nvPr/>
        </p:nvSpPr>
        <p:spPr bwMode="auto">
          <a:xfrm>
            <a:off x="2595980" y="1596852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Data Model</a:t>
            </a:r>
          </a:p>
        </p:txBody>
      </p:sp>
      <p:sp>
        <p:nvSpPr>
          <p:cNvPr id="30" name="TextBox 10"/>
          <p:cNvSpPr txBox="1"/>
          <p:nvPr/>
        </p:nvSpPr>
        <p:spPr bwMode="auto">
          <a:xfrm>
            <a:off x="2595980" y="2707606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Learning Model</a:t>
            </a:r>
          </a:p>
        </p:txBody>
      </p:sp>
      <p:sp>
        <p:nvSpPr>
          <p:cNvPr id="33" name="TextBox 10"/>
          <p:cNvSpPr txBox="1"/>
          <p:nvPr/>
        </p:nvSpPr>
        <p:spPr bwMode="auto">
          <a:xfrm>
            <a:off x="2595980" y="3818359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Recommendation Result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Which data we collect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2267744" y="386789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We are trying to make the Recommendation System that recommends steam’s game based on user’s information.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Free Steam Game Available Now--But Only For A Short Time - GameSpot">
            <a:extLst>
              <a:ext uri="{FF2B5EF4-FFF2-40B4-BE49-F238E27FC236}">
                <a16:creationId xmlns:a16="http://schemas.microsoft.com/office/drawing/2014/main" id="{80871A95-0D9C-433B-ADFB-2112E8A6E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64956"/>
            <a:ext cx="4828028" cy="271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How to collect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1763688" y="3075806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Steam offers some API that developers can access to their data.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You can find the API reference from down below:</a:t>
            </a:r>
          </a:p>
          <a:p>
            <a:r>
              <a:rPr lang="en-US" altLang="ko-KR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https://steamcommunity.com/dev?l=koreana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https://partner.steamgames.com/doc/webapi_overview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https://developer.valvesoftware.com/wiki/Steam_Web_API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pic>
        <p:nvPicPr>
          <p:cNvPr id="6" name="그림 5" descr="텍스트, 실내, 모니터, 스크린샷이(가) 표시된 사진&#10;&#10;자동 생성된 설명">
            <a:extLst>
              <a:ext uri="{FF2B5EF4-FFF2-40B4-BE49-F238E27FC236}">
                <a16:creationId xmlns:a16="http://schemas.microsoft.com/office/drawing/2014/main" id="{B39B6745-94A2-4274-9E81-6ED58F960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47614"/>
            <a:ext cx="4443472" cy="15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0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How to collect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1763688" y="2931790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But Steam doesn’t offers some specific data like game’s details, user’s info etc.,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So, I did crawling the steam’s website to get those data by using python.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It took literally 3 days for crawling data.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809E3E4-B6AC-4E72-8077-240ACAA31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75547"/>
            <a:ext cx="2286319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9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Access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1763688" y="1564387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You can get our dataset from here: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Download from </a:t>
            </a:r>
            <a:r>
              <a:rPr lang="en-US" altLang="ko-KR" dirty="0" err="1">
                <a:solidFill>
                  <a:schemeClr val="accent3"/>
                </a:solidFill>
              </a:rPr>
              <a:t>GoogleDrive</a:t>
            </a:r>
            <a:r>
              <a:rPr lang="en-US" altLang="ko-KR" dirty="0">
                <a:solidFill>
                  <a:schemeClr val="accent3"/>
                </a:solidFill>
              </a:rPr>
              <a:t> : </a:t>
            </a:r>
          </a:p>
          <a:p>
            <a:r>
              <a:rPr lang="en-US" altLang="ko-KR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https://drive.google.com/file/d/10vaEmYkahxF5Vs40OHkPLWZcnI1TFvvx/view?usp=sharing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Download from Personal server : </a:t>
            </a:r>
          </a:p>
          <a:p>
            <a:r>
              <a:rPr lang="en-US" altLang="ko-KR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https://cloud.sutora.org/s/6MYXWdZ3MpZmw3f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0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251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Data Infographics</a:t>
            </a:r>
          </a:p>
        </p:txBody>
      </p:sp>
      <p:sp>
        <p:nvSpPr>
          <p:cNvPr id="4" name="Right Triangle 3"/>
          <p:cNvSpPr/>
          <p:nvPr/>
        </p:nvSpPr>
        <p:spPr>
          <a:xfrm rot="13500000">
            <a:off x="5994548" y="2301891"/>
            <a:ext cx="1476603" cy="14766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3400725" y="1336067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816549" y="2006650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536629" y="2659412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1108802" y="3347816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762224" y="4018400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endCxn id="5" idx="6"/>
          </p:cNvCxnSpPr>
          <p:nvPr/>
        </p:nvCxnSpPr>
        <p:spPr>
          <a:xfrm rot="10800000">
            <a:off x="4120805" y="1696108"/>
            <a:ext cx="2612044" cy="956481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6"/>
          </p:cNvCxnSpPr>
          <p:nvPr/>
        </p:nvCxnSpPr>
        <p:spPr>
          <a:xfrm rot="10800000">
            <a:off x="2536630" y="2366691"/>
            <a:ext cx="4204171" cy="4767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6"/>
          </p:cNvCxnSpPr>
          <p:nvPr/>
        </p:nvCxnSpPr>
        <p:spPr>
          <a:xfrm flipH="1" flipV="1">
            <a:off x="3256709" y="3019452"/>
            <a:ext cx="3476141" cy="2074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9" idx="6"/>
          </p:cNvCxnSpPr>
          <p:nvPr/>
        </p:nvCxnSpPr>
        <p:spPr>
          <a:xfrm rot="10800000" flipV="1">
            <a:off x="1828882" y="3225082"/>
            <a:ext cx="4896016" cy="482774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0" idx="6"/>
          </p:cNvCxnSpPr>
          <p:nvPr/>
        </p:nvCxnSpPr>
        <p:spPr>
          <a:xfrm rot="10800000" flipV="1">
            <a:off x="4482304" y="3397312"/>
            <a:ext cx="2239404" cy="981127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53418" y="2906467"/>
            <a:ext cx="144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3"/>
                </a:solidFill>
                <a:cs typeface="Arial" pitchFamily="34" charset="0"/>
              </a:rPr>
              <a:t>Recommender</a:t>
            </a:r>
            <a:endParaRPr lang="ko-KR" altLang="en-US" sz="11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2743025" y="2873265"/>
            <a:ext cx="307287" cy="30638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Pie 24"/>
          <p:cNvSpPr/>
          <p:nvPr/>
        </p:nvSpPr>
        <p:spPr>
          <a:xfrm>
            <a:off x="3933442" y="4205489"/>
            <a:ext cx="347828" cy="34590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39952" y="1347614"/>
            <a:ext cx="156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Game’s Detail Data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49647" y="2056512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User Summary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59740" y="2701179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User’s Friend ID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38579" y="3715230"/>
            <a:ext cx="204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User’s Recent Played Game Data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14107" y="4412891"/>
            <a:ext cx="143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User’s Owned Game List Data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Group 110">
            <a:extLst>
              <a:ext uri="{FF2B5EF4-FFF2-40B4-BE49-F238E27FC236}">
                <a16:creationId xmlns:a16="http://schemas.microsoft.com/office/drawing/2014/main" id="{CB1829BF-3819-4C5E-9150-A4029002D0D2}"/>
              </a:ext>
            </a:extLst>
          </p:cNvPr>
          <p:cNvGrpSpPr/>
          <p:nvPr/>
        </p:nvGrpSpPr>
        <p:grpSpPr>
          <a:xfrm>
            <a:off x="1989857" y="2178284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30" name="Freeform 111">
              <a:extLst>
                <a:ext uri="{FF2B5EF4-FFF2-40B4-BE49-F238E27FC236}">
                  <a16:creationId xmlns:a16="http://schemas.microsoft.com/office/drawing/2014/main" id="{163E6F26-60D3-4803-AB76-98393ADC2B4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85F1DA17-8FC3-4E1E-B692-1E61BEA167E6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래픽 11" descr="게임 컨트롤러">
            <a:extLst>
              <a:ext uri="{FF2B5EF4-FFF2-40B4-BE49-F238E27FC236}">
                <a16:creationId xmlns:a16="http://schemas.microsoft.com/office/drawing/2014/main" id="{4B89DFD3-9602-40E9-A448-640A2C7C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1137" y="1381645"/>
            <a:ext cx="579256" cy="579256"/>
          </a:xfrm>
          <a:prstGeom prst="rect">
            <a:avLst/>
          </a:prstGeom>
        </p:spPr>
      </p:pic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DAB9D4A5-682F-4AEE-98DD-C9FC246A8240}"/>
              </a:ext>
            </a:extLst>
          </p:cNvPr>
          <p:cNvSpPr>
            <a:spLocks noChangeAspect="1"/>
          </p:cNvSpPr>
          <p:nvPr/>
        </p:nvSpPr>
        <p:spPr>
          <a:xfrm rot="2160000">
            <a:off x="1324811" y="3522381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512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398</Words>
  <Application>Microsoft Office PowerPoint</Application>
  <PresentationFormat>화면 슬라이드 쇼(16:9)</PresentationFormat>
  <Paragraphs>69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TC Kanade</cp:lastModifiedBy>
  <cp:revision>83</cp:revision>
  <dcterms:created xsi:type="dcterms:W3CDTF">2016-12-05T23:26:54Z</dcterms:created>
  <dcterms:modified xsi:type="dcterms:W3CDTF">2020-12-13T10:31:27Z</dcterms:modified>
</cp:coreProperties>
</file>