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80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63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1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77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9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1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12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7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E062-F3EF-43B1-AB62-D66CA3FF84D7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700A-C53E-4875-A7BD-1D866D865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kira-watson.com/android/activity-2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iita.com/kenichiro-yamato/items/b3d4aa123fcce807d64b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iita.com/hkusu/items/32b96eef9bbaafb2dea6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 </a:t>
            </a:r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5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31090" y="555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i="0" dirty="0" smtClean="0">
                <a:solidFill>
                  <a:srgbClr val="0000FF"/>
                </a:solidFill>
                <a:effectLst/>
                <a:latin typeface="Hiragino Kaku Gothic ProN"/>
              </a:rPr>
              <a:t>画面遷移</a:t>
            </a:r>
            <a:endParaRPr lang="ja-JP" altLang="en-US" b="1" i="0" dirty="0">
              <a:solidFill>
                <a:srgbClr val="0000FF"/>
              </a:solidFill>
              <a:effectLst/>
              <a:latin typeface="Hiragino Kaku Gothic ProN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737104" y="740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Activity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を使った画面遷移を考えてみますが、場合によっては</a:t>
            </a:r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Activity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の画面遷移を使わない方法もあります。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1090" y="1898827"/>
            <a:ext cx="8082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「</a:t>
            </a:r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Activity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を変えて画面遷移」をしたい場合には、</a:t>
            </a:r>
            <a:r>
              <a:rPr lang="en-US" altLang="ja-JP" b="1" i="0" dirty="0" smtClean="0">
                <a:solidFill>
                  <a:srgbClr val="000000"/>
                </a:solidFill>
                <a:effectLst/>
                <a:latin typeface="Hiragino Kaku Gothic ProN"/>
              </a:rPr>
              <a:t>Intent 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を使います。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1090" y="2515029"/>
            <a:ext cx="109720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Intent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は</a:t>
            </a:r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Activity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や</a:t>
            </a:r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Service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などのコンポーネントを外部から起動するための仕組みです。他の</a:t>
            </a:r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Activity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を起動する方法には次のものがあります。</a:t>
            </a:r>
          </a:p>
          <a:p>
            <a:pPr>
              <a:buFont typeface="+mj-lt"/>
              <a:buAutoNum type="arabicPeriod"/>
            </a:pPr>
            <a:r>
              <a:rPr lang="en-US" altLang="ja-JP" b="0" i="0" dirty="0" err="1" smtClean="0">
                <a:solidFill>
                  <a:srgbClr val="0000FF"/>
                </a:solidFill>
                <a:effectLst/>
                <a:latin typeface="Hiragino Kaku Gothic ProN"/>
              </a:rPr>
              <a:t>startActivity</a:t>
            </a:r>
            <a:r>
              <a:rPr lang="en-US" altLang="ja-JP" b="0" i="0" dirty="0" smtClean="0">
                <a:solidFill>
                  <a:srgbClr val="0000FF"/>
                </a:solidFill>
                <a:effectLst/>
                <a:latin typeface="Hiragino Kaku Gothic ProN"/>
              </a:rPr>
              <a:t>(Intent)</a:t>
            </a:r>
            <a:endParaRPr lang="ja-JP" altLang="en-US" b="0" i="0" dirty="0" smtClean="0">
              <a:solidFill>
                <a:srgbClr val="000000"/>
              </a:solidFill>
              <a:effectLst/>
              <a:latin typeface="Hiragino Kaku Gothic ProN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データを遷移先に転送することもできる</a:t>
            </a:r>
          </a:p>
          <a:p>
            <a:pPr>
              <a:buFont typeface="+mj-lt"/>
              <a:buAutoNum type="arabicPeriod"/>
            </a:pPr>
            <a:r>
              <a:rPr lang="en-US" altLang="ja-JP" b="1" i="0" dirty="0" err="1" smtClean="0">
                <a:solidFill>
                  <a:srgbClr val="0000FF"/>
                </a:solidFill>
                <a:effectLst/>
                <a:latin typeface="Hiragino Kaku Gothic ProN"/>
              </a:rPr>
              <a:t>startActivityForResult</a:t>
            </a:r>
            <a:r>
              <a:rPr lang="en-US" altLang="ja-JP" b="1" i="0" dirty="0" smtClean="0">
                <a:solidFill>
                  <a:srgbClr val="0000FF"/>
                </a:solidFill>
                <a:effectLst/>
                <a:latin typeface="Hiragino Kaku Gothic ProN"/>
              </a:rPr>
              <a:t>(Intent, </a:t>
            </a:r>
            <a:r>
              <a:rPr lang="en-US" altLang="ja-JP" b="1" i="0" dirty="0" err="1" smtClean="0">
                <a:solidFill>
                  <a:srgbClr val="0000FF"/>
                </a:solidFill>
                <a:effectLst/>
                <a:latin typeface="Hiragino Kaku Gothic ProN"/>
              </a:rPr>
              <a:t>int</a:t>
            </a:r>
            <a:r>
              <a:rPr lang="en-US" altLang="ja-JP" b="1" i="0" dirty="0" smtClean="0">
                <a:solidFill>
                  <a:srgbClr val="0000FF"/>
                </a:solidFill>
                <a:effectLst/>
                <a:latin typeface="Hiragino Kaku Gothic ProN"/>
              </a:rPr>
              <a:t>)</a:t>
            </a:r>
            <a:endParaRPr lang="ja-JP" altLang="en-US" b="1" i="0" dirty="0" smtClean="0">
              <a:solidFill>
                <a:srgbClr val="000000"/>
              </a:solidFill>
              <a:effectLst/>
              <a:latin typeface="Hiragino Kaku Gothic ProN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ja-JP" altLang="en-US" b="1" i="0" dirty="0" smtClean="0">
                <a:solidFill>
                  <a:srgbClr val="000000"/>
                </a:solidFill>
                <a:effectLst/>
                <a:latin typeface="Hiragino Kaku Gothic ProN"/>
              </a:rPr>
              <a:t>データを遷移先に転送</a:t>
            </a:r>
          </a:p>
          <a:p>
            <a:pPr marL="742950" lvl="1" indent="-285750">
              <a:buFont typeface="+mj-lt"/>
              <a:buAutoNum type="arabicPeriod"/>
            </a:pPr>
            <a:r>
              <a:rPr lang="ja-JP" altLang="en-US" b="1" i="0" dirty="0" smtClean="0">
                <a:solidFill>
                  <a:srgbClr val="000000"/>
                </a:solidFill>
                <a:effectLst/>
                <a:latin typeface="Hiragino Kaku Gothic ProN"/>
              </a:rPr>
              <a:t>遷移先からデータを受け取ることができる</a:t>
            </a:r>
          </a:p>
          <a:p>
            <a:r>
              <a:rPr lang="en-US" altLang="ja-JP" b="0" i="0" dirty="0" err="1" smtClean="0">
                <a:solidFill>
                  <a:srgbClr val="000000"/>
                </a:solidFill>
                <a:effectLst/>
                <a:latin typeface="Hiragino Kaku Gothic ProN"/>
              </a:rPr>
              <a:t>startActivity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はその名の通り、</a:t>
            </a:r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Activity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を開始させるものです。</a:t>
            </a:r>
          </a:p>
          <a:p>
            <a:r>
              <a:rPr lang="en-US" altLang="ja-JP" b="0" i="0" dirty="0" err="1" smtClean="0">
                <a:solidFill>
                  <a:srgbClr val="000000"/>
                </a:solidFill>
                <a:effectLst/>
                <a:latin typeface="Hiragino Kaku Gothic ProN"/>
              </a:rPr>
              <a:t>startActivityForResult</a:t>
            </a:r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(Intent, </a:t>
            </a:r>
            <a:r>
              <a:rPr lang="en-US" altLang="ja-JP" b="0" i="0" dirty="0" err="1" smtClean="0">
                <a:solidFill>
                  <a:srgbClr val="000000"/>
                </a:solidFill>
                <a:effectLst/>
                <a:latin typeface="Hiragino Kaku Gothic ProN"/>
              </a:rPr>
              <a:t>int</a:t>
            </a:r>
            <a:r>
              <a:rPr lang="en-US" altLang="ja-JP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) 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は、遷移先から結果などのデータを受け取りたい場合で</a:t>
            </a:r>
            <a:b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</a:br>
            <a:r>
              <a:rPr lang="en-US" altLang="ja-JP" b="0" i="0" dirty="0" err="1" smtClean="0">
                <a:solidFill>
                  <a:srgbClr val="0000FF"/>
                </a:solidFill>
                <a:effectLst/>
                <a:latin typeface="Hiragino Kaku Gothic ProN"/>
              </a:rPr>
              <a:t>onActivityResult</a:t>
            </a:r>
            <a:r>
              <a:rPr lang="en-US" altLang="ja-JP" b="0" i="0" dirty="0" smtClean="0">
                <a:solidFill>
                  <a:srgbClr val="0000FF"/>
                </a:solidFill>
                <a:effectLst/>
                <a:latin typeface="Hiragino Kaku Gothic ProN"/>
              </a:rPr>
              <a:t>(</a:t>
            </a:r>
            <a:r>
              <a:rPr lang="en-US" altLang="ja-JP" b="0" i="0" dirty="0" err="1" smtClean="0">
                <a:solidFill>
                  <a:srgbClr val="0000FF"/>
                </a:solidFill>
                <a:effectLst/>
                <a:latin typeface="Hiragino Kaku Gothic ProN"/>
              </a:rPr>
              <a:t>int</a:t>
            </a:r>
            <a:r>
              <a:rPr lang="en-US" altLang="ja-JP" b="0" i="0" dirty="0" smtClean="0">
                <a:solidFill>
                  <a:srgbClr val="0000FF"/>
                </a:solidFill>
                <a:effectLst/>
                <a:latin typeface="Hiragino Kaku Gothic ProN"/>
              </a:rPr>
              <a:t>, </a:t>
            </a:r>
            <a:r>
              <a:rPr lang="en-US" altLang="ja-JP" b="0" i="0" dirty="0" err="1" smtClean="0">
                <a:solidFill>
                  <a:srgbClr val="0000FF"/>
                </a:solidFill>
                <a:effectLst/>
                <a:latin typeface="Hiragino Kaku Gothic ProN"/>
              </a:rPr>
              <a:t>int</a:t>
            </a:r>
            <a:r>
              <a:rPr lang="en-US" altLang="ja-JP" b="0" i="0" dirty="0" smtClean="0">
                <a:solidFill>
                  <a:srgbClr val="0000FF"/>
                </a:solidFill>
                <a:effectLst/>
                <a:latin typeface="Hiragino Kaku Gothic ProN"/>
              </a:rPr>
              <a:t>, Intent) </a:t>
            </a:r>
            <a:r>
              <a:rPr lang="ja-JP" altLang="en-US" b="0" i="0" dirty="0" smtClean="0">
                <a:solidFill>
                  <a:srgbClr val="000000"/>
                </a:solidFill>
                <a:effectLst/>
                <a:latin typeface="Hiragino Kaku Gothic ProN"/>
              </a:rPr>
              <a:t>で受け取ります。</a:t>
            </a:r>
            <a:endParaRPr lang="ja-JP" altLang="en-US" b="0" i="0" dirty="0">
              <a:solidFill>
                <a:srgbClr val="000000"/>
              </a:solidFill>
              <a:effectLst/>
              <a:latin typeface="Hiragino Kaku Gothic ProN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79302" y="6108621"/>
            <a:ext cx="547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>
                <a:hlinkClick r:id="rId2"/>
              </a:rPr>
              <a:t>https://akira-watson.com/android/activity-2.html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11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9340" y="245102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0" dirty="0" smtClean="0">
                <a:solidFill>
                  <a:srgbClr val="333333"/>
                </a:solidFill>
                <a:effectLst/>
                <a:latin typeface="-apple-system"/>
              </a:rPr>
              <a:t>Android</a:t>
            </a:r>
            <a:r>
              <a:rPr lang="ja-JP" altLang="en-US" b="1" i="0" dirty="0" smtClean="0">
                <a:solidFill>
                  <a:srgbClr val="333333"/>
                </a:solidFill>
                <a:effectLst/>
                <a:latin typeface="-apple-system"/>
              </a:rPr>
              <a:t>アプリの画面遷移の基礎</a:t>
            </a:r>
            <a:endParaRPr lang="ja-JP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9340" y="746683"/>
            <a:ext cx="964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2"/>
              </a:rPr>
              <a:t>https://qiita.com/kenichiro-yamato/items/b3d4aa123fcce807d64b</a:t>
            </a:r>
            <a:endParaRPr lang="ja-JP" altLang="en-US" dirty="0"/>
          </a:p>
        </p:txBody>
      </p:sp>
      <p:pic>
        <p:nvPicPr>
          <p:cNvPr id="1028" name="Picture 4" descr="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88" y="743558"/>
            <a:ext cx="3129700" cy="579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63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52272" y="508939"/>
            <a:ext cx="776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i="0" dirty="0" smtClean="0">
                <a:solidFill>
                  <a:srgbClr val="333333"/>
                </a:solidFill>
                <a:effectLst/>
                <a:latin typeface="-apple-system"/>
              </a:rPr>
              <a:t>[Android] </a:t>
            </a:r>
            <a:r>
              <a:rPr lang="ja-JP" altLang="en-US" b="1" i="0" dirty="0" smtClean="0">
                <a:solidFill>
                  <a:srgbClr val="333333"/>
                </a:solidFill>
                <a:effectLst/>
                <a:latin typeface="-apple-system"/>
              </a:rPr>
              <a:t>スレッドを止めずに ◯◯ 秒後に △△ するコード</a:t>
            </a:r>
            <a:endParaRPr lang="ja-JP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52272" y="878271"/>
            <a:ext cx="6061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2"/>
              </a:rPr>
              <a:t>https://qiita.com/hkusu/items/32b96eef9bbaafb2dea6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88" y="1923668"/>
            <a:ext cx="10781318" cy="28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8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70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6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67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2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152</Words>
  <Application>Microsoft Office PowerPoint</Application>
  <PresentationFormat>ワイド画面</PresentationFormat>
  <Paragraphs>17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-apple-system</vt:lpstr>
      <vt:lpstr>Hiragino Kaku Gothic ProN</vt:lpstr>
      <vt:lpstr>游ゴシック</vt:lpstr>
      <vt:lpstr>游ゴシック Light</vt:lpstr>
      <vt:lpstr>Arial</vt:lpstr>
      <vt:lpstr>Office テーマ</vt:lpstr>
      <vt:lpstr>Android プログラム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プログラム</dc:title>
  <dc:creator>佐々木 雄大</dc:creator>
  <cp:lastModifiedBy>佐々木 雄大</cp:lastModifiedBy>
  <cp:revision>5</cp:revision>
  <dcterms:created xsi:type="dcterms:W3CDTF">2020-02-03T01:14:03Z</dcterms:created>
  <dcterms:modified xsi:type="dcterms:W3CDTF">2020-02-03T02:52:55Z</dcterms:modified>
</cp:coreProperties>
</file>