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9125" y="416560"/>
            <a:ext cx="11149965" cy="6257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200000"/>
              </a:lnSpc>
            </a:pPr>
            <a:r>
              <a:rPr lang="zh-CN" altLang="en-US" sz="2000"/>
              <a:t>PPT的主要内容大概包括：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Page1---封面（项目名称，组成员姓名）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Page2---</a:t>
            </a:r>
            <a:r>
              <a:rPr lang="zh-CN" altLang="en-US" sz="2000">
                <a:sym typeface="+mn-ea"/>
              </a:rPr>
              <a:t>项目背景</a:t>
            </a:r>
            <a:endParaRPr lang="zh-CN" altLang="en-US" sz="2000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ym typeface="+mn-ea"/>
              </a:rPr>
              <a:t>Page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---</a:t>
            </a:r>
            <a:r>
              <a:rPr lang="zh-CN" altLang="en-US" sz="2000"/>
              <a:t>人员具体分工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>
                <a:sym typeface="+mn-ea"/>
              </a:rPr>
              <a:t>Page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---系统</a:t>
            </a:r>
            <a:r>
              <a:rPr lang="zh-CN" altLang="en-US" sz="2000">
                <a:sym typeface="+mn-ea"/>
              </a:rPr>
              <a:t>结构</a:t>
            </a:r>
            <a:endParaRPr lang="zh-CN" altLang="en-US" sz="2000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ym typeface="+mn-ea"/>
              </a:rPr>
              <a:t>Page</a:t>
            </a:r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---</a:t>
            </a:r>
            <a:r>
              <a:rPr lang="zh-CN" altLang="en-US" sz="2000">
                <a:sym typeface="+mn-ea"/>
              </a:rPr>
              <a:t>整体功能介绍、</a:t>
            </a:r>
            <a:r>
              <a:rPr lang="zh-CN" altLang="en-US" sz="2000"/>
              <a:t>项目中使用的技术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Page</a:t>
            </a:r>
            <a:r>
              <a:rPr lang="en-US" altLang="zh-CN" sz="2000"/>
              <a:t>6</a:t>
            </a:r>
            <a:r>
              <a:rPr lang="zh-CN" altLang="en-US" sz="2000"/>
              <a:t>---项目核心界面的截图展示，并加以简要的功能说明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Page</a:t>
            </a:r>
            <a:r>
              <a:rPr lang="en-US" altLang="zh-CN" sz="2000"/>
              <a:t>7</a:t>
            </a:r>
            <a:r>
              <a:rPr lang="zh-CN" altLang="en-US" sz="2000"/>
              <a:t>---技术亮点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>
                <a:sym typeface="+mn-ea"/>
              </a:rPr>
              <a:t>Page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---</a:t>
            </a:r>
            <a:r>
              <a:rPr lang="zh-CN" altLang="en-US" sz="2000"/>
              <a:t>项目心得，包括项目的难点是怎么解决的，通过本次项目获取了什么软硬技能的提升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Last Page---结束语及致谢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UxMTZkNTA3MmY0NmU0MGQ1Y2ZhMjAyNGUyZDU4OT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Sale1112</dc:creator>
  <cp:lastModifiedBy>LINA</cp:lastModifiedBy>
  <cp:revision>4</cp:revision>
  <dcterms:created xsi:type="dcterms:W3CDTF">2023-08-20T11:56:00Z</dcterms:created>
  <dcterms:modified xsi:type="dcterms:W3CDTF">2023-08-21T02:38:04Z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4B537C1A35934C05B6235AF16BF54E6F_12</vt:lpwstr>
  </property>
  <property fmtid="{D5CDD505-2E9C-101B-9397-08002B2CF9AE}" pid="3" name="KSOProductBuildVer">
    <vt:lpwstr>2052-12.1.0.15120</vt:lpwstr>
  </property>
</Properties>
</file>