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DD38-A31D-6BB4-9D75-C8B165CB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9E545-D696-7744-4B51-4D37FD2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6519-F5F6-B612-D933-1504EA0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0982-610B-614E-0A2F-056EFDAE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4B06-2C99-85E6-3BC8-A3FBA0E9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D59-16AD-3556-019A-F1133585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4D2-E42E-F8E0-6B1D-28CEE35A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F4FE-C6B8-3F93-7B7B-9D8FB62D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4796-A4F3-1E74-5105-CDB5351A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70AA-6602-600E-04D3-272EC9AC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35A8C-1606-F803-3BB5-32A49994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87AFE-4D7B-358C-D3C6-1C024DA9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3921-AA07-5444-66BE-8DDC998C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0DEE-B3CD-7C30-BA06-FC74824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9CB4-BC27-5484-DEA9-9DE0966D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B0E6-621A-6F23-E94C-B3F39F3C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E2CB-11B0-98CE-0562-5AE00AD6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895B-8680-9C0A-D0B5-A5799D27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6C05-6ABF-AE31-D601-98D02D8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1816-0D4E-F733-36EF-89B3FF8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BF5C-133B-9230-179A-D386A1D2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DCA2-2EB2-4573-FDA2-8A36412A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EF49-B0DF-CAB5-82B6-C51D620B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B7D3-EC64-B9B7-0A73-EB26CCEB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1F7F-CF04-C781-A964-06C54D1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AE8C-56AB-E6C3-963E-7E58E2E9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52E1-1126-A17A-879D-95C9D3179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D8DE-B253-85B0-C614-DCD5B4D8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4E998-DE04-7BDB-55D0-66B625AF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2546-90FA-4D59-8F9B-64E25BED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9456-69A9-43EE-3CF1-5538523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84EA-DFF0-9CE7-B773-F0532EFF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619A-DD02-F2C8-80E6-D076A6AA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5953-B8AE-AD31-E195-3DC05FCD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8E058-E4FD-A4F3-F3A3-5CB855BC6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98861-1698-2C9B-C6A9-2B15B00E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3F043-BBDB-6283-E8DE-271DE2B1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12709-5463-B2DA-2461-FA601519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3FAF-C59A-5FAB-EDA6-E33186F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744B-3497-E989-C0BA-2727C10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E3BD-AFB7-18EB-58D5-A30E7BA7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D669-11C0-6C4F-3DDC-82CD9F40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B57A5-F1E6-215A-D31C-974C66CD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51754-2269-80F2-2F98-BB89864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F7369-C45B-3F53-2BB7-EBE46929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93A8-7838-1478-1D3C-20B22351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D8AB-3CD5-26AE-502D-DC4C51DE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3C3B-C815-2EF3-6424-02B2596A5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67CF7-2A36-0AA1-37FB-91562E43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B02A2-C370-9DB3-FAFE-B55D5AD9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A7DE-ECFD-A30B-C899-9932BC6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08E1-1E92-9D1F-79D9-1CC460C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C382-C7A4-9179-6FC7-39B7608C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AE021-ACDF-BF3A-3333-7CC3D5D3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327E-CADC-D4A6-0C89-27C23DFE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9886-F130-1CE7-99F4-143958E6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CC35-379A-B249-9951-7B26857E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5B7D-13D0-B2C1-23B4-E7F43FEB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032A2-5EC0-EF42-FD34-EC503812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D5CC-367A-EB78-E35D-91FF4895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0FBD-9CCF-B505-B5FC-2C2F086D2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F580E-AC0E-4152-9056-27BA4AD3630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1E8A-F1E5-0212-0D96-26FB0B64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1C2B-8502-83D7-0AD9-3CED8D60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1C7DA-783A-45F3-BD85-0B4DA050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3ED17-3AEA-99F8-65AB-CCEBF198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00150"/>
            <a:ext cx="8915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B290B-D9F3-B30C-87E8-1CFFF70D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00150"/>
            <a:ext cx="8915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CA58B-3DEF-351D-6672-659F91CE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00150"/>
            <a:ext cx="8915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A54E5-6DFA-9643-DA35-96E69FD1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00150"/>
            <a:ext cx="8915400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64BF6-CC07-4C31-6295-BD2B89D21BCA}"/>
              </a:ext>
            </a:extLst>
          </p:cNvPr>
          <p:cNvSpPr txBox="1"/>
          <p:nvPr/>
        </p:nvSpPr>
        <p:spPr>
          <a:xfrm>
            <a:off x="2890345" y="6074979"/>
            <a:ext cx="203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数値標準化後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前田 祐作_香川</dc:creator>
  <cp:lastModifiedBy>前田 祐作_香川</cp:lastModifiedBy>
  <cp:revision>2</cp:revision>
  <dcterms:created xsi:type="dcterms:W3CDTF">2025-06-24T05:45:12Z</dcterms:created>
  <dcterms:modified xsi:type="dcterms:W3CDTF">2025-06-24T06:36:49Z</dcterms:modified>
</cp:coreProperties>
</file>