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8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matic SC" panose="020B0604020202020204" charset="-79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Quicksand" panose="020B0604020202020204" charset="0"/>
      <p:regular r:id="rId42"/>
      <p:bold r:id="rId43"/>
    </p:embeddedFont>
    <p:embeddedFont>
      <p:font typeface="Short Stack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FBD74-493B-4DE4-96CA-AA897A766E8B}">
  <a:tblStyle styleId="{CF2FBD74-493B-4DE4-96CA-AA897A766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15ebdd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15ebdd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7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amati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Sales Application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028375" y="417275"/>
            <a:ext cx="354450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1028375" y="1327951"/>
            <a:ext cx="35445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1387800" y="178825"/>
            <a:ext cx="6368400" cy="44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"/>
          <p:cNvSpPr txBox="1">
            <a:spLocks noGrp="1"/>
          </p:cNvSpPr>
          <p:nvPr>
            <p:ph type="title" idx="4294967295"/>
          </p:nvPr>
        </p:nvSpPr>
        <p:spPr>
          <a:xfrm>
            <a:off x="1028375" y="7797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778" name="Google Shape;778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30485C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24"/>
          <p:cNvGrpSpPr/>
          <p:nvPr/>
        </p:nvGrpSpPr>
        <p:grpSpPr>
          <a:xfrm>
            <a:off x="1107046" y="1315125"/>
            <a:ext cx="2505423" cy="669600"/>
            <a:chOff x="1107046" y="1315125"/>
            <a:chExt cx="2505423" cy="669600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2" name="Google Shape;782;p24"/>
            <p:cNvSpPr txBox="1"/>
            <p:nvPr/>
          </p:nvSpPr>
          <p:spPr>
            <a:xfrm>
              <a:off x="1107046" y="1315125"/>
              <a:ext cx="2069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3</a:t>
              </a:r>
              <a:endParaRPr sz="12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5517319" y="1315125"/>
            <a:ext cx="2564006" cy="669600"/>
            <a:chOff x="5517319" y="1315125"/>
            <a:chExt cx="2564006" cy="669600"/>
          </a:xfrm>
        </p:grpSpPr>
        <p:cxnSp>
          <p:nvCxnSpPr>
            <p:cNvPr id="784" name="Google Shape;78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5" name="Google Shape;785;p24"/>
            <p:cNvSpPr txBox="1"/>
            <p:nvPr/>
          </p:nvSpPr>
          <p:spPr>
            <a:xfrm>
              <a:off x="5962125" y="1315125"/>
              <a:ext cx="2119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1</a:t>
              </a:r>
              <a:endParaRPr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6" name="Google Shape;786;p24"/>
          <p:cNvGrpSpPr/>
          <p:nvPr/>
        </p:nvGrpSpPr>
        <p:grpSpPr>
          <a:xfrm>
            <a:off x="3273824" y="3535140"/>
            <a:ext cx="2564100" cy="1143785"/>
            <a:chOff x="3273824" y="3535140"/>
            <a:chExt cx="2564100" cy="1143785"/>
          </a:xfrm>
        </p:grpSpPr>
        <p:cxnSp>
          <p:nvCxnSpPr>
            <p:cNvPr id="787" name="Google Shape;78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8" name="Google Shape;788;p24"/>
            <p:cNvSpPr txBox="1"/>
            <p:nvPr/>
          </p:nvSpPr>
          <p:spPr>
            <a:xfrm>
              <a:off x="3273824" y="4009325"/>
              <a:ext cx="256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2</a:t>
              </a:r>
              <a:endParaRPr sz="12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9" name="Google Shape;789;p2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Vestibulum nec congue tempus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2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4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4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01" name="Google Shape;801;p25"/>
          <p:cNvGraphicFramePr/>
          <p:nvPr/>
        </p:nvGraphicFramePr>
        <p:xfrm>
          <a:off x="952500" y="1716881"/>
          <a:ext cx="7239000" cy="2289400"/>
        </p:xfrm>
        <a:graphic>
          <a:graphicData uri="http://schemas.openxmlformats.org/drawingml/2006/table">
            <a:tbl>
              <a:tblPr>
                <a:noFill/>
                <a:tableStyleId>{CF2FBD74-493B-4DE4-96CA-AA897A766E8B}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514725" y="6377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 txBox="1">
            <a:spLocks noGrp="1"/>
          </p:cNvSpPr>
          <p:nvPr>
            <p:ph type="title"/>
          </p:nvPr>
        </p:nvSpPr>
        <p:spPr>
          <a:xfrm>
            <a:off x="1028375" y="9507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1935825" y="157573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>
            <a:spLocks noGrp="1"/>
          </p:cNvSpPr>
          <p:nvPr>
            <p:ph type="body" idx="4294967295"/>
          </p:nvPr>
        </p:nvSpPr>
        <p:spPr>
          <a:xfrm>
            <a:off x="712350" y="45283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812" name="Google Shape;812;p26"/>
          <p:cNvSpPr/>
          <p:nvPr/>
        </p:nvSpPr>
        <p:spPr>
          <a:xfrm rot="1478230">
            <a:off x="1130961" y="18161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03111" y="155192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5" name="Google Shape;815;p26"/>
          <p:cNvSpPr/>
          <p:nvPr/>
        </p:nvSpPr>
        <p:spPr>
          <a:xfrm rot="1478230">
            <a:off x="4526086" y="36784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6" name="Google Shape;816;p26"/>
          <p:cNvSpPr/>
          <p:nvPr/>
        </p:nvSpPr>
        <p:spPr>
          <a:xfrm rot="1478230">
            <a:off x="6594511" y="208047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7291936" y="37192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1047339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831" name="Google Shape;831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912925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3676233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833" name="Google Shape;833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1598478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34" name="Google Shape;834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2361786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1714626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0" y="1714811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6553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944204" y="1714626"/>
            <a:ext cx="3305700" cy="2084824"/>
            <a:chOff x="2944204" y="1189775"/>
            <a:chExt cx="330570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57" name="Google Shape;857;p30"/>
          <p:cNvSpPr txBox="1">
            <a:spLocks noGrp="1"/>
          </p:cNvSpPr>
          <p:nvPr>
            <p:ph type="body" idx="2"/>
          </p:nvPr>
        </p:nvSpPr>
        <p:spPr>
          <a:xfrm>
            <a:off x="3439713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58" name="Google Shape;858;p30"/>
          <p:cNvSpPr txBox="1">
            <a:spLocks noGrp="1"/>
          </p:cNvSpPr>
          <p:nvPr>
            <p:ph type="body" idx="3"/>
          </p:nvPr>
        </p:nvSpPr>
        <p:spPr>
          <a:xfrm>
            <a:off x="5851051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1028375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61" name="Google Shape;861;p30"/>
          <p:cNvSpPr txBox="1">
            <a:spLocks noGrp="1"/>
          </p:cNvSpPr>
          <p:nvPr>
            <p:ph type="body" idx="2"/>
          </p:nvPr>
        </p:nvSpPr>
        <p:spPr>
          <a:xfrm>
            <a:off x="3439713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62" name="Google Shape;862;p30"/>
          <p:cNvSpPr txBox="1">
            <a:spLocks noGrp="1"/>
          </p:cNvSpPr>
          <p:nvPr>
            <p:ph type="body" idx="3"/>
          </p:nvPr>
        </p:nvSpPr>
        <p:spPr>
          <a:xfrm>
            <a:off x="5851051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75" y="381000"/>
            <a:ext cx="4619808" cy="40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1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 of Application</a:t>
            </a:r>
            <a:endParaRPr dirty="0"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</a:t>
            </a:r>
            <a:r>
              <a:rPr lang="id-ID" b="1" dirty="0"/>
              <a:t>erver Side:</a:t>
            </a:r>
            <a:endParaRPr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S</a:t>
            </a:r>
            <a:r>
              <a:rPr lang="id-ID" sz="1600" dirty="0"/>
              <a:t>et localhost Server with gRPC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d-ID" sz="1600" dirty="0"/>
              <a:t>Set Order &amp; Transaction Method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d-ID" sz="1600" dirty="0"/>
              <a:t>Set List of Product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id-ID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/>
              <a:t>Client Side: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sz="1600" dirty="0"/>
              <a:t>Connect to localhost Server with </a:t>
            </a:r>
            <a:r>
              <a:rPr sz="1600" dirty="0" err="1"/>
              <a:t>gRPC</a:t>
            </a:r>
            <a:endParaRPr lang="id-ID" sz="16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Display Menu Application</a:t>
            </a:r>
            <a:endParaRPr lang="id-ID" sz="16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id-ID" sz="1600" dirty="0"/>
              <a:t>W</a:t>
            </a:r>
            <a:r>
              <a:rPr lang="en-US" sz="1600" dirty="0"/>
              <a:t>here the application </a:t>
            </a:r>
            <a:r>
              <a:rPr lang="id-ID" sz="1600" dirty="0"/>
              <a:t>scan</a:t>
            </a:r>
            <a:r>
              <a:rPr lang="en-US" sz="1600" dirty="0"/>
              <a:t> the user</a:t>
            </a:r>
            <a:r>
              <a:rPr lang="id-ID" sz="1600" dirty="0"/>
              <a:t> input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Display Transaction Results</a:t>
            </a:r>
            <a:endParaRPr lang="id-ID" sz="16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id-ID" sz="1600" dirty="0"/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Mobile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875" name="Google Shape;875;p32"/>
          <p:cNvSpPr/>
          <p:nvPr/>
        </p:nvSpPr>
        <p:spPr>
          <a:xfrm>
            <a:off x="3850940" y="688752"/>
            <a:ext cx="1446300" cy="2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6" name="Google Shape;876;p3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77" name="Google Shape;877;p32"/>
          <p:cNvGrpSpPr/>
          <p:nvPr/>
        </p:nvGrpSpPr>
        <p:grpSpPr>
          <a:xfrm>
            <a:off x="3808363" y="391726"/>
            <a:ext cx="1527276" cy="3167872"/>
            <a:chOff x="2547150" y="238125"/>
            <a:chExt cx="2525675" cy="5238750"/>
          </a:xfrm>
        </p:grpSpPr>
        <p:sp>
          <p:nvSpPr>
            <p:cNvPr id="878" name="Google Shape;87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/>
          <p:nvPr/>
        </p:nvSpPr>
        <p:spPr>
          <a:xfrm>
            <a:off x="3615022" y="776287"/>
            <a:ext cx="1907700" cy="2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88" name="Google Shape;888;p33"/>
          <p:cNvGrpSpPr/>
          <p:nvPr/>
        </p:nvGrpSpPr>
        <p:grpSpPr>
          <a:xfrm>
            <a:off x="3567559" y="493428"/>
            <a:ext cx="2008851" cy="3099768"/>
            <a:chOff x="2112475" y="238125"/>
            <a:chExt cx="3395050" cy="5238750"/>
          </a:xfrm>
        </p:grpSpPr>
        <p:sp>
          <p:nvSpPr>
            <p:cNvPr id="889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33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/>
          <p:nvPr/>
        </p:nvSpPr>
        <p:spPr>
          <a:xfrm>
            <a:off x="2805750" y="1028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9" name="Google Shape;899;p3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2300899" y="888867"/>
            <a:ext cx="4542205" cy="2661224"/>
            <a:chOff x="1177450" y="241631"/>
            <a:chExt cx="6173152" cy="3616776"/>
          </a:xfrm>
        </p:grpSpPr>
        <p:sp>
          <p:nvSpPr>
            <p:cNvPr id="90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 b="1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19" name="Google Shape;919;p36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20" name="Google Shape;920;p3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926" name="Google Shape;926;p3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Titles: Amatic SC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Body copy: 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7" name="Google Shape;927;p37"/>
          <p:cNvSpPr txBox="1"/>
          <p:nvPr/>
        </p:nvSpPr>
        <p:spPr>
          <a:xfrm>
            <a:off x="1028375" y="3972259"/>
            <a:ext cx="7087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3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018" name="Google Shape;1018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>
            <a:spLocks noGrp="1"/>
          </p:cNvSpPr>
          <p:nvPr>
            <p:ph type="body" idx="4294967295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5" name="Google Shape;102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32" name="Google Shape;103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7" name="Google Shape;103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1" name="Google Shape;104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7" name="Google Shape;104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51" name="Google Shape;105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6" name="Google Shape;105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62" name="Google Shape;106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9" name="Google Shape;106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72" name="Google Shape;107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6" name="Google Shape;107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83" name="Google Shape;108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9" name="Google Shape;108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93" name="Google Shape;109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4" name="Google Shape;109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11" name="Google Shape;111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6" name="Google Shape;111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22" name="Google Shape;112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9" name="Google Shape;112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34" name="Google Shape;113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9" name="Google Shape;113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5" name="Google Shape;114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6" name="Google Shape;115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0" name="Google Shape;117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71" name="Google Shape;117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5" name="Google Shape;117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6" name="Google Shape;117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7" name="Google Shape;118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5" name="Google Shape;119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00" name="Google Shape;120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5" name="Google Shape;120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11" name="Google Shape;121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8" name="Google Shape;121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22" name="Google Shape;122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8" name="Google Shape;122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5" name="Google Shape;123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9" name="Google Shape;123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44" name="Google Shape;124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51" name="Google Shape;125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9" name="Google Shape;125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64" name="Google Shape;126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8" name="Google Shape;126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72" name="Google Shape;127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7" name="Google Shape;127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82" name="Google Shape;128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8" name="Google Shape;128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5" name="Google Shape;129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03" name="Google Shape;130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6" name="Google Shape;131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21" name="Google Shape;132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5" name="Google Shape;132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32" name="Google Shape;133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41" name="Google Shape;134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54" name="Google Shape;135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7" name="Google Shape;136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80" name="Google Shape;138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7" name="Google Shape;138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03" name="Google Shape;140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9" name="Google Shape;140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10" name="Google Shape;141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4" name="Google Shape;141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7" name="Google Shape;141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8" name="Google Shape;141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2" name="Google Shape;142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5" name="Google Shape;142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6" name="Google Shape;142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35" name="Google Shape;143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60" name="Google Shape;146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3" name="Google Shape;146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4" name="Google Shape;146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9" name="Google Shape;146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70" name="Google Shape;1470;p3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77" name="Google Shape;1477;p4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478" name="Google Shape;1478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85" name="Google Shape;148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86" name="Google Shape;148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7" name="Google Shape;148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8" name="Google Shape;148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9" name="Google Shape;148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90" name="Google Shape;149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1" name="Google Shape;149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92" name="Google Shape;149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93" name="Google Shape;149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95" name="Google Shape;149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96" name="Google Shape;149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7" name="Google Shape;149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</a:t>
            </a:r>
            <a:endParaRPr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7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1027</Words>
  <Application>Microsoft Office PowerPoint</Application>
  <PresentationFormat>On-screen Show (16:9)</PresentationFormat>
  <Paragraphs>162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Quicksand</vt:lpstr>
      <vt:lpstr>Montserrat</vt:lpstr>
      <vt:lpstr>Short Stack</vt:lpstr>
      <vt:lpstr>Amatic SC</vt:lpstr>
      <vt:lpstr>Calibri</vt:lpstr>
      <vt:lpstr>Arial</vt:lpstr>
      <vt:lpstr>Knight template</vt:lpstr>
      <vt:lpstr>Product Sales Application</vt:lpstr>
      <vt:lpstr>Scope of Application</vt:lpstr>
      <vt:lpstr>1. Transition Headline</vt:lpstr>
      <vt:lpstr>PowerPoint Presentation</vt:lpstr>
      <vt:lpstr>This is a slide title</vt:lpstr>
      <vt:lpstr>89,526,124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Application</dc:title>
  <dc:creator>Yusal Sumardi</dc:creator>
  <cp:lastModifiedBy>Yusal Sumardi</cp:lastModifiedBy>
  <cp:revision>2</cp:revision>
  <dcterms:modified xsi:type="dcterms:W3CDTF">2020-08-10T14:37:59Z</dcterms:modified>
</cp:coreProperties>
</file>