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79" r:id="rId5"/>
    <p:sldId id="261" r:id="rId6"/>
    <p:sldId id="262" r:id="rId7"/>
    <p:sldId id="278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Quicksand" panose="020B0604020202020204" charset="0"/>
      <p:regular r:id="rId12"/>
      <p:bold r:id="rId13"/>
    </p:embeddedFont>
    <p:embeddedFont>
      <p:font typeface="Short Stack" panose="020B0604020202020204" charset="0"/>
      <p:regular r:id="rId14"/>
    </p:embeddedFont>
    <p:embeddedFont>
      <p:font typeface="Squad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FBD74-493B-4DE4-96CA-AA897A766E8B}">
  <a:tblStyle styleId="{CF2FBD74-493B-4DE4-96CA-AA897A766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4C637-B7F1-4614-BCC6-00FB0239619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59E5D-219D-4A0C-B74B-A3D0BCFA096C}">
      <dgm:prSet phldrT="[Text]"/>
      <dgm:spPr/>
      <dgm:t>
        <a:bodyPr/>
        <a:lstStyle/>
        <a:p>
          <a:r>
            <a:rPr lang="id-ID" dirty="0"/>
            <a:t>Order Product</a:t>
          </a:r>
          <a:endParaRPr lang="en-US" dirty="0"/>
        </a:p>
      </dgm:t>
    </dgm:pt>
    <dgm:pt modelId="{0190BE06-FBB8-4917-A493-1B050BF5152F}" type="parTrans" cxnId="{D37CA3AD-96F7-4D07-9705-3B11A593F138}">
      <dgm:prSet/>
      <dgm:spPr/>
      <dgm:t>
        <a:bodyPr/>
        <a:lstStyle/>
        <a:p>
          <a:endParaRPr lang="en-US"/>
        </a:p>
      </dgm:t>
    </dgm:pt>
    <dgm:pt modelId="{1A7351DF-7E80-4562-AF4D-06A9EECC559F}" type="sibTrans" cxnId="{D37CA3AD-96F7-4D07-9705-3B11A593F138}">
      <dgm:prSet/>
      <dgm:spPr/>
      <dgm:t>
        <a:bodyPr/>
        <a:lstStyle/>
        <a:p>
          <a:endParaRPr lang="en-US"/>
        </a:p>
      </dgm:t>
    </dgm:pt>
    <dgm:pt modelId="{5D74FB9C-A08A-4B52-8476-DBD628397F01}">
      <dgm:prSet phldrT="[Text]"/>
      <dgm:spPr/>
      <dgm:t>
        <a:bodyPr/>
        <a:lstStyle/>
        <a:p>
          <a:r>
            <a:rPr lang="id-ID" dirty="0"/>
            <a:t>Check Order List</a:t>
          </a:r>
          <a:endParaRPr lang="en-US" dirty="0"/>
        </a:p>
      </dgm:t>
    </dgm:pt>
    <dgm:pt modelId="{A4EB3785-BCBF-4964-9505-62D4FFBB01E5}" type="parTrans" cxnId="{36169D92-B7E5-4B59-8AD2-C353662B7B46}">
      <dgm:prSet/>
      <dgm:spPr/>
      <dgm:t>
        <a:bodyPr/>
        <a:lstStyle/>
        <a:p>
          <a:endParaRPr lang="en-US"/>
        </a:p>
      </dgm:t>
    </dgm:pt>
    <dgm:pt modelId="{87AD1CAF-BC1F-488A-825F-690729EE8589}" type="sibTrans" cxnId="{36169D92-B7E5-4B59-8AD2-C353662B7B46}">
      <dgm:prSet/>
      <dgm:spPr/>
      <dgm:t>
        <a:bodyPr/>
        <a:lstStyle/>
        <a:p>
          <a:endParaRPr lang="en-US"/>
        </a:p>
      </dgm:t>
    </dgm:pt>
    <dgm:pt modelId="{07E092B7-C394-4696-B72E-1BB0E97CC9E7}">
      <dgm:prSet phldrT="[Text]"/>
      <dgm:spPr/>
      <dgm:t>
        <a:bodyPr/>
        <a:lstStyle/>
        <a:p>
          <a:r>
            <a:rPr lang="id-ID" dirty="0"/>
            <a:t>Payment</a:t>
          </a:r>
          <a:endParaRPr lang="en-US" dirty="0"/>
        </a:p>
      </dgm:t>
    </dgm:pt>
    <dgm:pt modelId="{9674260C-0851-4497-918F-DEE58A833C01}" type="parTrans" cxnId="{39D047B8-20B9-4298-93CC-1C89580A4825}">
      <dgm:prSet/>
      <dgm:spPr/>
      <dgm:t>
        <a:bodyPr/>
        <a:lstStyle/>
        <a:p>
          <a:endParaRPr lang="en-US"/>
        </a:p>
      </dgm:t>
    </dgm:pt>
    <dgm:pt modelId="{A922E388-E240-41BC-8B44-D42F58B1EDD8}" type="sibTrans" cxnId="{39D047B8-20B9-4298-93CC-1C89580A4825}">
      <dgm:prSet/>
      <dgm:spPr/>
      <dgm:t>
        <a:bodyPr/>
        <a:lstStyle/>
        <a:p>
          <a:endParaRPr lang="en-US"/>
        </a:p>
      </dgm:t>
    </dgm:pt>
    <dgm:pt modelId="{777112E5-79C3-4B06-A8EB-9E25DD964F38}">
      <dgm:prSet/>
      <dgm:spPr/>
      <dgm:t>
        <a:bodyPr/>
        <a:lstStyle/>
        <a:p>
          <a:r>
            <a:rPr lang="id-ID" dirty="0"/>
            <a:t>Check Transaction</a:t>
          </a:r>
          <a:endParaRPr lang="en-US" dirty="0"/>
        </a:p>
      </dgm:t>
    </dgm:pt>
    <dgm:pt modelId="{246E3C06-626A-41FB-800A-D2F58AA3D742}" type="parTrans" cxnId="{A1E63B50-0592-4426-893B-3079603D30A2}">
      <dgm:prSet/>
      <dgm:spPr/>
      <dgm:t>
        <a:bodyPr/>
        <a:lstStyle/>
        <a:p>
          <a:endParaRPr lang="en-US"/>
        </a:p>
      </dgm:t>
    </dgm:pt>
    <dgm:pt modelId="{9203392E-A1D7-421A-ACC9-1EF60A71BDD8}" type="sibTrans" cxnId="{A1E63B50-0592-4426-893B-3079603D30A2}">
      <dgm:prSet/>
      <dgm:spPr/>
      <dgm:t>
        <a:bodyPr/>
        <a:lstStyle/>
        <a:p>
          <a:endParaRPr lang="en-US"/>
        </a:p>
      </dgm:t>
    </dgm:pt>
    <dgm:pt modelId="{B8E9536E-851D-47FB-959C-1C8ACCCA0852}">
      <dgm:prSet/>
      <dgm:spPr/>
      <dgm:t>
        <a:bodyPr/>
        <a:lstStyle/>
        <a:p>
          <a:r>
            <a:rPr lang="id-ID" dirty="0"/>
            <a:t>Enjoy Our Product</a:t>
          </a:r>
          <a:endParaRPr lang="en-US" dirty="0"/>
        </a:p>
      </dgm:t>
    </dgm:pt>
    <dgm:pt modelId="{DE8093BD-B5C3-4958-9761-C9DDA1641272}" type="parTrans" cxnId="{4008E04C-AD8A-4370-805A-E52CBCE34B34}">
      <dgm:prSet/>
      <dgm:spPr/>
      <dgm:t>
        <a:bodyPr/>
        <a:lstStyle/>
        <a:p>
          <a:endParaRPr lang="en-US"/>
        </a:p>
      </dgm:t>
    </dgm:pt>
    <dgm:pt modelId="{100E26D2-77BE-4DF4-964C-EC3091FE8004}" type="sibTrans" cxnId="{4008E04C-AD8A-4370-805A-E52CBCE34B34}">
      <dgm:prSet/>
      <dgm:spPr/>
      <dgm:t>
        <a:bodyPr/>
        <a:lstStyle/>
        <a:p>
          <a:endParaRPr lang="en-US"/>
        </a:p>
      </dgm:t>
    </dgm:pt>
    <dgm:pt modelId="{35C7173A-04DF-4CC8-97E5-AF423FFCF8CA}" type="pres">
      <dgm:prSet presAssocID="{6624C637-B7F1-4614-BCC6-00FB0239619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17E71FC-CABB-4AC7-9E20-BEC9142A9948}" type="pres">
      <dgm:prSet presAssocID="{B8E9536E-851D-47FB-959C-1C8ACCCA0852}" presName="Accent5" presStyleCnt="0"/>
      <dgm:spPr/>
    </dgm:pt>
    <dgm:pt modelId="{348AC1B7-A558-47F5-9FD1-FE0C159994AD}" type="pres">
      <dgm:prSet presAssocID="{B8E9536E-851D-47FB-959C-1C8ACCCA0852}" presName="Accent" presStyleLbl="node1" presStyleIdx="0" presStyleCnt="5"/>
      <dgm:spPr/>
    </dgm:pt>
    <dgm:pt modelId="{4C0CC76F-5201-4BC7-A340-F306ED929196}" type="pres">
      <dgm:prSet presAssocID="{B8E9536E-851D-47FB-959C-1C8ACCCA0852}" presName="ParentBackground5" presStyleCnt="0"/>
      <dgm:spPr/>
    </dgm:pt>
    <dgm:pt modelId="{C92E5736-4D52-45FC-9412-CCF2E52628D7}" type="pres">
      <dgm:prSet presAssocID="{B8E9536E-851D-47FB-959C-1C8ACCCA0852}" presName="ParentBackground" presStyleLbl="fgAcc1" presStyleIdx="0" presStyleCnt="5"/>
      <dgm:spPr/>
    </dgm:pt>
    <dgm:pt modelId="{23C2E3A2-D56F-444A-B9CD-B9953BD1F121}" type="pres">
      <dgm:prSet presAssocID="{B8E9536E-851D-47FB-959C-1C8ACCCA085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F813EF5-7AD1-48A5-A677-CC72EFEFE5B8}" type="pres">
      <dgm:prSet presAssocID="{777112E5-79C3-4B06-A8EB-9E25DD964F38}" presName="Accent4" presStyleCnt="0"/>
      <dgm:spPr/>
    </dgm:pt>
    <dgm:pt modelId="{78812C8A-0EB8-4CEC-8433-0C99AB97CF5F}" type="pres">
      <dgm:prSet presAssocID="{777112E5-79C3-4B06-A8EB-9E25DD964F38}" presName="Accent" presStyleLbl="node1" presStyleIdx="1" presStyleCnt="5"/>
      <dgm:spPr/>
    </dgm:pt>
    <dgm:pt modelId="{BE7439D6-CB77-4455-B730-2DACE6616B67}" type="pres">
      <dgm:prSet presAssocID="{777112E5-79C3-4B06-A8EB-9E25DD964F38}" presName="ParentBackground4" presStyleCnt="0"/>
      <dgm:spPr/>
    </dgm:pt>
    <dgm:pt modelId="{5EF5F09B-FC75-4293-AE00-CA0ABFEA427B}" type="pres">
      <dgm:prSet presAssocID="{777112E5-79C3-4B06-A8EB-9E25DD964F38}" presName="ParentBackground" presStyleLbl="fgAcc1" presStyleIdx="1" presStyleCnt="5"/>
      <dgm:spPr/>
    </dgm:pt>
    <dgm:pt modelId="{9149A24E-C6B0-4002-B782-99426E9790A2}" type="pres">
      <dgm:prSet presAssocID="{777112E5-79C3-4B06-A8EB-9E25DD964F3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CF7FB34-5A55-4351-AC37-4E2E9FB71511}" type="pres">
      <dgm:prSet presAssocID="{07E092B7-C394-4696-B72E-1BB0E97CC9E7}" presName="Accent3" presStyleCnt="0"/>
      <dgm:spPr/>
    </dgm:pt>
    <dgm:pt modelId="{FCB99100-83EA-4874-9C2B-EE794D34042C}" type="pres">
      <dgm:prSet presAssocID="{07E092B7-C394-4696-B72E-1BB0E97CC9E7}" presName="Accent" presStyleLbl="node1" presStyleIdx="2" presStyleCnt="5"/>
      <dgm:spPr/>
    </dgm:pt>
    <dgm:pt modelId="{2D9D8D45-660D-405A-84CE-17FA3B44760F}" type="pres">
      <dgm:prSet presAssocID="{07E092B7-C394-4696-B72E-1BB0E97CC9E7}" presName="ParentBackground3" presStyleCnt="0"/>
      <dgm:spPr/>
    </dgm:pt>
    <dgm:pt modelId="{63E9F668-DF43-49A8-8DD2-82CED1E3A746}" type="pres">
      <dgm:prSet presAssocID="{07E092B7-C394-4696-B72E-1BB0E97CC9E7}" presName="ParentBackground" presStyleLbl="fgAcc1" presStyleIdx="2" presStyleCnt="5"/>
      <dgm:spPr/>
    </dgm:pt>
    <dgm:pt modelId="{F2610A6A-D928-4CBB-8D0B-0B8186D94E3F}" type="pres">
      <dgm:prSet presAssocID="{07E092B7-C394-4696-B72E-1BB0E97CC9E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8231A1-4107-442E-A1BF-9437D1503E72}" type="pres">
      <dgm:prSet presAssocID="{5D74FB9C-A08A-4B52-8476-DBD628397F01}" presName="Accent2" presStyleCnt="0"/>
      <dgm:spPr/>
    </dgm:pt>
    <dgm:pt modelId="{E251D8E0-E193-47F3-8B32-F09919A987C8}" type="pres">
      <dgm:prSet presAssocID="{5D74FB9C-A08A-4B52-8476-DBD628397F01}" presName="Accent" presStyleLbl="node1" presStyleIdx="3" presStyleCnt="5"/>
      <dgm:spPr/>
    </dgm:pt>
    <dgm:pt modelId="{D74C1B9C-35D8-4164-92FF-B4ECBC47F42C}" type="pres">
      <dgm:prSet presAssocID="{5D74FB9C-A08A-4B52-8476-DBD628397F01}" presName="ParentBackground2" presStyleCnt="0"/>
      <dgm:spPr/>
    </dgm:pt>
    <dgm:pt modelId="{7579BBB5-789E-4F01-B843-0BA21FA270DE}" type="pres">
      <dgm:prSet presAssocID="{5D74FB9C-A08A-4B52-8476-DBD628397F01}" presName="ParentBackground" presStyleLbl="fgAcc1" presStyleIdx="3" presStyleCnt="5"/>
      <dgm:spPr/>
    </dgm:pt>
    <dgm:pt modelId="{8E2009E0-021F-46FC-9EF7-C793048140EA}" type="pres">
      <dgm:prSet presAssocID="{5D74FB9C-A08A-4B52-8476-DBD628397F0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E8F8C4-D644-4108-9F33-D5EF9F878F52}" type="pres">
      <dgm:prSet presAssocID="{C9A59E5D-219D-4A0C-B74B-A3D0BCFA096C}" presName="Accent1" presStyleCnt="0"/>
      <dgm:spPr/>
    </dgm:pt>
    <dgm:pt modelId="{027178F5-BB2E-4BEE-A0B2-2ECF061C7824}" type="pres">
      <dgm:prSet presAssocID="{C9A59E5D-219D-4A0C-B74B-A3D0BCFA096C}" presName="Accent" presStyleLbl="node1" presStyleIdx="4" presStyleCnt="5"/>
      <dgm:spPr/>
    </dgm:pt>
    <dgm:pt modelId="{A44D1E86-448B-417A-B3DA-4377964EBA1F}" type="pres">
      <dgm:prSet presAssocID="{C9A59E5D-219D-4A0C-B74B-A3D0BCFA096C}" presName="ParentBackground1" presStyleCnt="0"/>
      <dgm:spPr/>
    </dgm:pt>
    <dgm:pt modelId="{4D46FA72-8B5A-4893-944A-5152DEF591CE}" type="pres">
      <dgm:prSet presAssocID="{C9A59E5D-219D-4A0C-B74B-A3D0BCFA096C}" presName="ParentBackground" presStyleLbl="fgAcc1" presStyleIdx="4" presStyleCnt="5"/>
      <dgm:spPr/>
    </dgm:pt>
    <dgm:pt modelId="{B7227437-719A-42C2-B5DC-F5EA5E023108}" type="pres">
      <dgm:prSet presAssocID="{C9A59E5D-219D-4A0C-B74B-A3D0BCFA096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713B0E-E2DA-46D3-8D7D-3073559A352E}" type="presOf" srcId="{5D74FB9C-A08A-4B52-8476-DBD628397F01}" destId="{7579BBB5-789E-4F01-B843-0BA21FA270DE}" srcOrd="0" destOrd="0" presId="urn:microsoft.com/office/officeart/2011/layout/CircleProcess"/>
    <dgm:cxn modelId="{630E5834-94C8-471F-9666-CA69E6A3D96B}" type="presOf" srcId="{B8E9536E-851D-47FB-959C-1C8ACCCA0852}" destId="{C92E5736-4D52-45FC-9412-CCF2E52628D7}" srcOrd="0" destOrd="0" presId="urn:microsoft.com/office/officeart/2011/layout/CircleProcess"/>
    <dgm:cxn modelId="{044A9B3B-8619-4B2A-959F-007DCA497C49}" type="presOf" srcId="{B8E9536E-851D-47FB-959C-1C8ACCCA0852}" destId="{23C2E3A2-D56F-444A-B9CD-B9953BD1F121}" srcOrd="1" destOrd="0" presId="urn:microsoft.com/office/officeart/2011/layout/CircleProcess"/>
    <dgm:cxn modelId="{8563D53B-835D-474B-969B-3BB6962825C6}" type="presOf" srcId="{777112E5-79C3-4B06-A8EB-9E25DD964F38}" destId="{5EF5F09B-FC75-4293-AE00-CA0ABFEA427B}" srcOrd="0" destOrd="0" presId="urn:microsoft.com/office/officeart/2011/layout/CircleProcess"/>
    <dgm:cxn modelId="{4008E04C-AD8A-4370-805A-E52CBCE34B34}" srcId="{6624C637-B7F1-4614-BCC6-00FB02396190}" destId="{B8E9536E-851D-47FB-959C-1C8ACCCA0852}" srcOrd="4" destOrd="0" parTransId="{DE8093BD-B5C3-4958-9761-C9DDA1641272}" sibTransId="{100E26D2-77BE-4DF4-964C-EC3091FE8004}"/>
    <dgm:cxn modelId="{637FE76D-168A-4BED-B0AE-91D606B7A630}" type="presOf" srcId="{07E092B7-C394-4696-B72E-1BB0E97CC9E7}" destId="{F2610A6A-D928-4CBB-8D0B-0B8186D94E3F}" srcOrd="1" destOrd="0" presId="urn:microsoft.com/office/officeart/2011/layout/CircleProcess"/>
    <dgm:cxn modelId="{A1E63B50-0592-4426-893B-3079603D30A2}" srcId="{6624C637-B7F1-4614-BCC6-00FB02396190}" destId="{777112E5-79C3-4B06-A8EB-9E25DD964F38}" srcOrd="3" destOrd="0" parTransId="{246E3C06-626A-41FB-800A-D2F58AA3D742}" sibTransId="{9203392E-A1D7-421A-ACC9-1EF60A71BDD8}"/>
    <dgm:cxn modelId="{A809E590-D846-45EA-8BD2-D5B8A6EE3F83}" type="presOf" srcId="{07E092B7-C394-4696-B72E-1BB0E97CC9E7}" destId="{63E9F668-DF43-49A8-8DD2-82CED1E3A746}" srcOrd="0" destOrd="0" presId="urn:microsoft.com/office/officeart/2011/layout/CircleProcess"/>
    <dgm:cxn modelId="{10007B91-6A40-4BC0-824F-04B736E734D8}" type="presOf" srcId="{6624C637-B7F1-4614-BCC6-00FB02396190}" destId="{35C7173A-04DF-4CC8-97E5-AF423FFCF8CA}" srcOrd="0" destOrd="0" presId="urn:microsoft.com/office/officeart/2011/layout/CircleProcess"/>
    <dgm:cxn modelId="{36169D92-B7E5-4B59-8AD2-C353662B7B46}" srcId="{6624C637-B7F1-4614-BCC6-00FB02396190}" destId="{5D74FB9C-A08A-4B52-8476-DBD628397F01}" srcOrd="1" destOrd="0" parTransId="{A4EB3785-BCBF-4964-9505-62D4FFBB01E5}" sibTransId="{87AD1CAF-BC1F-488A-825F-690729EE8589}"/>
    <dgm:cxn modelId="{E1C970A0-A5CB-445F-B26A-EFA0EC3837FC}" type="presOf" srcId="{777112E5-79C3-4B06-A8EB-9E25DD964F38}" destId="{9149A24E-C6B0-4002-B782-99426E9790A2}" srcOrd="1" destOrd="0" presId="urn:microsoft.com/office/officeart/2011/layout/CircleProcess"/>
    <dgm:cxn modelId="{D37CA3AD-96F7-4D07-9705-3B11A593F138}" srcId="{6624C637-B7F1-4614-BCC6-00FB02396190}" destId="{C9A59E5D-219D-4A0C-B74B-A3D0BCFA096C}" srcOrd="0" destOrd="0" parTransId="{0190BE06-FBB8-4917-A493-1B050BF5152F}" sibTransId="{1A7351DF-7E80-4562-AF4D-06A9EECC559F}"/>
    <dgm:cxn modelId="{E92F6AB7-1380-4BD7-9F2F-227DCD87B7DD}" type="presOf" srcId="{C9A59E5D-219D-4A0C-B74B-A3D0BCFA096C}" destId="{B7227437-719A-42C2-B5DC-F5EA5E023108}" srcOrd="1" destOrd="0" presId="urn:microsoft.com/office/officeart/2011/layout/CircleProcess"/>
    <dgm:cxn modelId="{39D047B8-20B9-4298-93CC-1C89580A4825}" srcId="{6624C637-B7F1-4614-BCC6-00FB02396190}" destId="{07E092B7-C394-4696-B72E-1BB0E97CC9E7}" srcOrd="2" destOrd="0" parTransId="{9674260C-0851-4497-918F-DEE58A833C01}" sibTransId="{A922E388-E240-41BC-8B44-D42F58B1EDD8}"/>
    <dgm:cxn modelId="{ED5A1FC2-3F58-4C07-8151-86DBDE959E3C}" type="presOf" srcId="{C9A59E5D-219D-4A0C-B74B-A3D0BCFA096C}" destId="{4D46FA72-8B5A-4893-944A-5152DEF591CE}" srcOrd="0" destOrd="0" presId="urn:microsoft.com/office/officeart/2011/layout/CircleProcess"/>
    <dgm:cxn modelId="{A1E124DA-1D42-4CCC-A98F-4D983D459B70}" type="presOf" srcId="{5D74FB9C-A08A-4B52-8476-DBD628397F01}" destId="{8E2009E0-021F-46FC-9EF7-C793048140EA}" srcOrd="1" destOrd="0" presId="urn:microsoft.com/office/officeart/2011/layout/CircleProcess"/>
    <dgm:cxn modelId="{A0B6A7B0-9AA3-4FD3-ACEB-25E5425B6472}" type="presParOf" srcId="{35C7173A-04DF-4CC8-97E5-AF423FFCF8CA}" destId="{B17E71FC-CABB-4AC7-9E20-BEC9142A9948}" srcOrd="0" destOrd="0" presId="urn:microsoft.com/office/officeart/2011/layout/CircleProcess"/>
    <dgm:cxn modelId="{D81A8E2B-203D-42E7-82CB-F867D86DAED2}" type="presParOf" srcId="{B17E71FC-CABB-4AC7-9E20-BEC9142A9948}" destId="{348AC1B7-A558-47F5-9FD1-FE0C159994AD}" srcOrd="0" destOrd="0" presId="urn:microsoft.com/office/officeart/2011/layout/CircleProcess"/>
    <dgm:cxn modelId="{38DA647C-5858-4093-B1A4-168C8E1E8934}" type="presParOf" srcId="{35C7173A-04DF-4CC8-97E5-AF423FFCF8CA}" destId="{4C0CC76F-5201-4BC7-A340-F306ED929196}" srcOrd="1" destOrd="0" presId="urn:microsoft.com/office/officeart/2011/layout/CircleProcess"/>
    <dgm:cxn modelId="{4D57F7CD-71CD-46BF-A80A-539814788CDC}" type="presParOf" srcId="{4C0CC76F-5201-4BC7-A340-F306ED929196}" destId="{C92E5736-4D52-45FC-9412-CCF2E52628D7}" srcOrd="0" destOrd="0" presId="urn:microsoft.com/office/officeart/2011/layout/CircleProcess"/>
    <dgm:cxn modelId="{D841BEE1-9CFA-4029-9FE9-CC47BEDED012}" type="presParOf" srcId="{35C7173A-04DF-4CC8-97E5-AF423FFCF8CA}" destId="{23C2E3A2-D56F-444A-B9CD-B9953BD1F121}" srcOrd="2" destOrd="0" presId="urn:microsoft.com/office/officeart/2011/layout/CircleProcess"/>
    <dgm:cxn modelId="{5EC1458F-3987-4A21-9B08-9E908AE960FB}" type="presParOf" srcId="{35C7173A-04DF-4CC8-97E5-AF423FFCF8CA}" destId="{7F813EF5-7AD1-48A5-A677-CC72EFEFE5B8}" srcOrd="3" destOrd="0" presId="urn:microsoft.com/office/officeart/2011/layout/CircleProcess"/>
    <dgm:cxn modelId="{C8D1C17F-31FB-419F-B462-80C3DEF501C2}" type="presParOf" srcId="{7F813EF5-7AD1-48A5-A677-CC72EFEFE5B8}" destId="{78812C8A-0EB8-4CEC-8433-0C99AB97CF5F}" srcOrd="0" destOrd="0" presId="urn:microsoft.com/office/officeart/2011/layout/CircleProcess"/>
    <dgm:cxn modelId="{B1587CED-3853-449F-8458-DED36CCFEA03}" type="presParOf" srcId="{35C7173A-04DF-4CC8-97E5-AF423FFCF8CA}" destId="{BE7439D6-CB77-4455-B730-2DACE6616B67}" srcOrd="4" destOrd="0" presId="urn:microsoft.com/office/officeart/2011/layout/CircleProcess"/>
    <dgm:cxn modelId="{B99C9261-40C9-4A3F-99D2-90881728FD11}" type="presParOf" srcId="{BE7439D6-CB77-4455-B730-2DACE6616B67}" destId="{5EF5F09B-FC75-4293-AE00-CA0ABFEA427B}" srcOrd="0" destOrd="0" presId="urn:microsoft.com/office/officeart/2011/layout/CircleProcess"/>
    <dgm:cxn modelId="{8EFE9EA3-2398-498D-B2A2-9ECAE3FD3197}" type="presParOf" srcId="{35C7173A-04DF-4CC8-97E5-AF423FFCF8CA}" destId="{9149A24E-C6B0-4002-B782-99426E9790A2}" srcOrd="5" destOrd="0" presId="urn:microsoft.com/office/officeart/2011/layout/CircleProcess"/>
    <dgm:cxn modelId="{CF846BC4-DD99-4E06-A89E-2DDE459E9A03}" type="presParOf" srcId="{35C7173A-04DF-4CC8-97E5-AF423FFCF8CA}" destId="{9CF7FB34-5A55-4351-AC37-4E2E9FB71511}" srcOrd="6" destOrd="0" presId="urn:microsoft.com/office/officeart/2011/layout/CircleProcess"/>
    <dgm:cxn modelId="{6CE4CEF5-27CC-44EE-BC07-A113D3E5CA61}" type="presParOf" srcId="{9CF7FB34-5A55-4351-AC37-4E2E9FB71511}" destId="{FCB99100-83EA-4874-9C2B-EE794D34042C}" srcOrd="0" destOrd="0" presId="urn:microsoft.com/office/officeart/2011/layout/CircleProcess"/>
    <dgm:cxn modelId="{70CF1A3B-CE85-4DDD-8278-09A7877CA436}" type="presParOf" srcId="{35C7173A-04DF-4CC8-97E5-AF423FFCF8CA}" destId="{2D9D8D45-660D-405A-84CE-17FA3B44760F}" srcOrd="7" destOrd="0" presId="urn:microsoft.com/office/officeart/2011/layout/CircleProcess"/>
    <dgm:cxn modelId="{20B1B0B6-66B8-4B6C-8FF7-76644169B0B8}" type="presParOf" srcId="{2D9D8D45-660D-405A-84CE-17FA3B44760F}" destId="{63E9F668-DF43-49A8-8DD2-82CED1E3A746}" srcOrd="0" destOrd="0" presId="urn:microsoft.com/office/officeart/2011/layout/CircleProcess"/>
    <dgm:cxn modelId="{0642F847-3B10-44ED-B805-35A8AC217FEE}" type="presParOf" srcId="{35C7173A-04DF-4CC8-97E5-AF423FFCF8CA}" destId="{F2610A6A-D928-4CBB-8D0B-0B8186D94E3F}" srcOrd="8" destOrd="0" presId="urn:microsoft.com/office/officeart/2011/layout/CircleProcess"/>
    <dgm:cxn modelId="{7A3993A8-23E4-4091-B317-59FA29633823}" type="presParOf" srcId="{35C7173A-04DF-4CC8-97E5-AF423FFCF8CA}" destId="{E58231A1-4107-442E-A1BF-9437D1503E72}" srcOrd="9" destOrd="0" presId="urn:microsoft.com/office/officeart/2011/layout/CircleProcess"/>
    <dgm:cxn modelId="{3BD47AA4-9CC7-4E52-91E4-43B051B1DBE1}" type="presParOf" srcId="{E58231A1-4107-442E-A1BF-9437D1503E72}" destId="{E251D8E0-E193-47F3-8B32-F09919A987C8}" srcOrd="0" destOrd="0" presId="urn:microsoft.com/office/officeart/2011/layout/CircleProcess"/>
    <dgm:cxn modelId="{BECF9F4B-2C4A-439D-81E4-89F5BFBCC76B}" type="presParOf" srcId="{35C7173A-04DF-4CC8-97E5-AF423FFCF8CA}" destId="{D74C1B9C-35D8-4164-92FF-B4ECBC47F42C}" srcOrd="10" destOrd="0" presId="urn:microsoft.com/office/officeart/2011/layout/CircleProcess"/>
    <dgm:cxn modelId="{2E68BF12-C4DF-4E4D-A35F-64A02A13EE78}" type="presParOf" srcId="{D74C1B9C-35D8-4164-92FF-B4ECBC47F42C}" destId="{7579BBB5-789E-4F01-B843-0BA21FA270DE}" srcOrd="0" destOrd="0" presId="urn:microsoft.com/office/officeart/2011/layout/CircleProcess"/>
    <dgm:cxn modelId="{082AA26E-52CD-4FC7-AE0A-B7C48725D146}" type="presParOf" srcId="{35C7173A-04DF-4CC8-97E5-AF423FFCF8CA}" destId="{8E2009E0-021F-46FC-9EF7-C793048140EA}" srcOrd="11" destOrd="0" presId="urn:microsoft.com/office/officeart/2011/layout/CircleProcess"/>
    <dgm:cxn modelId="{99A26A31-CC55-4EDA-A607-57EADC7A49C4}" type="presParOf" srcId="{35C7173A-04DF-4CC8-97E5-AF423FFCF8CA}" destId="{7EE8F8C4-D644-4108-9F33-D5EF9F878F52}" srcOrd="12" destOrd="0" presId="urn:microsoft.com/office/officeart/2011/layout/CircleProcess"/>
    <dgm:cxn modelId="{8CD665CC-A9DD-4471-A781-ABCA54BA6902}" type="presParOf" srcId="{7EE8F8C4-D644-4108-9F33-D5EF9F878F52}" destId="{027178F5-BB2E-4BEE-A0B2-2ECF061C7824}" srcOrd="0" destOrd="0" presId="urn:microsoft.com/office/officeart/2011/layout/CircleProcess"/>
    <dgm:cxn modelId="{EC2C6B66-F80C-4F7E-A735-3685058FC972}" type="presParOf" srcId="{35C7173A-04DF-4CC8-97E5-AF423FFCF8CA}" destId="{A44D1E86-448B-417A-B3DA-4377964EBA1F}" srcOrd="13" destOrd="0" presId="urn:microsoft.com/office/officeart/2011/layout/CircleProcess"/>
    <dgm:cxn modelId="{D5549B14-8AA2-4ADF-956C-5EC0A580801C}" type="presParOf" srcId="{A44D1E86-448B-417A-B3DA-4377964EBA1F}" destId="{4D46FA72-8B5A-4893-944A-5152DEF591CE}" srcOrd="0" destOrd="0" presId="urn:microsoft.com/office/officeart/2011/layout/CircleProcess"/>
    <dgm:cxn modelId="{ABA62F2F-16D6-413D-9073-C2A4780471C8}" type="presParOf" srcId="{35C7173A-04DF-4CC8-97E5-AF423FFCF8CA}" destId="{B7227437-719A-42C2-B5DC-F5EA5E02310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C1B7-A558-47F5-9FD1-FE0C159994AD}">
      <dsp:nvSpPr>
        <dsp:cNvPr id="0" name=""/>
        <dsp:cNvSpPr/>
      </dsp:nvSpPr>
      <dsp:spPr>
        <a:xfrm>
          <a:off x="6278538" y="1875495"/>
          <a:ext cx="1431608" cy="1431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5736-4D52-45FC-9412-CCF2E52628D7}">
      <dsp:nvSpPr>
        <dsp:cNvPr id="0" name=""/>
        <dsp:cNvSpPr/>
      </dsp:nvSpPr>
      <dsp:spPr>
        <a:xfrm>
          <a:off x="6325775" y="1923231"/>
          <a:ext cx="1336371" cy="13363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Enjoy Our Product</a:t>
          </a:r>
          <a:endParaRPr lang="en-US" sz="1300" kern="1200" dirty="0"/>
        </a:p>
      </dsp:txBody>
      <dsp:txXfrm>
        <a:off x="6517012" y="2114177"/>
        <a:ext cx="954659" cy="954478"/>
      </dsp:txXfrm>
    </dsp:sp>
    <dsp:sp modelId="{78812C8A-0EB8-4CEC-8433-0C99AB97CF5F}">
      <dsp:nvSpPr>
        <dsp:cNvPr id="0" name=""/>
        <dsp:cNvSpPr/>
      </dsp:nvSpPr>
      <dsp:spPr>
        <a:xfrm rot="2700000">
          <a:off x="4798250" y="1875569"/>
          <a:ext cx="1431443" cy="14314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5F09B-FC75-4293-AE00-CA0ABFEA427B}">
      <dsp:nvSpPr>
        <dsp:cNvPr id="0" name=""/>
        <dsp:cNvSpPr/>
      </dsp:nvSpPr>
      <dsp:spPr>
        <a:xfrm>
          <a:off x="4846929" y="1923231"/>
          <a:ext cx="1336371" cy="13363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Check Transaction</a:t>
          </a:r>
          <a:endParaRPr lang="en-US" sz="1300" kern="1200" dirty="0"/>
        </a:p>
      </dsp:txBody>
      <dsp:txXfrm>
        <a:off x="5037404" y="2114177"/>
        <a:ext cx="954659" cy="954478"/>
      </dsp:txXfrm>
    </dsp:sp>
    <dsp:sp modelId="{FCB99100-83EA-4874-9C2B-EE794D34042C}">
      <dsp:nvSpPr>
        <dsp:cNvPr id="0" name=""/>
        <dsp:cNvSpPr/>
      </dsp:nvSpPr>
      <dsp:spPr>
        <a:xfrm rot="2700000">
          <a:off x="3319404" y="1875569"/>
          <a:ext cx="1431443" cy="14314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9F668-DF43-49A8-8DD2-82CED1E3A746}">
      <dsp:nvSpPr>
        <dsp:cNvPr id="0" name=""/>
        <dsp:cNvSpPr/>
      </dsp:nvSpPr>
      <dsp:spPr>
        <a:xfrm>
          <a:off x="3367321" y="1923231"/>
          <a:ext cx="1336371" cy="13363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Payment</a:t>
          </a:r>
          <a:endParaRPr lang="en-US" sz="1300" kern="1200" dirty="0"/>
        </a:p>
      </dsp:txBody>
      <dsp:txXfrm>
        <a:off x="3557796" y="2114177"/>
        <a:ext cx="954659" cy="954478"/>
      </dsp:txXfrm>
    </dsp:sp>
    <dsp:sp modelId="{E251D8E0-E193-47F3-8B32-F09919A987C8}">
      <dsp:nvSpPr>
        <dsp:cNvPr id="0" name=""/>
        <dsp:cNvSpPr/>
      </dsp:nvSpPr>
      <dsp:spPr>
        <a:xfrm rot="2700000">
          <a:off x="1839796" y="1875569"/>
          <a:ext cx="1431443" cy="14314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BBB5-789E-4F01-B843-0BA21FA270DE}">
      <dsp:nvSpPr>
        <dsp:cNvPr id="0" name=""/>
        <dsp:cNvSpPr/>
      </dsp:nvSpPr>
      <dsp:spPr>
        <a:xfrm>
          <a:off x="1887712" y="1923231"/>
          <a:ext cx="1336371" cy="13363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Check Order List</a:t>
          </a:r>
          <a:endParaRPr lang="en-US" sz="1300" kern="1200" dirty="0"/>
        </a:p>
      </dsp:txBody>
      <dsp:txXfrm>
        <a:off x="2078949" y="2114177"/>
        <a:ext cx="954659" cy="954478"/>
      </dsp:txXfrm>
    </dsp:sp>
    <dsp:sp modelId="{027178F5-BB2E-4BEE-A0B2-2ECF061C7824}">
      <dsp:nvSpPr>
        <dsp:cNvPr id="0" name=""/>
        <dsp:cNvSpPr/>
      </dsp:nvSpPr>
      <dsp:spPr>
        <a:xfrm rot="2700000">
          <a:off x="360187" y="1875569"/>
          <a:ext cx="1431443" cy="14314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6FA72-8B5A-4893-944A-5152DEF591CE}">
      <dsp:nvSpPr>
        <dsp:cNvPr id="0" name=""/>
        <dsp:cNvSpPr/>
      </dsp:nvSpPr>
      <dsp:spPr>
        <a:xfrm>
          <a:off x="408104" y="1923231"/>
          <a:ext cx="1336371" cy="13363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300" kern="1200" dirty="0"/>
            <a:t>Order Product</a:t>
          </a:r>
          <a:endParaRPr lang="en-US" sz="1300" kern="1200" dirty="0"/>
        </a:p>
      </dsp:txBody>
      <dsp:txXfrm>
        <a:off x="599341" y="2114177"/>
        <a:ext cx="954659" cy="954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Sales Application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 of Application</a:t>
            </a:r>
            <a:endParaRPr dirty="0"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id-ID" b="1" dirty="0"/>
              <a:t>erver Side:</a:t>
            </a:r>
            <a:endParaRPr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S</a:t>
            </a:r>
            <a:r>
              <a:rPr lang="id-ID" sz="1600" dirty="0"/>
              <a:t>et localhost Server with gRPC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d-ID" sz="1600" dirty="0"/>
              <a:t>Set Order &amp; Transaction Method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d-ID" sz="1600" dirty="0"/>
              <a:t>Set List of Product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id-ID" sz="1600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/>
              <a:t>Client Side: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sz="1600" dirty="0"/>
              <a:t>Connect to localhost Server with </a:t>
            </a:r>
            <a:r>
              <a:rPr sz="1600" dirty="0" err="1"/>
              <a:t>gRPC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Display Menu Application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id-ID" sz="1600" dirty="0"/>
              <a:t>W</a:t>
            </a:r>
            <a:r>
              <a:rPr lang="en-US" sz="1600" dirty="0"/>
              <a:t>here the application </a:t>
            </a:r>
            <a:r>
              <a:rPr lang="id-ID" sz="1600" dirty="0"/>
              <a:t>scan</a:t>
            </a:r>
            <a:r>
              <a:rPr lang="en-US" sz="1600" dirty="0"/>
              <a:t> the user</a:t>
            </a:r>
            <a:r>
              <a:rPr lang="id-ID" sz="1600" dirty="0"/>
              <a:t> input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dirty="0"/>
              <a:t>Display Transaction Results</a:t>
            </a:r>
            <a:endParaRPr lang="id-ID" sz="16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id-ID" sz="1600" dirty="0"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6FCAB-4255-42BC-981D-86973AA4E45D}"/>
              </a:ext>
            </a:extLst>
          </p:cNvPr>
          <p:cNvSpPr txBox="1"/>
          <p:nvPr/>
        </p:nvSpPr>
        <p:spPr>
          <a:xfrm>
            <a:off x="1138182" y="4182642"/>
            <a:ext cx="686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Quicksand" panose="020B0604020202020204" charset="0"/>
              </a:rPr>
              <a:t>Our application sells a variety of beauty products and supplements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150" y="388880"/>
            <a:ext cx="5039700" cy="1141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OUR TOOLS &amp; technology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C5C0F-B4F6-43FC-8720-8FC4F6A1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28" y="959852"/>
            <a:ext cx="1370644" cy="13706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3CF7A1F-579D-44E7-9C1B-A1C825D28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6652" y="1075650"/>
            <a:ext cx="1141945" cy="1141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0B185-756E-4AA6-9067-02FBE96F2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504" y="1020726"/>
            <a:ext cx="1370644" cy="1237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C9D0E-C33E-4D86-9028-CC2BD42CA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225" y="1986691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B8B64-0E90-44FA-A8D4-4D7CCFD59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3C32F6-A7C3-4330-9E11-71C70C0A8317}"/>
              </a:ext>
            </a:extLst>
          </p:cNvPr>
          <p:cNvGrpSpPr/>
          <p:nvPr/>
        </p:nvGrpSpPr>
        <p:grpSpPr>
          <a:xfrm>
            <a:off x="721848" y="245762"/>
            <a:ext cx="6834357" cy="4695735"/>
            <a:chOff x="0" y="122832"/>
            <a:chExt cx="7310651" cy="68123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10A405A-EB65-4A90-816A-27390B73A04A}"/>
                </a:ext>
              </a:extLst>
            </p:cNvPr>
            <p:cNvSpPr/>
            <p:nvPr/>
          </p:nvSpPr>
          <p:spPr>
            <a:xfrm>
              <a:off x="4881349" y="122832"/>
              <a:ext cx="2429302" cy="663281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FE1E88-56F8-4DD3-8C64-34EB55E7BBDE}"/>
                </a:ext>
              </a:extLst>
            </p:cNvPr>
            <p:cNvSpPr/>
            <p:nvPr/>
          </p:nvSpPr>
          <p:spPr>
            <a:xfrm>
              <a:off x="5024848" y="2040892"/>
              <a:ext cx="1647163" cy="859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Check Order List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72749A-3346-4AED-B12F-0F5B2091D3C0}"/>
                </a:ext>
              </a:extLst>
            </p:cNvPr>
            <p:cNvSpPr/>
            <p:nvPr/>
          </p:nvSpPr>
          <p:spPr>
            <a:xfrm>
              <a:off x="5599668" y="687206"/>
              <a:ext cx="1647163" cy="859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Order Product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FF6FB7-01AB-4150-B70C-DC3E9D902EA7}"/>
                </a:ext>
              </a:extLst>
            </p:cNvPr>
            <p:cNvSpPr/>
            <p:nvPr/>
          </p:nvSpPr>
          <p:spPr>
            <a:xfrm>
              <a:off x="5323748" y="3361656"/>
              <a:ext cx="1647163" cy="859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Payment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E578F-8F5A-417C-B25D-8DE3C6B37D1D}"/>
                </a:ext>
              </a:extLst>
            </p:cNvPr>
            <p:cNvSpPr/>
            <p:nvPr/>
          </p:nvSpPr>
          <p:spPr>
            <a:xfrm>
              <a:off x="5323748" y="4881080"/>
              <a:ext cx="1797686" cy="859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Check Transaction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B78D55-938A-4C94-83DC-B11A8FF4C8E3}"/>
                </a:ext>
              </a:extLst>
            </p:cNvPr>
            <p:cNvSpPr txBox="1"/>
            <p:nvPr/>
          </p:nvSpPr>
          <p:spPr>
            <a:xfrm>
              <a:off x="1760472" y="3023101"/>
              <a:ext cx="66947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Buyer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2E0208-55E6-40BB-A51B-4C5B60F8E6A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371132" y="2470797"/>
              <a:ext cx="2653716" cy="1946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646819-F03E-4F95-B4BA-8909BD91869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371132" y="1117111"/>
              <a:ext cx="3228536" cy="15482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5D5A22-5C24-430B-B31E-09F564A486BE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371132" y="2665407"/>
              <a:ext cx="2952616" cy="11261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9D5B1F-91FF-4E2C-9545-34A8B60949A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371132" y="2665407"/>
              <a:ext cx="2952616" cy="26455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771473-9FE3-442F-8F79-8F9B072632D8}"/>
                </a:ext>
              </a:extLst>
            </p:cNvPr>
            <p:cNvSpPr txBox="1"/>
            <p:nvPr/>
          </p:nvSpPr>
          <p:spPr>
            <a:xfrm>
              <a:off x="4909628" y="22263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Sales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EDAC49-6588-4609-81CA-A6BCB8335916}"/>
                </a:ext>
              </a:extLst>
            </p:cNvPr>
            <p:cNvSpPr txBox="1"/>
            <p:nvPr/>
          </p:nvSpPr>
          <p:spPr>
            <a:xfrm>
              <a:off x="0" y="6488668"/>
              <a:ext cx="1130343" cy="446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>
                  <a:latin typeface="Amatic SC" panose="020B0604020202020204" charset="-79"/>
                  <a:cs typeface="Amatic SC" panose="020B0604020202020204" charset="-79"/>
                </a:rPr>
                <a:t>Use Case Diagram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5671B82-8576-44D7-B9E1-05884B42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43391" y="1464735"/>
            <a:ext cx="348412" cy="8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The flow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E8A94E-CA49-454A-BD6F-51E379AE3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270753"/>
              </p:ext>
            </p:extLst>
          </p:nvPr>
        </p:nvGraphicFramePr>
        <p:xfrm>
          <a:off x="573721" y="0"/>
          <a:ext cx="7773873" cy="518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90860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lt1"/>
                </a:solidFill>
              </a:rPr>
              <a:t>Lets Go to the Demo!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chemeClr val="lt1"/>
                </a:solidFill>
              </a:rPr>
              <a:t>simple</a:t>
            </a:r>
            <a:r>
              <a:rPr lang="en" sz="6000" dirty="0">
                <a:solidFill>
                  <a:schemeClr val="lt1"/>
                </a:solidFill>
              </a:rPr>
              <a:t> concept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Any questions?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800"/>
              <a:t>Team 6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E7B00-7746-4388-8105-85C55508D2EC}"/>
              </a:ext>
            </a:extLst>
          </p:cNvPr>
          <p:cNvSpPr txBox="1"/>
          <p:nvPr/>
        </p:nvSpPr>
        <p:spPr>
          <a:xfrm>
            <a:off x="7243913" y="446488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  <a:latin typeface="Squada One" panose="020B0604020202020204" charset="0"/>
              </a:rPr>
              <a:t>G2 | Academy</a:t>
            </a:r>
            <a:endParaRPr lang="en-US" sz="1600" b="1" dirty="0">
              <a:solidFill>
                <a:srgbClr val="FFC000"/>
              </a:solidFill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112</Words>
  <Application>Microsoft Office PowerPoint</Application>
  <PresentationFormat>On-screen Show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Amatic SC</vt:lpstr>
      <vt:lpstr>Quicksand</vt:lpstr>
      <vt:lpstr>Arial</vt:lpstr>
      <vt:lpstr>Short Stack</vt:lpstr>
      <vt:lpstr>Squada One</vt:lpstr>
      <vt:lpstr>Knight template</vt:lpstr>
      <vt:lpstr>Product Sales Application</vt:lpstr>
      <vt:lpstr>Scope of Application</vt:lpstr>
      <vt:lpstr>PowerPoint Presentation</vt:lpstr>
      <vt:lpstr>PowerPoint Presentation</vt:lpstr>
      <vt:lpstr>The flow</vt:lpstr>
      <vt:lpstr>simple concept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Application</dc:title>
  <dc:creator>Yusal Sumardi</dc:creator>
  <cp:lastModifiedBy>Yusal Sumardi</cp:lastModifiedBy>
  <cp:revision>7</cp:revision>
  <dcterms:modified xsi:type="dcterms:W3CDTF">2020-08-13T02:49:47Z</dcterms:modified>
</cp:coreProperties>
</file>