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BEEE7C-DA10-40D9-88FD-8C6C0C07D459}">
  <a:tblStyle styleId="{F2BEEE7C-DA10-40D9-88FD-8C6C0C07D4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 page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7ae929f5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7ae929f5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6c9ba71e9_3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6c9ba71e9_3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c9ba71e9_3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6c9ba71e9_3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6c9ba71e9_3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6c9ba71e9_3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Delivery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7ae929f5d_2_1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7ae929f5d_2_1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Magist Analysis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viability of leveraging Magist’s infrastructure to expand into the Brazilian market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325" y="0"/>
            <a:ext cx="4977674" cy="50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5401125" y="115475"/>
            <a:ext cx="24963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Market Distribution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0"/>
            <a:ext cx="4166326" cy="262836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133250" y="230975"/>
            <a:ext cx="37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13200" y="2780500"/>
            <a:ext cx="3819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Product Categories      74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Tech Categories		   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Top Selling Categories </a:t>
            </a:r>
            <a:r>
              <a:rPr lang="en-GB" sz="1200"/>
              <a:t>bed_bath_table</a:t>
            </a:r>
            <a:endParaRPr sz="12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Health_beauty</a:t>
            </a:r>
            <a:endParaRPr sz="12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Sports_leisure</a:t>
            </a:r>
            <a:endParaRPr sz="12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Furniture_decor</a:t>
            </a:r>
            <a:endParaRPr sz="12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Computers_accessories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247050" y="705975"/>
            <a:ext cx="22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Total no of Sellers: 3095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527250" y="4115100"/>
            <a:ext cx="80895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7.8% of all available products on Magist 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tech products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11% of all products sold are in 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tech categories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83;p15"/>
          <p:cNvGraphicFramePr/>
          <p:nvPr/>
        </p:nvGraphicFramePr>
        <p:xfrm>
          <a:off x="918525" y="26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{F2BEEE7C-DA10-40D9-88FD-8C6C0C07D459}</a:tableStyleId>
              </a:tblPr>
              <a:tblGrid>
                <a:gridCol w="2792000"/>
                <a:gridCol w="2280175"/>
                <a:gridCol w="2234775"/>
              </a:tblGrid>
              <a:tr h="47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Tech Product Categories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No of Avail Products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No of Products Sold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Computers Accessories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1639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7827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Electronics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517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2767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Consoles Games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317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1137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Audio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364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Computers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203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Tablets Printing Image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PC Gamer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9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580625" y="2923825"/>
            <a:ext cx="83031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Approximately 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93.7% of all tech products sold fall in the very cheap and cheap categories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1.4% of tech products sold are expensive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monthly revenue of all sellers on Magist is R$828.1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monthly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revenue of tech sellers is R$801.06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9" name="Google Shape;89;p16"/>
          <p:cNvGraphicFramePr/>
          <p:nvPr/>
        </p:nvGraphicFramePr>
        <p:xfrm>
          <a:off x="952500" y="47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{F2BEEE7C-DA10-40D9-88FD-8C6C0C07D459}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Tech Products Price Categories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No of Products Sold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Very Cheap (&lt;= R$100)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8338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Cheap (&lt;= R$300)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3277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Moderate (&lt;= R$1000)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601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Expensive (&gt; R$1000)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174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50" y="152400"/>
            <a:ext cx="65893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25"/>
            <a:ext cx="8520600" cy="3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00"/>
                </a:solidFill>
              </a:rPr>
              <a:t>Questions we are trying to explore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Is Magist a good fit for high-end tech products?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Are orders delivered on time?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00"/>
                </a:solidFill>
              </a:rPr>
              <a:t>Based on the information presented in previous slides, Magist is not a good fit for Eniac to expand into the Brazilian market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pen Sans"/>
              <a:buChar char="●"/>
            </a:pPr>
            <a:r>
              <a:rPr lang="en-GB" sz="1900">
                <a:solidFill>
                  <a:srgbClr val="000000"/>
                </a:solidFill>
              </a:rPr>
              <a:t>The percentage of high-end tech products sold is very low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pen Sans"/>
              <a:buChar char="●"/>
            </a:pPr>
            <a:r>
              <a:rPr lang="en-GB" sz="1900">
                <a:solidFill>
                  <a:srgbClr val="000000"/>
                </a:solidFill>
              </a:rPr>
              <a:t>There are major delays in deliveries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