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6" autoAdjust="0"/>
  </p:normalViewPr>
  <p:slideViewPr>
    <p:cSldViewPr snapToGrid="0">
      <p:cViewPr varScale="1">
        <p:scale>
          <a:sx n="70" d="100"/>
          <a:sy n="70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7196A-0715-4E90-AC70-52E612007CC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D7D9-F4DD-4034-A0AC-4055B6CF6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구상도 그리기</a:t>
            </a:r>
            <a:endParaRPr lang="en-US" altLang="ko-KR" dirty="0"/>
          </a:p>
          <a:p>
            <a:r>
              <a:rPr lang="ko-KR" altLang="en-US" dirty="0"/>
              <a:t>클라이언트 서버 </a:t>
            </a:r>
            <a:r>
              <a:rPr lang="en-US" altLang="ko-KR" dirty="0"/>
              <a:t>DB </a:t>
            </a:r>
            <a:r>
              <a:rPr lang="ko-KR" altLang="en-US" dirty="0"/>
              <a:t>관계도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톰켓</a:t>
            </a:r>
            <a:r>
              <a:rPr lang="ko-KR" altLang="en-US" dirty="0"/>
              <a:t> </a:t>
            </a:r>
            <a:r>
              <a:rPr lang="en-US" altLang="ko-KR" dirty="0"/>
              <a:t>– 8080</a:t>
            </a:r>
            <a:r>
              <a:rPr lang="ko-KR" altLang="en-US" dirty="0"/>
              <a:t>포트</a:t>
            </a:r>
            <a:r>
              <a:rPr lang="en-US" altLang="ko-KR" dirty="0"/>
              <a:t>, WAS – </a:t>
            </a:r>
            <a:r>
              <a:rPr lang="ko-KR" altLang="en-US" dirty="0"/>
              <a:t>동적 반환</a:t>
            </a:r>
            <a:endParaRPr lang="en-US" altLang="ko-KR" dirty="0"/>
          </a:p>
          <a:p>
            <a:r>
              <a:rPr lang="ko-KR" altLang="en-US" dirty="0"/>
              <a:t>아파치 </a:t>
            </a:r>
            <a:r>
              <a:rPr lang="en-US" altLang="ko-KR" dirty="0"/>
              <a:t>– 80</a:t>
            </a:r>
            <a:r>
              <a:rPr lang="ko-KR" altLang="en-US" dirty="0"/>
              <a:t>포트</a:t>
            </a:r>
            <a:r>
              <a:rPr lang="en-US" altLang="ko-KR" dirty="0"/>
              <a:t>, </a:t>
            </a:r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정적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BD7D9-F4DD-4034-A0AC-4055B6CF6D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3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60FA1-05F7-45CE-A120-5DF8E4233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FD8A0D-5021-475C-8678-D415549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08562-F21D-4DE9-BFFF-FD06B1AF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7EDDE-4529-443A-9E67-705A604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3AB6F-C6A0-4F05-BC5F-89B746ED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4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7A189-18B1-4ECA-87C4-4C015DF0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A77BF-C874-419A-8D01-CB297033A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C3C72-D98B-4A3F-A2D5-7F0BD0C2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C18EA-4038-4F75-88A3-D254BB5F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46878-0ED2-4BB5-BB76-5562086F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57F83C-AEA0-4326-9507-BACB905A3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F638F-13E7-4C21-8894-31E19E599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6AD0F-751F-4369-89FF-3E6C02C9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9CCF8-CEAA-4D64-9819-E357849F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B4F93-67D6-4C54-AC58-36255EF2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6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82D9-3F54-4783-A9FB-DA39DB2A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D6CCD-CAB4-46C0-BB1D-9EA66077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AF6C4-238F-43D1-A508-B88E9475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44852-C488-4870-8D07-26953269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7E977-CA2A-46EB-8F33-5A295DF0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7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F2B8-922C-4D84-9116-704668CE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CBF41-B31A-4A24-AE20-EB57D0BB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D202D-D1A2-4195-830E-BCFB6F6E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C522E-75C3-4F3D-9221-9470F385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DF044-E201-455C-9F91-F48E2255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5C564-5FF1-45E2-B324-A20A08D5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D3E3A-A7F0-42A3-B46E-9AE39EE4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62B94-D785-432E-B027-F0F0163D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68802-8DAF-4B4A-B9E2-78CF9BE2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318CD-F167-4079-891E-B969AC87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3174A-542A-4E7A-9B0F-96194C32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0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C2CEE-AB3B-44D8-B2A2-E0373349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FCC9C-2F06-4398-BE47-885DCAAD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06D43-52FA-47EC-8918-109ACFB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47E17-27C5-4D0E-AEC9-E9D3E8A23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029D7-081D-44DC-9719-CB84B9D95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0343E5-57E2-4FA7-A884-8B59B2BA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066B38-678A-40C1-8B81-456FF6BC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E5CB6-F4A5-46D6-A65F-1AAEA8E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D6A9C-F1A8-450D-8E8C-D1662565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A380D-60A1-44C2-8EF5-43960863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171AA0-2F0E-4D5A-9918-BC9BD6A2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56719-B99C-43AE-937E-05510F34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0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83C7A-E78B-4C48-9903-81FC4439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7EE64-3F69-4E2B-ABAB-61074808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8BA7C9-774A-4044-817F-2C139C4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3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AD212-F525-49E0-AE5A-57F291AC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6F9E0-8886-4A02-B47E-40A24443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26213B-12A9-4AFF-B49E-616EA04D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04A39-3F7C-4475-9532-9F0BBF6F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5ECDF-E6A4-4310-8481-396448B3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FA3F5-912B-4D54-8DC1-D24CB930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65BA8-2BF7-4A15-8EB6-288D54EF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7D41B8-8B2C-4F4C-A146-B818FDB3B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AC271-B520-414A-93C4-E7C5DFB4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18D12-7BEE-4FDD-8D7B-7AB3B22A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94CD5-1A1A-4FC3-A6F7-8557B0CE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C86E8-9D20-4922-9E8E-6DC13BB2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4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3E1A80-A545-4B9A-90CB-C950AD04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66972-1C97-4F75-9A79-F5F9E029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89D9C-315D-48DB-8B74-E350DBC77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5FC1-CA37-4C99-A068-AF740BD1FB1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2703C-1666-40E4-8698-E9C746A46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CE27C-11FA-4A18-A916-D3A077469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5751-F3B8-431E-B269-5CE095C8F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개발자를 위한 HTML/CSS/JS 온라인 코드에디터">
            <a:extLst>
              <a:ext uri="{FF2B5EF4-FFF2-40B4-BE49-F238E27FC236}">
                <a16:creationId xmlns:a16="http://schemas.microsoft.com/office/drawing/2014/main" id="{09352274-A1F4-4AFE-850D-4EDD8841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1" y="2705098"/>
            <a:ext cx="1943154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FD6401-3DB9-40BF-ABFF-63143807849E}"/>
              </a:ext>
            </a:extLst>
          </p:cNvPr>
          <p:cNvSpPr/>
          <p:nvPr/>
        </p:nvSpPr>
        <p:spPr>
          <a:xfrm>
            <a:off x="3647090" y="2354039"/>
            <a:ext cx="4897821" cy="4299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859D5-3085-4F7E-B9D1-65F2A900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62" y="1425516"/>
            <a:ext cx="1560874" cy="1338772"/>
          </a:xfrm>
          <a:prstGeom prst="rect">
            <a:avLst/>
          </a:prstGeom>
        </p:spPr>
      </p:pic>
      <p:pic>
        <p:nvPicPr>
          <p:cNvPr id="1028" name="Picture 4" descr="Spring Boot : 소개, 목표, 장단점">
            <a:extLst>
              <a:ext uri="{FF2B5EF4-FFF2-40B4-BE49-F238E27FC236}">
                <a16:creationId xmlns:a16="http://schemas.microsoft.com/office/drawing/2014/main" id="{40539865-7F80-445E-A731-42FCE135C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2" y="2851428"/>
            <a:ext cx="2200275" cy="11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내부 구조">
            <a:extLst>
              <a:ext uri="{FF2B5EF4-FFF2-40B4-BE49-F238E27FC236}">
                <a16:creationId xmlns:a16="http://schemas.microsoft.com/office/drawing/2014/main" id="{AB414B11-317E-4E43-9185-F0C1BE8A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540" y="2764288"/>
            <a:ext cx="2293669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5F8532-A6D4-47E3-A0CA-E3071CD40CF2}"/>
              </a:ext>
            </a:extLst>
          </p:cNvPr>
          <p:cNvCxnSpPr>
            <a:cxnSpLocks/>
          </p:cNvCxnSpPr>
          <p:nvPr/>
        </p:nvCxnSpPr>
        <p:spPr>
          <a:xfrm flipV="1">
            <a:off x="2429940" y="3243259"/>
            <a:ext cx="9341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4A04AE-33C9-4AEB-B496-CD1ED4976F48}"/>
              </a:ext>
            </a:extLst>
          </p:cNvPr>
          <p:cNvCxnSpPr/>
          <p:nvPr/>
        </p:nvCxnSpPr>
        <p:spPr>
          <a:xfrm flipV="1">
            <a:off x="8760385" y="3243260"/>
            <a:ext cx="9341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69B832-FA49-4575-B027-E728A197B8C1}"/>
              </a:ext>
            </a:extLst>
          </p:cNvPr>
          <p:cNvCxnSpPr>
            <a:cxnSpLocks/>
          </p:cNvCxnSpPr>
          <p:nvPr/>
        </p:nvCxnSpPr>
        <p:spPr>
          <a:xfrm flipH="1">
            <a:off x="2418876" y="3484996"/>
            <a:ext cx="90310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hymeleaf] 문법 및 사용법 정리 - 에스제이 - 티스토리">
            <a:extLst>
              <a:ext uri="{FF2B5EF4-FFF2-40B4-BE49-F238E27FC236}">
                <a16:creationId xmlns:a16="http://schemas.microsoft.com/office/drawing/2014/main" id="{5C749F8F-ED9F-4A58-A7B8-AC32691B0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7" b="31088"/>
          <a:stretch/>
        </p:blipFill>
        <p:spPr bwMode="auto">
          <a:xfrm>
            <a:off x="1931932" y="3953722"/>
            <a:ext cx="2200276" cy="43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아파치 톰캣 - 위키백과, 우리 모두의 백과사전">
            <a:extLst>
              <a:ext uri="{FF2B5EF4-FFF2-40B4-BE49-F238E27FC236}">
                <a16:creationId xmlns:a16="http://schemas.microsoft.com/office/drawing/2014/main" id="{B4EB8392-FF14-4401-AB73-A2AF96AA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50" y="4389843"/>
            <a:ext cx="1203431" cy="8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589819-1886-437B-BBEC-1AF8CE3C5635}"/>
              </a:ext>
            </a:extLst>
          </p:cNvPr>
          <p:cNvSpPr txBox="1"/>
          <p:nvPr/>
        </p:nvSpPr>
        <p:spPr>
          <a:xfrm>
            <a:off x="4429423" y="3919432"/>
            <a:ext cx="3255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/>
              <a:t>web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Spring Boot </a:t>
            </a:r>
            <a:r>
              <a:rPr lang="en-US" altLang="ko-KR" sz="2000" dirty="0" err="1"/>
              <a:t>DevTools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Spring Data JPA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75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9C2A41-1D37-4449-B183-E6FCEC16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18"/>
            <a:ext cx="6942082" cy="6401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C34A2-DE94-4FB5-9540-D266049C6146}"/>
              </a:ext>
            </a:extLst>
          </p:cNvPr>
          <p:cNvSpPr txBox="1"/>
          <p:nvPr/>
        </p:nvSpPr>
        <p:spPr>
          <a:xfrm>
            <a:off x="5559970" y="2644170"/>
            <a:ext cx="6159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JPA</a:t>
            </a:r>
          </a:p>
          <a:p>
            <a:r>
              <a:rPr lang="en-US" altLang="ko-KR" sz="1600" dirty="0"/>
              <a:t>	java </a:t>
            </a:r>
            <a:r>
              <a:rPr lang="ko-KR" altLang="en-US" sz="1600" dirty="0"/>
              <a:t>에서 </a:t>
            </a:r>
            <a:r>
              <a:rPr lang="en-US" altLang="ko-KR" sz="1600" dirty="0"/>
              <a:t>RDB </a:t>
            </a:r>
            <a:r>
              <a:rPr lang="ko-KR" altLang="en-US" sz="1600" dirty="0"/>
              <a:t>를 사용하는 방식을 정의한 인터페이스</a:t>
            </a:r>
            <a:endParaRPr lang="en-US" altLang="ko-KR" sz="1600" dirty="0"/>
          </a:p>
          <a:p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 </a:t>
            </a:r>
            <a:r>
              <a:rPr lang="en-US" altLang="ko-KR" sz="1600" dirty="0"/>
              <a:t>JPA</a:t>
            </a:r>
          </a:p>
          <a:p>
            <a:r>
              <a:rPr lang="en-US" altLang="ko-KR" sz="1600" dirty="0"/>
              <a:t>	JPA </a:t>
            </a:r>
            <a:r>
              <a:rPr lang="ko-KR" altLang="en-US" sz="1600" dirty="0"/>
              <a:t>를 쓰기 편하게 만든 모듈</a:t>
            </a:r>
            <a:endParaRPr lang="en-US" altLang="ko-KR" sz="1600" dirty="0"/>
          </a:p>
          <a:p>
            <a:r>
              <a:rPr lang="en-US" altLang="ko-KR" sz="1600" dirty="0"/>
              <a:t>Hibernate</a:t>
            </a:r>
          </a:p>
          <a:p>
            <a:r>
              <a:rPr lang="en-US" altLang="ko-KR" sz="1600" dirty="0"/>
              <a:t>	JPA</a:t>
            </a:r>
            <a:r>
              <a:rPr lang="ko-KR" altLang="en-US" sz="1600" dirty="0"/>
              <a:t> 구현체</a:t>
            </a:r>
            <a:endParaRPr lang="en-US" altLang="ko-KR" sz="1600" dirty="0"/>
          </a:p>
          <a:p>
            <a:r>
              <a:rPr lang="en-US" altLang="ko-KR" sz="1600" dirty="0"/>
              <a:t>JDBC</a:t>
            </a:r>
          </a:p>
          <a:p>
            <a:r>
              <a:rPr lang="en-US" altLang="ko-KR" sz="1600" dirty="0"/>
              <a:t>	java </a:t>
            </a:r>
            <a:r>
              <a:rPr lang="ko-KR" altLang="en-US" sz="1600" dirty="0"/>
              <a:t>프로그램이 </a:t>
            </a:r>
            <a:r>
              <a:rPr lang="en-US" altLang="ko-KR" sz="1600" dirty="0"/>
              <a:t>DB </a:t>
            </a:r>
            <a:r>
              <a:rPr lang="ko-KR" altLang="en-US" sz="1600" dirty="0"/>
              <a:t>와 연결되게 해주는 인터페이스</a:t>
            </a:r>
            <a:endParaRPr lang="en-US" altLang="ko-KR" sz="1600" dirty="0"/>
          </a:p>
          <a:p>
            <a:r>
              <a:rPr lang="en-US" altLang="ko-KR" sz="1600" dirty="0"/>
              <a:t>JDBC Driver</a:t>
            </a:r>
          </a:p>
          <a:p>
            <a:r>
              <a:rPr lang="en-US" altLang="ko-KR" sz="1600" dirty="0"/>
              <a:t>	JDBC </a:t>
            </a:r>
            <a:r>
              <a:rPr lang="ko-KR" altLang="en-US" sz="1600" dirty="0"/>
              <a:t>구현체</a:t>
            </a:r>
          </a:p>
        </p:txBody>
      </p:sp>
    </p:spTree>
    <p:extLst>
      <p:ext uri="{BB962C8B-B14F-4D97-AF65-F5344CB8AC3E}">
        <p14:creationId xmlns:p14="http://schemas.microsoft.com/office/powerpoint/2010/main" val="399938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74</Words>
  <Application>Microsoft Office PowerPoint</Application>
  <PresentationFormat>와이드스크린</PresentationFormat>
  <Paragraphs>24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이유석</dc:creator>
  <cp:lastModifiedBy>이유석</cp:lastModifiedBy>
  <cp:revision>6</cp:revision>
  <dcterms:created xsi:type="dcterms:W3CDTF">2021-07-26T12:22:01Z</dcterms:created>
  <dcterms:modified xsi:type="dcterms:W3CDTF">2021-07-27T09:51:58Z</dcterms:modified>
</cp:coreProperties>
</file>