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</p:sldIdLst>
  <p:sldSz cx="18288000" cy="10287000"/>
  <p:notesSz cx="6858000" cy="9144000"/>
  <p:embeddedFontLst>
    <p:embeddedFont>
      <p:font typeface="G마켓 산스 TTF Bold" panose="02000000000000000000" pitchFamily="2" charset="-127"/>
      <p:bold r:id="rId7"/>
    </p:embeddedFont>
    <p:embeddedFont>
      <p:font typeface="G마켓 산스 TTF Medium" panose="02000000000000000000" pitchFamily="2" charset="-127"/>
      <p:regular r:id="rId8"/>
    </p:embeddedFont>
    <p:embeddedFont>
      <p:font typeface="Pretendard Light"/>
      <p:regular r:id="rId9"/>
    </p:embeddedFont>
    <p:embeddedFont>
      <p:font typeface="Pretendard Medium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100" y="7658100"/>
            <a:ext cx="1854200" cy="444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6600"/>
            <a:ext cx="18288000" cy="660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38200" y="3263900"/>
            <a:ext cx="9537700" cy="184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0300" b="0" i="0" u="none" strike="noStrike" spc="-4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PORTFOLIO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8200" y="723900"/>
            <a:ext cx="10541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1600" b="0" i="0" u="none" strike="noStrike">
                <a:solidFill>
                  <a:srgbClr val="595959">
                    <a:alpha val="50196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2035 </a:t>
            </a:r>
          </a:p>
          <a:p>
            <a:pPr lvl="0" algn="l">
              <a:lnSpc>
                <a:spcPct val="107899"/>
              </a:lnSpc>
            </a:pPr>
            <a:r>
              <a:rPr lang="en-US" sz="1600" b="0" i="0" u="none" strike="noStrike">
                <a:solidFill>
                  <a:srgbClr val="595959">
                    <a:alpha val="50196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｜</a:t>
            </a:r>
          </a:p>
          <a:p>
            <a:pPr lvl="0" algn="l">
              <a:lnSpc>
                <a:spcPct val="107899"/>
              </a:lnSpc>
            </a:pPr>
            <a:r>
              <a:rPr lang="en-US" sz="1600" b="0" i="0" u="none" strike="noStrike">
                <a:solidFill>
                  <a:srgbClr val="595959">
                    <a:alpha val="50196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2036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875000" y="7721600"/>
            <a:ext cx="14224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CONTACT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316200" y="8293100"/>
            <a:ext cx="2197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1100"/>
              </a:lnSpc>
            </a:pPr>
            <a:r>
              <a:rPr lang="en-US" sz="17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+82 010 1234 5678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490700" y="86487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1100"/>
              </a:lnSpc>
            </a:pPr>
            <a:r>
              <a:rPr lang="en-US" sz="17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mirikim@miricanvas.com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8200" y="5562600"/>
            <a:ext cx="43053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끊임</a:t>
            </a:r>
            <a:r>
              <a:rPr lang="en-US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없이</a:t>
            </a:r>
            <a:r>
              <a:rPr lang="en-US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도달하는</a:t>
            </a:r>
          </a:p>
          <a:p>
            <a:pPr lvl="0" algn="l">
              <a:lnSpc>
                <a:spcPct val="99600"/>
              </a:lnSpc>
            </a:pPr>
            <a:r>
              <a:rPr lang="ko-KR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디자이너</a:t>
            </a:r>
            <a:r>
              <a:rPr lang="en-US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400" b="0" i="0" u="none" strike="noStrike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김미리</a:t>
            </a:r>
            <a:r>
              <a:rPr lang="en-US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입니다</a:t>
            </a:r>
            <a:r>
              <a:rPr lang="en-US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804900" y="723900"/>
            <a:ext cx="37084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16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WORKTYPE</a:t>
            </a:r>
          </a:p>
          <a:p>
            <a:pPr lvl="0" algn="r">
              <a:lnSpc>
                <a:spcPct val="91300"/>
              </a:lnSpc>
            </a:pPr>
            <a:r>
              <a:rPr lang="en-US" sz="16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UI/UX</a:t>
            </a:r>
          </a:p>
          <a:p>
            <a:pPr lvl="0" algn="r">
              <a:lnSpc>
                <a:spcPct val="91300"/>
              </a:lnSpc>
            </a:pPr>
            <a:r>
              <a:rPr lang="en-US" sz="16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BRANDING</a:t>
            </a:r>
          </a:p>
          <a:p>
            <a:pPr lvl="0" algn="r">
              <a:lnSpc>
                <a:spcPct val="91300"/>
              </a:lnSpc>
            </a:pPr>
            <a:r>
              <a:rPr lang="en-US" sz="16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EDITORIAL DESIGN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2100" y="4838700"/>
            <a:ext cx="101219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3000" y="1866900"/>
            <a:ext cx="67818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72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137900" y="2832100"/>
            <a:ext cx="32131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01  </a:t>
            </a: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</a:t>
            </a:r>
            <a:r>
              <a:rPr lang="ko-KR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부제목을</a:t>
            </a:r>
            <a:r>
              <a:rPr lang="en-US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작성해주세요</a:t>
            </a:r>
            <a:r>
              <a:rPr lang="en-US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lvl="0" algn="l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02 </a:t>
            </a: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 </a:t>
            </a:r>
            <a:r>
              <a:rPr lang="en-US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r>
              <a:rPr lang="ko-KR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부제목을</a:t>
            </a:r>
            <a:r>
              <a:rPr lang="en-US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작성해주세요</a:t>
            </a:r>
            <a:r>
              <a:rPr lang="en-US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125200" y="1993900"/>
            <a:ext cx="3060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BRANDING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125200" y="4864100"/>
            <a:ext cx="3378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01 </a:t>
            </a: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 </a:t>
            </a:r>
            <a:r>
              <a:rPr lang="ko-KR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부제목을</a:t>
            </a:r>
            <a:r>
              <a:rPr lang="en-US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작성해주세요</a:t>
            </a:r>
            <a:r>
              <a:rPr lang="en-US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lvl="0" algn="l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02   </a:t>
            </a: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r>
              <a:rPr lang="ko-KR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부제목을</a:t>
            </a:r>
            <a:r>
              <a:rPr lang="en-US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작성해주세요</a:t>
            </a:r>
            <a:r>
              <a:rPr lang="en-US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125200" y="4102100"/>
            <a:ext cx="4838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UX/UI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125200" y="7200900"/>
            <a:ext cx="41021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</a:t>
            </a: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  </a:t>
            </a:r>
            <a:r>
              <a:rPr lang="ko-KR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부제목을</a:t>
            </a:r>
            <a:r>
              <a:rPr lang="en-US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작성해주세요</a:t>
            </a:r>
            <a:r>
              <a:rPr lang="en-US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lvl="0" algn="l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02 </a:t>
            </a: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 </a:t>
            </a:r>
            <a:r>
              <a:rPr lang="ko-KR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부제목을</a:t>
            </a:r>
            <a:r>
              <a:rPr lang="en-US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작성해주세요</a:t>
            </a:r>
            <a:r>
              <a:rPr lang="en-US" sz="19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125200" y="6438900"/>
            <a:ext cx="3543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EDITORIAL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379700" y="2832100"/>
            <a:ext cx="1219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00p</a:t>
            </a:r>
          </a:p>
          <a:p>
            <a:pPr lvl="0" algn="r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00p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79700" y="4864100"/>
            <a:ext cx="1219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00p</a:t>
            </a:r>
          </a:p>
          <a:p>
            <a:pPr lvl="0" algn="r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79700" y="7200900"/>
            <a:ext cx="1219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00p</a:t>
            </a:r>
          </a:p>
          <a:p>
            <a:pPr lvl="0" algn="r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00p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38800" y="3886200"/>
            <a:ext cx="8724900" cy="4699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358900"/>
            <a:ext cx="5334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2997200" cy="2997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76400"/>
            <a:ext cx="2997200" cy="2997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676400"/>
            <a:ext cx="2997200" cy="2997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43000" y="5651500"/>
            <a:ext cx="50292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altLang="ko-KR" sz="32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SCM </a:t>
            </a:r>
            <a:r>
              <a:rPr lang="ko-KR" altLang="en-US" sz="32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자동화와 생산성을 고민하는</a:t>
            </a:r>
            <a:endParaRPr lang="ko-KR" sz="32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 김유석 입니다</a:t>
            </a:r>
            <a:r>
              <a:rPr lang="en-US" altLang="ko-KR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sz="4100" b="0" i="0" u="none" strike="noStrike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927600"/>
            <a:ext cx="533400" cy="546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43000" y="7340600"/>
            <a:ext cx="3441700" cy="171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700"/>
              </a:lnSpc>
            </a:pP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      </a:t>
            </a:r>
            <a:r>
              <a:rPr lang="en-US" sz="16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1994</a:t>
            </a: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.01.27 </a:t>
            </a:r>
          </a:p>
          <a:p>
            <a:pPr lvl="0" algn="l">
              <a:lnSpc>
                <a:spcPct val="157700"/>
              </a:lnSpc>
            </a:pP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      010 3582 8143</a:t>
            </a:r>
          </a:p>
          <a:p>
            <a:pPr lvl="0" algn="l">
              <a:lnSpc>
                <a:spcPct val="157700"/>
              </a:lnSpc>
            </a:pP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     </a:t>
            </a:r>
            <a:r>
              <a:rPr lang="en-US" sz="16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itgorae.seok</a:t>
            </a: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@gmail.com</a:t>
            </a:r>
          </a:p>
          <a:p>
            <a:pPr lvl="0" algn="l">
              <a:lnSpc>
                <a:spcPct val="157700"/>
              </a:lnSpc>
            </a:pP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     www.miricanvas.com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900" y="1790700"/>
            <a:ext cx="2730500" cy="4318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035800" y="1841500"/>
            <a:ext cx="2311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EDUCATION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57875" y="2933700"/>
            <a:ext cx="6572250" cy="60959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700"/>
              </a:lnSpc>
            </a:pPr>
            <a:r>
              <a:rPr lang="en-US" sz="1800" b="0" i="0" u="none" strike="noStrike" dirty="0">
                <a:solidFill>
                  <a:srgbClr val="C2C2C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2017.12</a:t>
            </a:r>
            <a:r>
              <a:rPr lang="en-US" sz="1800" b="0" i="0" u="none" strike="noStrike" dirty="0">
                <a:solidFill>
                  <a:srgbClr val="EEEEE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  </a:t>
            </a:r>
            <a:r>
              <a:rPr lang="en-US" sz="18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GTEP </a:t>
            </a:r>
            <a:r>
              <a:rPr lang="ko-KR" altLang="en-US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사업 수료 </a:t>
            </a:r>
            <a:r>
              <a:rPr lang="en-US" altLang="ko-KR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산업통상자원부</a:t>
            </a:r>
            <a:endParaRPr lang="ko-KR" sz="1800" b="0" i="0" u="none" strike="noStrike" dirty="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0" algn="l">
              <a:lnSpc>
                <a:spcPct val="157700"/>
              </a:lnSpc>
            </a:pPr>
            <a:r>
              <a:rPr lang="en-US" sz="1800" b="0" i="0" u="none" strike="noStrike" dirty="0">
                <a:solidFill>
                  <a:srgbClr val="C2C2C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2020.08 </a:t>
            </a:r>
            <a:r>
              <a:rPr lang="en-US" sz="1800" b="0" i="0" u="none" strike="noStrike" dirty="0">
                <a:solidFill>
                  <a:srgbClr val="EEEEE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 </a:t>
            </a:r>
            <a:r>
              <a:rPr lang="en-US" sz="18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</a:t>
            </a:r>
            <a:r>
              <a:rPr lang="ko-KR" altLang="en-US" sz="18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인제대학교 정치외교학</a:t>
            </a:r>
            <a:r>
              <a:rPr lang="en-US" altLang="ko-KR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/ </a:t>
            </a:r>
            <a:r>
              <a:rPr lang="ko-KR" altLang="en-US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국제통상학 졸업  </a:t>
            </a:r>
            <a:r>
              <a:rPr lang="en-US" altLang="ko-KR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(4.17/4.5)</a:t>
            </a:r>
          </a:p>
          <a:p>
            <a:pPr lvl="0" algn="l">
              <a:lnSpc>
                <a:spcPct val="157700"/>
              </a:lnSpc>
            </a:pPr>
            <a:r>
              <a:rPr lang="en-US" altLang="ko-KR" sz="1800" b="0" i="0" u="none" strike="noStrike" dirty="0">
                <a:solidFill>
                  <a:srgbClr val="C2C2C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2021.04</a:t>
            </a:r>
            <a:r>
              <a:rPr lang="en-US" altLang="ko-KR" sz="1800" b="0" i="0" u="none" strike="noStrike" dirty="0">
                <a:solidFill>
                  <a:srgbClr val="EEEEE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 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롯데 글로벌 </a:t>
            </a:r>
            <a:r>
              <a:rPr lang="ko-KR" altLang="en-US" dirty="0" err="1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로지스</a:t>
            </a:r>
            <a:r>
              <a:rPr lang="ko-KR" altLang="en-US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SCM</a:t>
            </a:r>
            <a:r>
              <a:rPr lang="ko-KR" altLang="en-US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사업본부 </a:t>
            </a:r>
            <a:endParaRPr lang="en-US" altLang="ko-KR" dirty="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0" algn="l">
              <a:lnSpc>
                <a:spcPct val="157700"/>
              </a:lnSpc>
            </a:pPr>
            <a:r>
              <a:rPr lang="en-US" altLang="ko-KR" sz="1800" b="0" i="0" u="none" strike="noStrike" dirty="0">
                <a:solidFill>
                  <a:srgbClr val="C2C2C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2024.05 </a:t>
            </a:r>
            <a:r>
              <a:rPr lang="en-US" altLang="ko-KR" sz="1800" b="0" i="0" u="none" strike="noStrike" dirty="0">
                <a:solidFill>
                  <a:srgbClr val="EEEEE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 </a:t>
            </a:r>
            <a:r>
              <a:rPr lang="en-US" altLang="ko-KR" sz="18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</a:t>
            </a:r>
            <a:r>
              <a:rPr lang="ko-KR" altLang="en-US" sz="18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삼성 </a:t>
            </a:r>
            <a:r>
              <a:rPr lang="en-US" altLang="ko-KR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SW </a:t>
            </a:r>
            <a:r>
              <a:rPr lang="ko-KR" altLang="en-US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아카데미 이수</a:t>
            </a:r>
            <a:endParaRPr lang="ko-KR" sz="1800" b="0" i="0" u="none" strike="noStrike" dirty="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900" y="4533900"/>
            <a:ext cx="2730500" cy="4318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035800" y="4584700"/>
            <a:ext cx="2311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EXPERIENCE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19900" y="8737600"/>
            <a:ext cx="42672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1800" b="0" i="0" u="none" strike="noStrike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2000.01</a:t>
            </a:r>
            <a:r>
              <a:rPr lang="en-US" sz="18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sz="18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</a:t>
            </a:r>
            <a:r>
              <a:rPr lang="en-US" sz="18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45</a:t>
            </a:r>
            <a:r>
              <a:rPr lang="ko-KR" sz="18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</a:t>
            </a:r>
            <a:r>
              <a:rPr lang="en-US" sz="18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8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커뮤니케이션디자인공모전</a:t>
            </a:r>
          </a:p>
          <a:p>
            <a:pPr lvl="0" algn="l">
              <a:lnSpc>
                <a:spcPct val="107899"/>
              </a:lnSpc>
            </a:pPr>
            <a:r>
              <a:rPr lang="en-US" sz="1800" b="0" i="0" u="none" strike="noStrike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             </a:t>
            </a:r>
            <a:r>
              <a:rPr lang="en-US" sz="1400" b="0" i="0" u="none" strike="noStrike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 </a:t>
            </a:r>
            <a:r>
              <a:rPr lang="ko-KR" sz="1400" b="0" i="0" u="none" strike="noStrike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시각디자인</a:t>
            </a:r>
            <a:r>
              <a:rPr lang="en-US" sz="1400" b="0" i="0" u="none" strike="noStrike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부분</a:t>
            </a:r>
            <a:r>
              <a:rPr lang="en-US" sz="1400" b="0" i="0" u="none" strike="noStrike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819900" y="6121400"/>
            <a:ext cx="42672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2022.11</a:t>
            </a:r>
            <a:r>
              <a: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800" b="0" i="0" u="none" strike="noStrike" dirty="0" err="1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롯데글로벌로지스</a:t>
            </a:r>
            <a:r>
              <a:rPr lang="ko-KR" alt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sz="18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07899"/>
              </a:lnSpc>
            </a:pPr>
            <a:r>
              <a: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             </a:t>
            </a:r>
            <a:r>
              <a:rPr lang="en-US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개인</a:t>
            </a:r>
            <a:r>
              <a:rPr lang="en-US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부분</a:t>
            </a:r>
            <a:r>
              <a:rPr lang="en-US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우수상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19900" y="6997700"/>
            <a:ext cx="42672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2000.01</a:t>
            </a:r>
            <a:r>
              <a: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sz="1800" b="0" i="0" u="none" strike="noStrike" dirty="0" err="1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미리컴퍼니</a:t>
            </a:r>
            <a:r>
              <a: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대학생</a:t>
            </a:r>
            <a:r>
              <a: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광고</a:t>
            </a:r>
            <a:r>
              <a: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공모전</a:t>
            </a:r>
          </a:p>
          <a:p>
            <a:pPr lvl="0" algn="l">
              <a:lnSpc>
                <a:spcPct val="107899"/>
              </a:lnSpc>
            </a:pPr>
            <a:r>
              <a: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             </a:t>
            </a:r>
            <a:r>
              <a:rPr lang="en-US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디지털광고부분</a:t>
            </a:r>
            <a:r>
              <a:rPr lang="en-US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참가상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819900" y="7861300"/>
            <a:ext cx="42672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2000.01</a:t>
            </a:r>
            <a:r>
              <a: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sz="1800" b="0" i="0" u="none" strike="noStrike" dirty="0" err="1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미리캔버스</a:t>
            </a:r>
            <a:r>
              <a: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캐릭터공모전</a:t>
            </a:r>
          </a:p>
          <a:p>
            <a:pPr lvl="0" algn="l">
              <a:lnSpc>
                <a:spcPct val="107899"/>
              </a:lnSpc>
            </a:pPr>
            <a:r>
              <a: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             </a:t>
            </a:r>
            <a:r>
              <a:rPr lang="en-US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캐릭터</a:t>
            </a:r>
            <a:r>
              <a:rPr lang="en-US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캐릭터</a:t>
            </a:r>
            <a:r>
              <a:rPr lang="en-US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400" b="0" i="0" u="none" strike="noStrike" dirty="0" err="1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굿즈</a:t>
            </a:r>
            <a:r>
              <a:rPr lang="en-US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(</a:t>
            </a:r>
            <a:r>
              <a:rPr lang="ko-KR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인형</a:t>
            </a:r>
            <a:r>
              <a:rPr lang="en-US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sz="1400" b="0" i="0" u="none" strike="noStrike" dirty="0" err="1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키링</a:t>
            </a:r>
            <a:r>
              <a:rPr lang="en-US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엽서</a:t>
            </a:r>
            <a:r>
              <a:rPr lang="en-US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등</a:t>
            </a:r>
            <a:r>
              <a:rPr lang="en-US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19899" y="5257800"/>
            <a:ext cx="6045201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2021.04</a:t>
            </a:r>
            <a:r>
              <a: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 </a:t>
            </a:r>
            <a:r>
              <a:rPr lang="ko-KR" alt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롯데 글로벌 </a:t>
            </a:r>
            <a:r>
              <a:rPr lang="ko-KR" altLang="en-US" sz="1800" b="0" i="0" u="none" strike="noStrike" dirty="0" err="1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로지스</a:t>
            </a:r>
            <a:endParaRPr lang="en-US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07899"/>
              </a:lnSpc>
            </a:pPr>
            <a:r>
              <a:rPr lang="en-US" altLang="ko-KR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  <a:r>
              <a:rPr lang="ko-KR" altLang="en-US" sz="1400" b="0" i="0" u="none" strike="noStrike" dirty="0" err="1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유니클로</a:t>
            </a:r>
            <a:r>
              <a:rPr lang="ko-KR" altLang="en-US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SCM </a:t>
            </a:r>
            <a:r>
              <a:rPr lang="ko-KR" altLang="en-US" sz="14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</a:t>
            </a:r>
            <a:endParaRPr lang="ko-KR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4DCFB9C-BB83-BAED-5571-23C489D78AC4}"/>
              </a:ext>
            </a:extLst>
          </p:cNvPr>
          <p:cNvGrpSpPr/>
          <p:nvPr/>
        </p:nvGrpSpPr>
        <p:grpSpPr>
          <a:xfrm>
            <a:off x="12560302" y="1714499"/>
            <a:ext cx="3225798" cy="431801"/>
            <a:chOff x="11890209" y="2146300"/>
            <a:chExt cx="2752891" cy="431800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12600" y="2146300"/>
              <a:ext cx="2730500" cy="431800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11890209" y="2211070"/>
              <a:ext cx="2730500" cy="32221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700" b="0" i="0" u="none" strike="noStrike" spc="300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CERTIFICATION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683203" y="2662289"/>
            <a:ext cx="3911600" cy="158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700"/>
              </a:lnSpc>
            </a:pPr>
            <a:r>
              <a: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2000.01</a:t>
            </a:r>
            <a:r>
              <a: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활용 </a:t>
            </a:r>
            <a:r>
              <a:rPr lang="en-US" altLang="ko-KR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급</a:t>
            </a:r>
            <a:endParaRPr lang="en-US" altLang="ko-KR" sz="18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57700"/>
              </a:lnSpc>
            </a:pPr>
            <a:r>
              <a: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2000.01 </a:t>
            </a:r>
            <a:r>
              <a: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</a:t>
            </a:r>
            <a:r>
              <a:rPr lang="ko-KR" altLang="en-US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물류관리사</a:t>
            </a:r>
            <a:endParaRPr lang="ko-KR" sz="18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57700"/>
              </a:lnSpc>
            </a:pPr>
            <a:r>
              <a: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2000.01</a:t>
            </a:r>
            <a:r>
              <a: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en-US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SQLD</a:t>
            </a:r>
          </a:p>
          <a:p>
            <a:pPr lvl="0" algn="l">
              <a:lnSpc>
                <a:spcPct val="157700"/>
              </a:lnSpc>
            </a:pPr>
            <a:r>
              <a:rPr lang="en-US" altLang="ko-KR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2000.01</a:t>
            </a:r>
            <a:r>
              <a:rPr lang="en-US" altLang="ko-KR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정보처리기사</a:t>
            </a:r>
            <a:endParaRPr lang="en-US" altLang="ko-KR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57700"/>
              </a:lnSpc>
            </a:pPr>
            <a:r>
              <a: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2000.01</a:t>
            </a:r>
            <a:r>
              <a: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2</a:t>
            </a:r>
            <a:r>
              <a:rPr lang="ko-KR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종보통운전면허</a:t>
            </a:r>
            <a:r>
              <a: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5666ABC-1305-2DC0-5FFE-3F51D41FB212}"/>
              </a:ext>
            </a:extLst>
          </p:cNvPr>
          <p:cNvGrpSpPr/>
          <p:nvPr/>
        </p:nvGrpSpPr>
        <p:grpSpPr>
          <a:xfrm>
            <a:off x="12560300" y="5918200"/>
            <a:ext cx="5270500" cy="3073400"/>
            <a:chOff x="11861800" y="5918200"/>
            <a:chExt cx="5270500" cy="3073400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12599" y="5918200"/>
              <a:ext cx="3148763" cy="497944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12103100" y="5981700"/>
              <a:ext cx="2946400" cy="330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600" b="0" i="0" u="none" strike="noStrike" spc="300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PROGRAM SKILL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1861800" y="6667500"/>
              <a:ext cx="1181100" cy="279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57700"/>
                </a:lnSpc>
              </a:pPr>
              <a:r>
                <a:rPr lang="en-US" sz="14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Photoshop</a:t>
              </a:r>
            </a:p>
          </p:txBody>
        </p: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979400" y="6756400"/>
              <a:ext cx="3530600" cy="114300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992100" y="6756400"/>
              <a:ext cx="3162300" cy="114300"/>
            </a:xfrm>
            <a:prstGeom prst="rect">
              <a:avLst/>
            </a:prstGeom>
          </p:spPr>
        </p:pic>
        <p:sp>
          <p:nvSpPr>
            <p:cNvPr id="28" name="TextBox 28"/>
            <p:cNvSpPr txBox="1"/>
            <p:nvPr/>
          </p:nvSpPr>
          <p:spPr>
            <a:xfrm>
              <a:off x="16484600" y="6667500"/>
              <a:ext cx="647700" cy="279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157700"/>
                </a:lnSpc>
              </a:pPr>
              <a:r>
                <a:rPr lang="en-US" sz="1400" b="0" i="0" u="none" strike="noStrike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90%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1861800" y="7188200"/>
              <a:ext cx="1079500" cy="279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57700"/>
                </a:lnSpc>
              </a:pPr>
              <a:r>
                <a:rPr lang="en-US" sz="1400" b="0" i="0" u="none" strike="noStrike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Illustration</a:t>
              </a:r>
            </a:p>
          </p:txBody>
        </p:sp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979400" y="7264400"/>
              <a:ext cx="3530600" cy="114300"/>
            </a:xfrm>
            <a:prstGeom prst="rect">
              <a:avLst/>
            </a:prstGeom>
          </p:spPr>
        </p:pic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79400" y="7264400"/>
              <a:ext cx="2946400" cy="114300"/>
            </a:xfrm>
            <a:prstGeom prst="rect">
              <a:avLst/>
            </a:prstGeom>
          </p:spPr>
        </p:pic>
        <p:sp>
          <p:nvSpPr>
            <p:cNvPr id="33" name="TextBox 33"/>
            <p:cNvSpPr txBox="1"/>
            <p:nvPr/>
          </p:nvSpPr>
          <p:spPr>
            <a:xfrm>
              <a:off x="16700500" y="7188200"/>
              <a:ext cx="431800" cy="279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157700"/>
                </a:lnSpc>
              </a:pPr>
              <a:r>
                <a:rPr lang="en-US" sz="1400" b="0" i="0" u="none" strike="noStrike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80%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1861800" y="7696200"/>
              <a:ext cx="1447800" cy="279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57700"/>
                </a:lnSpc>
              </a:pPr>
              <a:r>
                <a:rPr lang="en-US" sz="1400" b="0" i="0" u="none" strike="noStrike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After effect</a:t>
              </a:r>
            </a:p>
          </p:txBody>
        </p:sp>
        <p:pic>
          <p:nvPicPr>
            <p:cNvPr id="36" name="Picture 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979400" y="7785100"/>
              <a:ext cx="3530600" cy="114300"/>
            </a:xfrm>
            <a:prstGeom prst="rect">
              <a:avLst/>
            </a:prstGeom>
          </p:spPr>
        </p:pic>
        <p:pic>
          <p:nvPicPr>
            <p:cNvPr id="37" name="Picture 3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979400" y="7785100"/>
              <a:ext cx="2311400" cy="114300"/>
            </a:xfrm>
            <a:prstGeom prst="rect">
              <a:avLst/>
            </a:prstGeom>
          </p:spPr>
        </p:pic>
        <p:sp>
          <p:nvSpPr>
            <p:cNvPr id="38" name="TextBox 38"/>
            <p:cNvSpPr txBox="1"/>
            <p:nvPr/>
          </p:nvSpPr>
          <p:spPr>
            <a:xfrm>
              <a:off x="16700500" y="7696200"/>
              <a:ext cx="431800" cy="279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157700"/>
                </a:lnSpc>
              </a:pPr>
              <a:r>
                <a:rPr lang="en-US" sz="1400" b="0" i="0" u="none" strike="noStrike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70%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1861800" y="8204200"/>
              <a:ext cx="1104900" cy="279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57700"/>
                </a:lnSpc>
              </a:pPr>
              <a:r>
                <a:rPr lang="en-US" sz="1400" b="0" i="0" u="none" strike="noStrike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Indesign</a:t>
              </a:r>
            </a:p>
          </p:txBody>
        </p:sp>
        <p:pic>
          <p:nvPicPr>
            <p:cNvPr id="41" name="Picture 4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979400" y="8293100"/>
              <a:ext cx="3530600" cy="114300"/>
            </a:xfrm>
            <a:prstGeom prst="rect">
              <a:avLst/>
            </a:prstGeom>
          </p:spPr>
        </p:pic>
        <p:pic>
          <p:nvPicPr>
            <p:cNvPr id="42" name="Picture 4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979400" y="8293100"/>
              <a:ext cx="2070100" cy="114300"/>
            </a:xfrm>
            <a:prstGeom prst="rect">
              <a:avLst/>
            </a:prstGeom>
          </p:spPr>
        </p:pic>
        <p:sp>
          <p:nvSpPr>
            <p:cNvPr id="43" name="TextBox 43"/>
            <p:cNvSpPr txBox="1"/>
            <p:nvPr/>
          </p:nvSpPr>
          <p:spPr>
            <a:xfrm>
              <a:off x="16484600" y="8204200"/>
              <a:ext cx="647700" cy="279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157700"/>
                </a:lnSpc>
              </a:pPr>
              <a:r>
                <a:rPr lang="en-US" sz="1400" b="0" i="0" u="none" strike="noStrike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60%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11861800" y="8712200"/>
              <a:ext cx="1104900" cy="279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57700"/>
                </a:lnSpc>
              </a:pPr>
              <a:r>
                <a:rPr lang="en-US" sz="1400" b="0" i="0" u="none" strike="noStrike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Adobe XD</a:t>
              </a:r>
            </a:p>
          </p:txBody>
        </p:sp>
        <p:pic>
          <p:nvPicPr>
            <p:cNvPr id="46" name="Picture 4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979400" y="8801100"/>
              <a:ext cx="3530600" cy="114300"/>
            </a:xfrm>
            <a:prstGeom prst="rect">
              <a:avLst/>
            </a:prstGeom>
          </p:spPr>
        </p:pic>
        <p:pic>
          <p:nvPicPr>
            <p:cNvPr id="47" name="Picture 4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992100" y="8801100"/>
              <a:ext cx="2946400" cy="114300"/>
            </a:xfrm>
            <a:prstGeom prst="rect">
              <a:avLst/>
            </a:prstGeom>
          </p:spPr>
        </p:pic>
        <p:sp>
          <p:nvSpPr>
            <p:cNvPr id="48" name="TextBox 48"/>
            <p:cNvSpPr txBox="1"/>
            <p:nvPr/>
          </p:nvSpPr>
          <p:spPr>
            <a:xfrm>
              <a:off x="16700500" y="8712200"/>
              <a:ext cx="431800" cy="279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157700"/>
                </a:lnSpc>
              </a:pPr>
              <a:r>
                <a:rPr lang="en-US" sz="1400" b="0" i="0" u="none" strike="noStrike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80%</a:t>
              </a:r>
            </a:p>
          </p:txBody>
        </p:sp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01600" y="622300"/>
            <a:ext cx="15887700" cy="469900"/>
          </a:xfrm>
          <a:prstGeom prst="rect">
            <a:avLst/>
          </a:prstGeom>
        </p:spPr>
      </p:pic>
      <p:sp>
        <p:nvSpPr>
          <p:cNvPr id="51" name="TextBox 51"/>
          <p:cNvSpPr txBox="1"/>
          <p:nvPr/>
        </p:nvSpPr>
        <p:spPr>
          <a:xfrm>
            <a:off x="16154400" y="749300"/>
            <a:ext cx="16510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1200" b="0" i="0" u="none" strike="noStrike">
                <a:solidFill>
                  <a:srgbClr val="787878"/>
                </a:solidFill>
                <a:latin typeface="Pretendard Medium"/>
              </a:rPr>
              <a:t>2035 - 36</a:t>
            </a:r>
            <a:r>
              <a:rPr lang="en-US" sz="1200" b="0" i="0" u="none" strike="noStrike">
                <a:solidFill>
                  <a:srgbClr val="787878"/>
                </a:solidFill>
                <a:latin typeface="Pretendard Light"/>
              </a:rPr>
              <a:t> RESUME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7208500" y="9613900"/>
            <a:ext cx="5969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1200" b="0" i="0" u="none" strike="noStrike">
                <a:solidFill>
                  <a:srgbClr val="787878"/>
                </a:solidFill>
                <a:latin typeface="Pretendard Light"/>
              </a:rPr>
              <a:t>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966200" y="4457700"/>
            <a:ext cx="81915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7200" b="0" i="0" u="none" strike="noStrike" spc="-3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BRANDING DESIGN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550900" y="7124700"/>
            <a:ext cx="3606800" cy="91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66000"/>
              </a:lnSpc>
            </a:pPr>
            <a:r>
              <a:rPr lang="en-US" sz="2100" b="0" i="0" u="none" strike="noStrike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01     </a:t>
            </a:r>
            <a:r>
              <a:rPr lang="ko-KR" sz="2100" b="0" i="0" u="none" strike="noStrike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부제목을</a:t>
            </a:r>
            <a:r>
              <a:rPr lang="en-US" sz="2100" b="0" i="0" u="none" strike="noStrike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작성해주세요</a:t>
            </a:r>
            <a:r>
              <a:rPr lang="en-US" sz="2100" b="0" i="0" u="none" strike="noStrike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lvl="0" algn="r">
              <a:lnSpc>
                <a:spcPct val="166000"/>
              </a:lnSpc>
            </a:pPr>
            <a:r>
              <a:rPr lang="en-US" sz="2100" b="0" i="0" u="none" strike="noStrike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02    </a:t>
            </a:r>
            <a:r>
              <a:rPr lang="ko-KR" sz="2100" b="0" i="0" u="none" strike="noStrike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부제목을</a:t>
            </a:r>
            <a:r>
              <a:rPr lang="en-US" sz="2100" b="0" i="0" u="none" strike="noStrike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작성해주세요</a:t>
            </a:r>
            <a:r>
              <a:rPr lang="en-US" sz="2100" b="0" i="0" u="none" strike="noStrike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109700" y="749300"/>
            <a:ext cx="36957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1200" b="0" i="0" u="none" strike="noStrike">
                <a:solidFill>
                  <a:srgbClr val="FFFFFF"/>
                </a:solidFill>
                <a:latin typeface="Pretendard Medium"/>
              </a:rPr>
              <a:t>DESIGN</a:t>
            </a:r>
            <a:r>
              <a:rPr lang="en-US" sz="1200" b="0" i="0" u="none" strike="noStrike">
                <a:solidFill>
                  <a:srgbClr val="FFFFFF"/>
                </a:solidFill>
                <a:latin typeface="Pretendard Light"/>
              </a:rPr>
              <a:t> PORTFOLIO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0" y="5969000"/>
            <a:ext cx="100330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7556500"/>
            <a:ext cx="1854200" cy="444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394700" y="7620000"/>
            <a:ext cx="14224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73700" y="5549900"/>
            <a:ext cx="72644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100" b="0" i="0" u="none" strike="noStrike" spc="-1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끝까지</a:t>
            </a:r>
            <a:r>
              <a:rPr lang="en-US" sz="2100" b="0" i="0" u="none" strike="noStrike" spc="-1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봐주셔서</a:t>
            </a:r>
            <a:r>
              <a:rPr lang="en-US" sz="2100" b="0" i="0" u="none" strike="noStrike" spc="-1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sz="2100" b="0" i="0" u="none" strike="noStrike" spc="-1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lvl="0" algn="ctr">
              <a:lnSpc>
                <a:spcPct val="99600"/>
              </a:lnSpc>
            </a:pPr>
            <a:r>
              <a:rPr lang="ko-KR" sz="2100" b="0" i="0" u="none" strike="noStrike" spc="-1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끊임없이</a:t>
            </a:r>
            <a:r>
              <a:rPr lang="en-US" sz="2100" b="0" i="0" u="none" strike="noStrike" spc="-1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도달하는</a:t>
            </a:r>
            <a:r>
              <a:rPr lang="en-US" sz="2100" b="0" i="0" u="none" strike="noStrike" spc="-1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디자이너</a:t>
            </a:r>
            <a:r>
              <a:rPr lang="en-US" sz="2100" b="0" i="0" u="none" strike="noStrike" spc="-1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김미리의</a:t>
            </a:r>
            <a:r>
              <a:rPr lang="en-US" sz="2100" b="0" i="0" u="none" strike="noStrike" spc="-1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포트폴리였습니다</a:t>
            </a:r>
            <a:r>
              <a:rPr lang="en-US" sz="2100" b="0" i="0" u="none" strike="noStrike" spc="-10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34000" y="3289300"/>
            <a:ext cx="7543800" cy="151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400" b="0" i="0" u="none" strike="noStrike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94100" y="8394700"/>
            <a:ext cx="33147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b="0" i="0" u="none" strike="noStrike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Phone Number ｜ 010 1234 5678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16800" y="8394700"/>
            <a:ext cx="33655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b="0" i="0" u="none" strike="noStrike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e-mail ｜ mirikim@miricanvas.com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55400" y="8394700"/>
            <a:ext cx="2590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b="0" i="0" u="none" strike="noStrike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instamgram ｜ @miri_kim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826000"/>
            <a:ext cx="14173200" cy="469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626600"/>
            <a:ext cx="18288000" cy="66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251</Words>
  <Application>Microsoft Office PowerPoint</Application>
  <PresentationFormat>사용자 지정</PresentationFormat>
  <Paragraphs>81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G마켓 산스 TTF Medium</vt:lpstr>
      <vt:lpstr>Pretendard Medium</vt:lpstr>
      <vt:lpstr>Calibri</vt:lpstr>
      <vt:lpstr>Arial</vt:lpstr>
      <vt:lpstr>G마켓 산스 TTF Bold</vt:lpstr>
      <vt:lpstr>Pretendard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cp:lastModifiedBy>유석 김</cp:lastModifiedBy>
  <cp:revision>3</cp:revision>
  <dcterms:created xsi:type="dcterms:W3CDTF">2006-08-16T00:00:00Z</dcterms:created>
  <dcterms:modified xsi:type="dcterms:W3CDTF">2024-10-22T14:55:41Z</dcterms:modified>
</cp:coreProperties>
</file>