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2237" y="-10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79A09F-79E9-A934-A4E3-B33FAFA7AC94}"/>
              </a:ext>
            </a:extLst>
          </p:cNvPr>
          <p:cNvCxnSpPr/>
          <p:nvPr/>
        </p:nvCxnSpPr>
        <p:spPr>
          <a:xfrm>
            <a:off x="542394" y="480289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7CDB-7957-DE97-5F9A-4A51CC6E6E44}"/>
              </a:ext>
            </a:extLst>
          </p:cNvPr>
          <p:cNvSpPr txBox="1"/>
          <p:nvPr/>
        </p:nvSpPr>
        <p:spPr>
          <a:xfrm>
            <a:off x="609596" y="2299469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FA6A1B-81F0-783E-CEAD-86F45A2512F3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C357E4-7465-781F-DC7A-3ABB3DF96808}"/>
              </a:ext>
            </a:extLst>
          </p:cNvPr>
          <p:cNvCxnSpPr/>
          <p:nvPr/>
        </p:nvCxnSpPr>
        <p:spPr>
          <a:xfrm>
            <a:off x="532234" y="33342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14020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131D-DAB2-4D57-E14F-79777B2AA982}"/>
              </a:ext>
            </a:extLst>
          </p:cNvPr>
          <p:cNvSpPr txBox="1"/>
          <p:nvPr/>
        </p:nvSpPr>
        <p:spPr>
          <a:xfrm>
            <a:off x="609596" y="3392894"/>
            <a:ext cx="4826004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B4F6-863B-69AD-D551-701D102EB5FA}"/>
              </a:ext>
            </a:extLst>
          </p:cNvPr>
          <p:cNvSpPr txBox="1"/>
          <p:nvPr/>
        </p:nvSpPr>
        <p:spPr>
          <a:xfrm>
            <a:off x="595101" y="5061604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 가능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있게 됨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8354A-D2FC-4B8B-16F3-E950DAABE0BB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841371" y="828497"/>
            <a:ext cx="3923669" cy="18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A5E6C9-8EA3-287B-E6F5-87BA0F7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7280407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3D0378-3023-1DB3-33CA-D1CEF4B1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5786968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A6672-A03F-9203-9F2F-C65D8142AD09}"/>
              </a:ext>
            </a:extLst>
          </p:cNvPr>
          <p:cNvSpPr/>
          <p:nvPr/>
        </p:nvSpPr>
        <p:spPr>
          <a:xfrm>
            <a:off x="1499616" y="9528048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7B2CC-4F0E-6FE0-A15A-F1B150E884FE}"/>
              </a:ext>
            </a:extLst>
          </p:cNvPr>
          <p:cNvSpPr txBox="1"/>
          <p:nvPr/>
        </p:nvSpPr>
        <p:spPr>
          <a:xfrm>
            <a:off x="3791361" y="360357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CADE71-FA48-DD4A-BDD3-42A155F381B0}"/>
              </a:ext>
            </a:extLst>
          </p:cNvPr>
          <p:cNvCxnSpPr>
            <a:cxnSpLocks/>
          </p:cNvCxnSpPr>
          <p:nvPr/>
        </p:nvCxnSpPr>
        <p:spPr>
          <a:xfrm>
            <a:off x="3688078" y="86758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D6BD9D-6CC1-0850-DD7E-730B2FE143BB}"/>
              </a:ext>
            </a:extLst>
          </p:cNvPr>
          <p:cNvSpPr txBox="1"/>
          <p:nvPr/>
        </p:nvSpPr>
        <p:spPr>
          <a:xfrm>
            <a:off x="364997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47FDDB-3DBB-1DD9-5D9A-756455ACE969}"/>
              </a:ext>
            </a:extLst>
          </p:cNvPr>
          <p:cNvCxnSpPr/>
          <p:nvPr/>
        </p:nvCxnSpPr>
        <p:spPr>
          <a:xfrm>
            <a:off x="444711" y="83052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25B0B2-C22C-4D4D-B9C0-BE6CC1199C6E}"/>
              </a:ext>
            </a:extLst>
          </p:cNvPr>
          <p:cNvSpPr txBox="1"/>
          <p:nvPr/>
        </p:nvSpPr>
        <p:spPr>
          <a:xfrm>
            <a:off x="609596" y="2299469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01443-FBBA-B1BA-4C50-AB72B68C05B2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7CEF3D-7E0C-884B-4654-DE29898C7C64}"/>
              </a:ext>
            </a:extLst>
          </p:cNvPr>
          <p:cNvCxnSpPr/>
          <p:nvPr/>
        </p:nvCxnSpPr>
        <p:spPr>
          <a:xfrm>
            <a:off x="532234" y="386257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243148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42778-C653-60B4-88CB-EA3538831A48}"/>
              </a:ext>
            </a:extLst>
          </p:cNvPr>
          <p:cNvSpPr txBox="1"/>
          <p:nvPr/>
        </p:nvSpPr>
        <p:spPr>
          <a:xfrm>
            <a:off x="609596" y="3862574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F0EC-7F90-E479-2067-291FBCE619BD}"/>
              </a:ext>
            </a:extLst>
          </p:cNvPr>
          <p:cNvSpPr txBox="1"/>
          <p:nvPr/>
        </p:nvSpPr>
        <p:spPr>
          <a:xfrm>
            <a:off x="527153" y="8289436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25E6C-66E3-84D8-7FAC-E2ADE6AE4E5D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7938BD-E76E-787C-1034-4CAF5446C980}"/>
              </a:ext>
            </a:extLst>
          </p:cNvPr>
          <p:cNvSpPr txBox="1"/>
          <p:nvPr/>
        </p:nvSpPr>
        <p:spPr>
          <a:xfrm>
            <a:off x="841371" y="828496"/>
            <a:ext cx="2587629" cy="159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CRUD , Rest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CRUD,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AE0376-09EA-AEC5-4A18-187BC54A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4529249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30F3A3-EB60-E8F1-DBE0-F26B84AF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6371888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F2A905-1B48-52C0-9A9B-2D12F056ECFC}"/>
              </a:ext>
            </a:extLst>
          </p:cNvPr>
          <p:cNvSpPr/>
          <p:nvPr/>
        </p:nvSpPr>
        <p:spPr>
          <a:xfrm>
            <a:off x="2110037" y="3146398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78F21E-9E94-753D-DC57-CB78076652BD}"/>
              </a:ext>
            </a:extLst>
          </p:cNvPr>
          <p:cNvSpPr/>
          <p:nvPr/>
        </p:nvSpPr>
        <p:spPr>
          <a:xfrm>
            <a:off x="2534919" y="8925348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4E5C4-7A5C-04E6-7B7E-A56B6DA6A241}"/>
              </a:ext>
            </a:extLst>
          </p:cNvPr>
          <p:cNvSpPr txBox="1"/>
          <p:nvPr/>
        </p:nvSpPr>
        <p:spPr>
          <a:xfrm>
            <a:off x="3791361" y="360357"/>
            <a:ext cx="261959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1CAB7-01E3-6D58-6424-8569E6BEE1EA}"/>
              </a:ext>
            </a:extLst>
          </p:cNvPr>
          <p:cNvCxnSpPr>
            <a:cxnSpLocks/>
          </p:cNvCxnSpPr>
          <p:nvPr/>
        </p:nvCxnSpPr>
        <p:spPr>
          <a:xfrm>
            <a:off x="3688078" y="91330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295255-5BF6-EB3E-D9AE-B26164E3B984}"/>
              </a:ext>
            </a:extLst>
          </p:cNvPr>
          <p:cNvSpPr txBox="1"/>
          <p:nvPr/>
        </p:nvSpPr>
        <p:spPr>
          <a:xfrm>
            <a:off x="369569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도면을 시각화 하기 위해서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 Y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행과 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Z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적치 높이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분리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Depth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깊어져 성능 저하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RDBMS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 물류 데이터 처리시 초기에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 고려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데이터 처리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4400" b="1" dirty="0" err="1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2668-3A3A-C511-819E-CFC54EC6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2E7AC2-C5F7-51C7-3228-6DDF80163ADE}"/>
              </a:ext>
            </a:extLst>
          </p:cNvPr>
          <p:cNvCxnSpPr/>
          <p:nvPr/>
        </p:nvCxnSpPr>
        <p:spPr>
          <a:xfrm>
            <a:off x="532234" y="496767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761800-C6AE-22B5-38CA-D8D013FFE521}"/>
              </a:ext>
            </a:extLst>
          </p:cNvPr>
          <p:cNvSpPr txBox="1"/>
          <p:nvPr/>
        </p:nvSpPr>
        <p:spPr>
          <a:xfrm>
            <a:off x="609596" y="2299469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2EE4E2-AA91-B5F4-1E4D-1682EAF3A005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847F38-DA31-318C-B69A-6C69CA469095}"/>
              </a:ext>
            </a:extLst>
          </p:cNvPr>
          <p:cNvCxnSpPr/>
          <p:nvPr/>
        </p:nvCxnSpPr>
        <p:spPr>
          <a:xfrm>
            <a:off x="532234" y="357809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D72A-4381-50B3-67F3-4F25C5A1BA97}"/>
              </a:ext>
            </a:extLst>
          </p:cNvPr>
          <p:cNvSpPr txBox="1"/>
          <p:nvPr/>
        </p:nvSpPr>
        <p:spPr>
          <a:xfrm>
            <a:off x="609596" y="360357"/>
            <a:ext cx="50495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1B700-34EA-5F2A-BBCE-323F812C95B7}"/>
              </a:ext>
            </a:extLst>
          </p:cNvPr>
          <p:cNvSpPr txBox="1"/>
          <p:nvPr/>
        </p:nvSpPr>
        <p:spPr>
          <a:xfrm>
            <a:off x="609596" y="3628894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54B0-9C03-B916-2867-0A1427EDA63A}"/>
              </a:ext>
            </a:extLst>
          </p:cNvPr>
          <p:cNvSpPr txBox="1"/>
          <p:nvPr/>
        </p:nvSpPr>
        <p:spPr>
          <a:xfrm>
            <a:off x="595101" y="5061604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6BC509-706F-31CC-2F7C-1F7E05BAF1A6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118519-7B1A-2420-57D4-A849A7FEA329}"/>
              </a:ext>
            </a:extLst>
          </p:cNvPr>
          <p:cNvSpPr txBox="1"/>
          <p:nvPr/>
        </p:nvSpPr>
        <p:spPr>
          <a:xfrm>
            <a:off x="841370" y="828496"/>
            <a:ext cx="3395351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자동 인식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환경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57BE30-D22B-B453-54D3-6633B2AD7839}"/>
              </a:ext>
            </a:extLst>
          </p:cNvPr>
          <p:cNvGrpSpPr/>
          <p:nvPr/>
        </p:nvGrpSpPr>
        <p:grpSpPr>
          <a:xfrm>
            <a:off x="3776492" y="4835727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0F66D710-CED9-0382-2E9D-148C1B776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8D2689-2CB2-C32F-7E11-9FCD3292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8F6E24F-BBE0-4FE3-45B9-726883ED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5702877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4359DF-A7AA-BB0A-E01F-629489CEB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7331870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FAE1E6-5433-D43F-A527-16D2E91A2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7770335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E167BC-47F1-CBE5-6657-B7E67B1E4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8770839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FC9FC7-55CF-795F-A52C-64D7879A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8997561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6D883E-518E-0476-F0DD-5B2EE2C80336}"/>
              </a:ext>
            </a:extLst>
          </p:cNvPr>
          <p:cNvSpPr txBox="1"/>
          <p:nvPr/>
        </p:nvSpPr>
        <p:spPr>
          <a:xfrm>
            <a:off x="4045361" y="360357"/>
            <a:ext cx="257895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7A41B1-9482-C9D6-DF7A-75057773F460}"/>
              </a:ext>
            </a:extLst>
          </p:cNvPr>
          <p:cNvCxnSpPr>
            <a:cxnSpLocks/>
          </p:cNvCxnSpPr>
          <p:nvPr/>
        </p:nvCxnSpPr>
        <p:spPr>
          <a:xfrm>
            <a:off x="4077522" y="881836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FCEA2F-E562-133E-A939-DD2E5BF72634}"/>
              </a:ext>
            </a:extLst>
          </p:cNvPr>
          <p:cNvSpPr txBox="1"/>
          <p:nvPr/>
        </p:nvSpPr>
        <p:spPr>
          <a:xfrm>
            <a:off x="4074792" y="822302"/>
            <a:ext cx="2794002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1475</Words>
  <Application>Microsoft Office PowerPoint</Application>
  <PresentationFormat>A4 용지(210x297mm)</PresentationFormat>
  <Paragraphs>293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21</cp:revision>
  <dcterms:created xsi:type="dcterms:W3CDTF">2024-11-21T05:04:26Z</dcterms:created>
  <dcterms:modified xsi:type="dcterms:W3CDTF">2024-11-27T03:29:04Z</dcterms:modified>
</cp:coreProperties>
</file>