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7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125" d="100"/>
          <a:sy n="125" d="100"/>
        </p:scale>
        <p:origin x="-864" y="438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68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85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3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25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75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16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92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94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99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66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C7D45-EBA1-45BD-853C-4CFD30122036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1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7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1080558" y="1528460"/>
            <a:ext cx="0" cy="1940667"/>
          </a:xfrm>
          <a:prstGeom prst="line">
            <a:avLst/>
          </a:prstGeom>
          <a:ln w="25400" cap="rnd">
            <a:solidFill>
              <a:srgbClr val="2274EC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2949" y="1960184"/>
            <a:ext cx="38072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 </a:t>
            </a:r>
            <a:r>
              <a:rPr lang="en-US" altLang="ko-KR" sz="32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 </a:t>
            </a:r>
            <a:r>
              <a:rPr lang="ko-KR" altLang="en-US" sz="32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개발자</a:t>
            </a:r>
            <a:r>
              <a:rPr lang="en-US" altLang="ko-KR" sz="32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/>
            </a:r>
            <a:br>
              <a:rPr lang="en-US" altLang="ko-KR" sz="32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ko-KR" altLang="en-US" sz="32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김유석 입니다</a:t>
            </a:r>
            <a:r>
              <a:rPr lang="en-US" altLang="ko-KR" sz="32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32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950" y="3037402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2024 PORTFOLIO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35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593" y="546302"/>
            <a:ext cx="1096584" cy="14621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0400" y="366719"/>
            <a:ext cx="31858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 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관리자에서 </a:t>
            </a:r>
            <a:r>
              <a:rPr lang="ko-KR" altLang="en-US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개발자로</a:t>
            </a:r>
            <a:endParaRPr lang="en-US" altLang="ko-KR" sz="3200" dirty="0" smtClean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3200" dirty="0" smtClean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SCM </a:t>
            </a:r>
            <a:r>
              <a:rPr lang="ko-KR" altLang="en-US" sz="3200" dirty="0" smtClean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개발자 </a:t>
            </a:r>
            <a:endParaRPr lang="en-US" altLang="ko-KR" sz="3200" dirty="0" smtClean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32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김유석</a:t>
            </a:r>
            <a:r>
              <a:rPr lang="ko-KR" altLang="en-US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입니다</a:t>
            </a:r>
            <a:r>
              <a:rPr lang="en-US" altLang="ko-KR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09600" y="2228850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55684" y="4204144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599" y="2270592"/>
            <a:ext cx="4702629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김유석 </a:t>
            </a:r>
            <a:r>
              <a:rPr lang="en-US" altLang="ko-KR" dirty="0" smtClean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en-US" altLang="ko-KR" sz="1400" dirty="0" err="1" smtClean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Yuseok</a:t>
            </a:r>
            <a:r>
              <a:rPr lang="en-US" altLang="ko-KR" sz="1400" dirty="0" smtClean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Kim</a:t>
            </a:r>
          </a:p>
          <a:p>
            <a:endParaRPr lang="en-US" altLang="ko-KR" sz="1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최소한의 공간으로 최대한의 효율을 낼 수 있는 프로그램을 고민하고 있습니다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sz="1100" dirty="0" smtClean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저의 고민된 코드 한 줄이 수백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수 천명의 근로자들의 한 걸음을 줄인다고 생각하며 개발에 임하고 있습니다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sz="1100" dirty="0" smtClean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각 </a:t>
            </a:r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업장에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적합한 </a:t>
            </a:r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피킹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적치 시스템을 프로그램으로 구현하고자 합니다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93485" y="7274338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599" y="420944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Career</a:t>
            </a:r>
            <a:endParaRPr lang="ko-KR" altLang="en-US" sz="14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599" y="7379624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SKILL</a:t>
            </a:r>
            <a:endParaRPr lang="ko-KR" altLang="en-US" sz="14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599" y="4610329"/>
            <a:ext cx="235131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롯데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글로벌 </a:t>
            </a:r>
            <a:r>
              <a:rPr lang="ko-KR" altLang="en-US" sz="14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로지스</a:t>
            </a:r>
            <a:endParaRPr lang="en-US" altLang="ko-KR" sz="1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2021.04 ~ 2023.07(2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개월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👨‍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유통물류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유니클로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16909" y="4635323"/>
            <a:ext cx="3505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업무 내용</a:t>
            </a:r>
            <a:endParaRPr lang="en-US" altLang="ko-KR" sz="1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1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WMS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입출고 데이터 관리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- 21FW, 22SS, 22FW 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반품 스케줄 수립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DAS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분류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작업 관리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74999" y="5994629"/>
            <a:ext cx="350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수행 프로젝트</a:t>
            </a:r>
            <a:endParaRPr lang="en-US" altLang="ko-KR" sz="1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👨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한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·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 무역 전쟁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TFT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 팀장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 6,000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평 버퍼 센터 운영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간선 배차 관리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스태킹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렉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도입 및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3,000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평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감평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도급사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인원 관리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고객사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관리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0400" y="7786533"/>
            <a:ext cx="112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BackEnd</a:t>
            </a:r>
            <a:endParaRPr lang="en-US" altLang="ko-KR" sz="12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93547" y="7794267"/>
            <a:ext cx="112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FrontEnd</a:t>
            </a:r>
            <a:endParaRPr lang="en-US" altLang="ko-KR" sz="12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02149" y="7777455"/>
            <a:ext cx="148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Database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2253342" y="8063532"/>
            <a:ext cx="0" cy="136621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354830" y="8063532"/>
            <a:ext cx="0" cy="136621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7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9600" y="2228850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09600" y="3411754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00742" y="461643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9600" y="1622295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</a:t>
            </a:r>
            <a:r>
              <a:rPr lang="en-US" altLang="ko-KR" sz="3200" dirty="0" smtClean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endParaRPr lang="ko-KR" altLang="en-US" sz="32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742" y="2805198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</a:t>
            </a:r>
            <a:r>
              <a:rPr lang="en-US" altLang="ko-KR" sz="3200" dirty="0" smtClean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endParaRPr lang="ko-KR" altLang="en-US" sz="32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742" y="4009882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</a:t>
            </a:r>
            <a:r>
              <a:rPr lang="en-US" altLang="ko-KR" sz="32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endParaRPr lang="ko-KR" altLang="en-US" sz="32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371" y="5635482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</a:t>
            </a:r>
            <a:r>
              <a:rPr lang="en-US" altLang="ko-KR" sz="3200" dirty="0" smtClean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</a:t>
            </a:r>
            <a:endParaRPr lang="ko-KR" altLang="en-US" sz="32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906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702</TotalTime>
  <Words>142</Words>
  <Application>Microsoft Office PowerPoint</Application>
  <PresentationFormat>A4 용지(210x297mm)</PresentationFormat>
  <Paragraphs>36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user</cp:lastModifiedBy>
  <cp:revision>13</cp:revision>
  <dcterms:created xsi:type="dcterms:W3CDTF">2024-11-21T05:04:26Z</dcterms:created>
  <dcterms:modified xsi:type="dcterms:W3CDTF">2024-11-23T08:56:04Z</dcterms:modified>
</cp:coreProperties>
</file>