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0287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9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34.pn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34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34.png"/><Relationship Id="rId10" Type="http://schemas.openxmlformats.org/officeDocument/2006/relationships/image" Target="../media/image98.png"/><Relationship Id="rId4" Type="http://schemas.openxmlformats.org/officeDocument/2006/relationships/image" Target="../media/image91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100.png"/><Relationship Id="rId5" Type="http://schemas.openxmlformats.org/officeDocument/2006/relationships/image" Target="../media/image34.png"/><Relationship Id="rId10" Type="http://schemas.openxmlformats.org/officeDocument/2006/relationships/image" Target="../media/image99.png"/><Relationship Id="rId4" Type="http://schemas.openxmlformats.org/officeDocument/2006/relationships/image" Target="../media/image91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102.png"/><Relationship Id="rId5" Type="http://schemas.openxmlformats.org/officeDocument/2006/relationships/image" Target="../media/image34.png"/><Relationship Id="rId10" Type="http://schemas.openxmlformats.org/officeDocument/2006/relationships/image" Target="../media/image101.png"/><Relationship Id="rId4" Type="http://schemas.openxmlformats.org/officeDocument/2006/relationships/image" Target="../media/image91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71.png"/><Relationship Id="rId3" Type="http://schemas.openxmlformats.org/officeDocument/2006/relationships/image" Target="../media/image3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3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34.png"/><Relationship Id="rId15" Type="http://schemas.openxmlformats.org/officeDocument/2006/relationships/image" Target="../media/image113.png"/><Relationship Id="rId10" Type="http://schemas.openxmlformats.org/officeDocument/2006/relationships/image" Target="../media/image109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Relationship Id="rId14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1.png"/><Relationship Id="rId3" Type="http://schemas.openxmlformats.org/officeDocument/2006/relationships/image" Target="../media/image32.png"/><Relationship Id="rId7" Type="http://schemas.openxmlformats.org/officeDocument/2006/relationships/image" Target="../media/image106.png"/><Relationship Id="rId12" Type="http://schemas.openxmlformats.org/officeDocument/2006/relationships/image" Target="../media/image12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19.png"/><Relationship Id="rId5" Type="http://schemas.openxmlformats.org/officeDocument/2006/relationships/image" Target="../media/image34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5.png"/><Relationship Id="rId9" Type="http://schemas.openxmlformats.org/officeDocument/2006/relationships/image" Target="../media/image71.png"/><Relationship Id="rId1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6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2.png"/><Relationship Id="rId9" Type="http://schemas.openxmlformats.org/officeDocument/2006/relationships/image" Target="../media/image3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12" Type="http://schemas.openxmlformats.org/officeDocument/2006/relationships/image" Target="../media/image5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32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34.png"/><Relationship Id="rId17" Type="http://schemas.openxmlformats.org/officeDocument/2006/relationships/image" Target="../media/image68.png"/><Relationship Id="rId2" Type="http://schemas.openxmlformats.org/officeDocument/2006/relationships/image" Target="../media/image30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4.png"/><Relationship Id="rId5" Type="http://schemas.openxmlformats.org/officeDocument/2006/relationships/image" Target="../media/image60.png"/><Relationship Id="rId15" Type="http://schemas.openxmlformats.org/officeDocument/2006/relationships/image" Target="../media/image3.png"/><Relationship Id="rId10" Type="http://schemas.openxmlformats.org/officeDocument/2006/relationships/image" Target="../media/image32.png"/><Relationship Id="rId19" Type="http://schemas.openxmlformats.org/officeDocument/2006/relationships/image" Target="../media/image70.png"/><Relationship Id="rId4" Type="http://schemas.openxmlformats.org/officeDocument/2006/relationships/image" Target="../media/image59.png"/><Relationship Id="rId9" Type="http://schemas.openxmlformats.org/officeDocument/2006/relationships/image" Target="../media/image3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32.png"/><Relationship Id="rId21" Type="http://schemas.openxmlformats.org/officeDocument/2006/relationships/image" Target="../media/image85.png"/><Relationship Id="rId7" Type="http://schemas.openxmlformats.org/officeDocument/2006/relationships/image" Target="../media/image3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31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34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4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4.png"/><Relationship Id="rId5" Type="http://schemas.openxmlformats.org/officeDocument/2006/relationships/image" Target="../media/image34.png"/><Relationship Id="rId10" Type="http://schemas.openxmlformats.org/officeDocument/2006/relationships/image" Target="../media/image93.png"/><Relationship Id="rId4" Type="http://schemas.openxmlformats.org/officeDocument/2006/relationships/image" Target="../media/image91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3340100"/>
            <a:ext cx="6172200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048000"/>
            <a:ext cx="3619500" cy="2806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8610600" y="64262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800" y="2247900"/>
            <a:ext cx="495300" cy="5791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0000">
            <a:off x="3860800" y="4876800"/>
            <a:ext cx="4432300" cy="2400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499100"/>
            <a:ext cx="2108200" cy="508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700" y="4381500"/>
            <a:ext cx="3365500" cy="173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500" y="4737100"/>
            <a:ext cx="2184400" cy="227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501900"/>
            <a:ext cx="8775700" cy="165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2362200"/>
            <a:ext cx="7493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740000">
            <a:off x="7493000" y="34036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899400" y="2654300"/>
            <a:ext cx="3962400" cy="214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6200000">
            <a:off x="3111500" y="762000"/>
            <a:ext cx="3949700" cy="10591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0100" y="4546600"/>
            <a:ext cx="6172200" cy="303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501900"/>
            <a:ext cx="8775700" cy="165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2362200"/>
            <a:ext cx="7493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740000">
            <a:off x="7493000" y="34036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899400" y="2654300"/>
            <a:ext cx="3962400" cy="214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6200000">
            <a:off x="3111500" y="762000"/>
            <a:ext cx="3949700" cy="10591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4470400"/>
            <a:ext cx="5765800" cy="2895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1600" y="5562600"/>
            <a:ext cx="61722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501900"/>
            <a:ext cx="8775700" cy="165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2362200"/>
            <a:ext cx="7493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740000">
            <a:off x="7493000" y="34036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899400" y="2654300"/>
            <a:ext cx="3962400" cy="214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6200000">
            <a:off x="3111500" y="762000"/>
            <a:ext cx="3949700" cy="10591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4800" y="3848100"/>
            <a:ext cx="4597400" cy="443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501900"/>
            <a:ext cx="8775700" cy="165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2362200"/>
            <a:ext cx="7493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740000">
            <a:off x="7493000" y="34036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899400" y="2654300"/>
            <a:ext cx="3962400" cy="214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6200000">
            <a:off x="3111500" y="762000"/>
            <a:ext cx="3949700" cy="10591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900" y="3606800"/>
            <a:ext cx="6172200" cy="49657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8600" y="5600700"/>
            <a:ext cx="6172200" cy="185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501900"/>
            <a:ext cx="8775700" cy="165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2362200"/>
            <a:ext cx="7493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740000">
            <a:off x="7493000" y="34036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899400" y="2654300"/>
            <a:ext cx="3962400" cy="214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6200000">
            <a:off x="3111500" y="762000"/>
            <a:ext cx="3949700" cy="10591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800" y="3733800"/>
            <a:ext cx="4838700" cy="45847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500" y="4381500"/>
            <a:ext cx="508000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6083300" y="3937000"/>
            <a:ext cx="3403600" cy="373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654300"/>
            <a:ext cx="7200900" cy="1447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2362200"/>
            <a:ext cx="7620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7569200" y="2235200"/>
            <a:ext cx="431800" cy="3733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300" y="3860800"/>
            <a:ext cx="3162300" cy="5461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3873500"/>
            <a:ext cx="2501900" cy="18161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3100" y="3911600"/>
            <a:ext cx="2451100" cy="17526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5765800"/>
            <a:ext cx="2590800" cy="1727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5800" y="5765800"/>
            <a:ext cx="2438400" cy="1752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3800" y="7670800"/>
            <a:ext cx="2679700" cy="228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07100" y="4838700"/>
            <a:ext cx="2857500" cy="1028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9800" y="5613400"/>
            <a:ext cx="2590800" cy="825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07100" y="6273800"/>
            <a:ext cx="1943100" cy="82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6083300" y="3937000"/>
            <a:ext cx="3403600" cy="373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2501900"/>
            <a:ext cx="7137400" cy="165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2362200"/>
            <a:ext cx="7620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7569200" y="2235200"/>
            <a:ext cx="431800" cy="3733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000" y="3873500"/>
            <a:ext cx="3797300" cy="508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800" y="7670800"/>
            <a:ext cx="2679700" cy="228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4400" y="4559300"/>
            <a:ext cx="3606800" cy="284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1333500" y="3937000"/>
            <a:ext cx="3403600" cy="3733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2819400" y="2235200"/>
            <a:ext cx="431800" cy="3733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200" y="3873500"/>
            <a:ext cx="3771900" cy="508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3200" y="4635500"/>
            <a:ext cx="3073400" cy="1257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3200" y="5435600"/>
            <a:ext cx="2311400" cy="889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60500" y="5892800"/>
            <a:ext cx="3073400" cy="1117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7800" y="6565900"/>
            <a:ext cx="3225800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2667000" y="2984500"/>
            <a:ext cx="889000" cy="401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2667000" y="3962400"/>
            <a:ext cx="889000" cy="401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2667000" y="4927600"/>
            <a:ext cx="889000" cy="401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6946900" y="2984500"/>
            <a:ext cx="889000" cy="401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6946900" y="3962400"/>
            <a:ext cx="889000" cy="401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6946900" y="4927600"/>
            <a:ext cx="889000" cy="4013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0" y="2247900"/>
            <a:ext cx="495300" cy="5791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00" y="2552700"/>
            <a:ext cx="5969000" cy="1828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000" y="3721100"/>
            <a:ext cx="3479800" cy="469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300" y="4699000"/>
            <a:ext cx="1549400" cy="762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00" y="4737100"/>
            <a:ext cx="508000" cy="508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500" y="4838700"/>
            <a:ext cx="584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5200" y="4762500"/>
            <a:ext cx="2133600" cy="685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200" y="4737100"/>
            <a:ext cx="508000" cy="508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4838700"/>
            <a:ext cx="584200" cy="330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00" y="5702300"/>
            <a:ext cx="508000" cy="508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5803900"/>
            <a:ext cx="584200" cy="3302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200" y="5702300"/>
            <a:ext cx="508000" cy="508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7500" y="5803900"/>
            <a:ext cx="711200" cy="330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00" y="6680200"/>
            <a:ext cx="508000" cy="508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9200" y="6781800"/>
            <a:ext cx="584200" cy="330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5200" y="6705600"/>
            <a:ext cx="1511300" cy="685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200" y="6680200"/>
            <a:ext cx="508000" cy="508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1841500"/>
            <a:ext cx="2260600" cy="1993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-60000">
            <a:off x="2286000" y="3251200"/>
            <a:ext cx="215900" cy="215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6400" y="6781800"/>
            <a:ext cx="584200" cy="3302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-5400000">
            <a:off x="-1079500" y="5207000"/>
            <a:ext cx="2679700" cy="2286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35500" y="2552700"/>
            <a:ext cx="1016000" cy="342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64000" y="2489200"/>
            <a:ext cx="1930400" cy="495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78000" y="5664200"/>
            <a:ext cx="2946400" cy="762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45200" y="5664200"/>
            <a:ext cx="3302000" cy="762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65300" y="6616700"/>
            <a:ext cx="15494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3162300" y="901700"/>
            <a:ext cx="3949700" cy="10591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2400" y="2501900"/>
            <a:ext cx="90551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100" y="2362200"/>
            <a:ext cx="762000" cy="393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7000" y="2755900"/>
            <a:ext cx="3073400" cy="3136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60000">
            <a:off x="8712200" y="3543300"/>
            <a:ext cx="254000" cy="254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959" y="3541102"/>
            <a:ext cx="7701630" cy="6250598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8343" y="3873500"/>
            <a:ext cx="5740628" cy="56896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7258" y="3561368"/>
            <a:ext cx="3041730" cy="6571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3162300" y="901700"/>
            <a:ext cx="3949700" cy="10591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2501900"/>
            <a:ext cx="800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800" y="2362200"/>
            <a:ext cx="749300" cy="393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60000">
            <a:off x="8712200" y="3543300"/>
            <a:ext cx="254000" cy="2540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00" y="4559300"/>
            <a:ext cx="4826000" cy="256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4559300"/>
            <a:ext cx="4419600" cy="3035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7000" y="2755900"/>
            <a:ext cx="3073400" cy="313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3136900" y="1003300"/>
            <a:ext cx="3949700" cy="10591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" y="2501900"/>
            <a:ext cx="800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800" y="2362200"/>
            <a:ext cx="749300" cy="393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7000" y="2755900"/>
            <a:ext cx="3073400" cy="3136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60000">
            <a:off x="8712200" y="3543300"/>
            <a:ext cx="254000" cy="254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500" y="4559300"/>
            <a:ext cx="6172200" cy="3276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6200000">
            <a:off x="7708900" y="3581400"/>
            <a:ext cx="444500" cy="2692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6200000">
            <a:off x="7734300" y="4254500"/>
            <a:ext cx="444500" cy="26924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324600" y="4686300"/>
            <a:ext cx="2794000" cy="1231900"/>
            <a:chOff x="6324600" y="4686300"/>
            <a:chExt cx="2794000" cy="123190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24600" y="4686300"/>
              <a:ext cx="2794000" cy="57150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50000" y="5384800"/>
              <a:ext cx="2768600" cy="53340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6299200" y="6057900"/>
            <a:ext cx="3009900" cy="1320800"/>
            <a:chOff x="6299200" y="6057900"/>
            <a:chExt cx="3009900" cy="1320800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-16200000">
              <a:off x="7327900" y="5397500"/>
              <a:ext cx="1320800" cy="264160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731000" y="6057900"/>
              <a:ext cx="2451100" cy="53340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959600" y="6502400"/>
              <a:ext cx="2235200" cy="53340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9200" y="6883400"/>
              <a:ext cx="2895600" cy="482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3136900" y="1003300"/>
            <a:ext cx="3949700" cy="10591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0" y="2501900"/>
            <a:ext cx="79375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800" y="2362200"/>
            <a:ext cx="749300" cy="393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6200000">
            <a:off x="7708900" y="3581400"/>
            <a:ext cx="444500" cy="2692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0500" y="4699000"/>
            <a:ext cx="2540000" cy="533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6200000">
            <a:off x="7734300" y="4254500"/>
            <a:ext cx="444500" cy="2692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1300" y="5384800"/>
            <a:ext cx="2540000" cy="533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6200000">
            <a:off x="7518400" y="5207000"/>
            <a:ext cx="939800" cy="26416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318" y="3854450"/>
            <a:ext cx="6574282" cy="5448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7000" y="2755900"/>
            <a:ext cx="3073400" cy="3136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5600" y="6311900"/>
            <a:ext cx="24511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3111500" y="762000"/>
            <a:ext cx="3949700" cy="10591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762000" y="4546600"/>
            <a:ext cx="3048000" cy="289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5181600" y="3314700"/>
            <a:ext cx="3048000" cy="5397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0" y="5651500"/>
            <a:ext cx="368300" cy="368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900" y="4686300"/>
            <a:ext cx="4457700" cy="914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4356100"/>
            <a:ext cx="1257300" cy="3175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0311491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200" y="5207000"/>
            <a:ext cx="2857500" cy="152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9700" y="2654300"/>
            <a:ext cx="7493000" cy="1447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9800" y="2362200"/>
            <a:ext cx="749300" cy="3937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0" y="6845300"/>
            <a:ext cx="368300" cy="368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54300" y="6324600"/>
            <a:ext cx="419100" cy="419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740000">
            <a:off x="7493000" y="3403600"/>
            <a:ext cx="254000" cy="254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7899400" y="2654300"/>
            <a:ext cx="3962400" cy="21463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200" y="5359400"/>
            <a:ext cx="2882900" cy="9652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84800" y="5397500"/>
            <a:ext cx="2159000" cy="1333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29200" y="6781800"/>
            <a:ext cx="3390900" cy="863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33800" y="7670800"/>
            <a:ext cx="26797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2654300"/>
            <a:ext cx="7493000" cy="1447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2362200"/>
            <a:ext cx="7620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740000">
            <a:off x="7493000" y="34036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899400" y="2654300"/>
            <a:ext cx="3962400" cy="2146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그룹 38"/>
          <p:cNvGrpSpPr/>
          <p:nvPr/>
        </p:nvGrpSpPr>
        <p:grpSpPr>
          <a:xfrm>
            <a:off x="241300" y="4241800"/>
            <a:ext cx="1193800" cy="1663700"/>
            <a:chOff x="241300" y="4241800"/>
            <a:chExt cx="1193800" cy="16637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2900" y="4241800"/>
              <a:ext cx="850900" cy="111760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1300" y="5181600"/>
              <a:ext cx="1193800" cy="7239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2819400" y="4165600"/>
            <a:ext cx="2362200" cy="2184400"/>
            <a:chOff x="2819400" y="4165600"/>
            <a:chExt cx="2362200" cy="218440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08300" y="4165600"/>
              <a:ext cx="1803400" cy="116840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19400" y="5219700"/>
              <a:ext cx="2362200" cy="1130300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4" name="그룹 43"/>
          <p:cNvGrpSpPr/>
          <p:nvPr/>
        </p:nvGrpSpPr>
        <p:grpSpPr>
          <a:xfrm>
            <a:off x="6604000" y="4140200"/>
            <a:ext cx="2717800" cy="2184400"/>
            <a:chOff x="6604000" y="4140200"/>
            <a:chExt cx="2717800" cy="2184400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08800" y="4140200"/>
              <a:ext cx="1803400" cy="116840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04000" y="5194300"/>
              <a:ext cx="2717800" cy="11303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320800" y="4267200"/>
            <a:ext cx="1308100" cy="1638300"/>
            <a:chOff x="1320800" y="4267200"/>
            <a:chExt cx="1308100" cy="1638300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20800" y="4267200"/>
              <a:ext cx="1308100" cy="104140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25600" y="5181600"/>
              <a:ext cx="914400" cy="7239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5372100" y="4267200"/>
            <a:ext cx="1181100" cy="1003300"/>
            <a:chOff x="5372100" y="4267200"/>
            <a:chExt cx="1181100" cy="1003300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372100" y="4267200"/>
              <a:ext cx="1181100" cy="30480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422900" y="4445000"/>
              <a:ext cx="1054100" cy="825500"/>
            </a:xfrm>
            <a:prstGeom prst="rect">
              <a:avLst/>
            </a:prstGeom>
          </p:spPr>
        </p:pic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6" name="그룹 45"/>
          <p:cNvGrpSpPr/>
          <p:nvPr/>
        </p:nvGrpSpPr>
        <p:grpSpPr>
          <a:xfrm>
            <a:off x="3543300" y="5829300"/>
            <a:ext cx="4927600" cy="2717800"/>
            <a:chOff x="3543300" y="5829300"/>
            <a:chExt cx="4927600" cy="2717800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486400" y="7226300"/>
              <a:ext cx="1193800" cy="800100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860800" y="5854700"/>
              <a:ext cx="749300" cy="749300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366000" y="5829300"/>
              <a:ext cx="749300" cy="749300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543300" y="6692900"/>
              <a:ext cx="1473200" cy="1854200"/>
            </a:xfrm>
            <a:prstGeom prst="rect">
              <a:avLst/>
            </a:prstGeom>
          </p:spPr>
        </p:pic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023100" y="6692900"/>
              <a:ext cx="1447800" cy="1828800"/>
            </a:xfrm>
            <a:prstGeom prst="rect">
              <a:avLst/>
            </a:prstGeom>
          </p:spPr>
        </p:pic>
      </p:grpSp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7" name="그룹 46"/>
          <p:cNvGrpSpPr/>
          <p:nvPr/>
        </p:nvGrpSpPr>
        <p:grpSpPr>
          <a:xfrm>
            <a:off x="3911600" y="8597900"/>
            <a:ext cx="4203700" cy="749300"/>
            <a:chOff x="3911600" y="8597900"/>
            <a:chExt cx="4203700" cy="749300"/>
          </a:xfrm>
        </p:grpSpPr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11600" y="8597900"/>
              <a:ext cx="723900" cy="723900"/>
            </a:xfrm>
            <a:prstGeom prst="rect">
              <a:avLst/>
            </a:prstGeom>
          </p:spPr>
        </p:pic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366000" y="8597900"/>
              <a:ext cx="749300" cy="749300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5372100" y="4826000"/>
            <a:ext cx="1181100" cy="962914"/>
            <a:chOff x="5372100" y="4826000"/>
            <a:chExt cx="1181100" cy="962914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 rot="10800000">
              <a:off x="5372100" y="4826000"/>
              <a:ext cx="1181100" cy="304800"/>
            </a:xfrm>
            <a:prstGeom prst="rect">
              <a:avLst/>
            </a:prstGeom>
          </p:spPr>
        </p:pic>
        <p:pic>
          <p:nvPicPr>
            <p:cNvPr id="36" name="Picture 36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638800" y="4963414"/>
              <a:ext cx="647700" cy="8255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2146300" y="7302500"/>
            <a:ext cx="7683500" cy="1155700"/>
            <a:chOff x="2146300" y="7302500"/>
            <a:chExt cx="7683500" cy="1155700"/>
          </a:xfrm>
        </p:grpSpPr>
        <p:pic>
          <p:nvPicPr>
            <p:cNvPr id="37" name="Picture 37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146300" y="7340600"/>
              <a:ext cx="1422400" cy="1117600"/>
            </a:xfrm>
            <a:prstGeom prst="rect">
              <a:avLst/>
            </a:prstGeom>
          </p:spPr>
        </p:pic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394700" y="7302500"/>
              <a:ext cx="1435100" cy="1117600"/>
            </a:xfrm>
            <a:prstGeom prst="rect">
              <a:avLst/>
            </a:prstGeom>
          </p:spPr>
        </p:pic>
      </p:grpSp>
      <p:cxnSp>
        <p:nvCxnSpPr>
          <p:cNvPr id="40" name="직선 화살표 연결선 39"/>
          <p:cNvCxnSpPr/>
          <p:nvPr/>
        </p:nvCxnSpPr>
        <p:spPr>
          <a:xfrm>
            <a:off x="5334000" y="8959850"/>
            <a:ext cx="1498600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362200"/>
            <a:ext cx="762000" cy="393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4864100" y="-3136900"/>
            <a:ext cx="495300" cy="10591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2501900"/>
            <a:ext cx="8775700" cy="165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070100"/>
            <a:ext cx="850900" cy="660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800" y="2362200"/>
            <a:ext cx="7493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740000">
            <a:off x="7493000" y="34036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899400" y="2654300"/>
            <a:ext cx="3962400" cy="2146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6200000">
            <a:off x="3111500" y="762000"/>
            <a:ext cx="3949700" cy="10591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0" y="3429000"/>
            <a:ext cx="6172200" cy="2844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5100" y="5016500"/>
            <a:ext cx="4826000" cy="401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SSAFY</cp:lastModifiedBy>
  <cp:revision>4</cp:revision>
  <dcterms:created xsi:type="dcterms:W3CDTF">2006-08-16T00:00:00Z</dcterms:created>
  <dcterms:modified xsi:type="dcterms:W3CDTF">2024-05-24T00:28:48Z</dcterms:modified>
</cp:coreProperties>
</file>