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0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7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8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1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8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1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7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6692-04F9-44FC-809F-F50EC2BE9FD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24E9-6546-4196-97FB-050E5C4E8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5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238" y="212943"/>
            <a:ext cx="5279720" cy="9045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Header(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4727" y="2286805"/>
            <a:ext cx="9361119" cy="276118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Main</a:t>
            </a:r>
          </a:p>
          <a:p>
            <a:r>
              <a:rPr lang="ko-KR" altLang="en-US" dirty="0" smtClean="0"/>
              <a:t>상품 등록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로케이션 등록 </a:t>
            </a:r>
            <a:endParaRPr lang="en-US" altLang="ko-KR" dirty="0" smtClean="0"/>
          </a:p>
          <a:p>
            <a:r>
              <a:rPr lang="ko-KR" altLang="en-US" dirty="0" smtClean="0"/>
              <a:t>로케이션 조회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입고 등록</a:t>
            </a:r>
            <a:endParaRPr lang="en-US" altLang="ko-KR" dirty="0" smtClean="0"/>
          </a:p>
          <a:p>
            <a:r>
              <a:rPr lang="ko-KR" altLang="en-US" dirty="0" smtClean="0"/>
              <a:t>출고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668036" y="1612487"/>
            <a:ext cx="8231689" cy="404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Data (</a:t>
            </a:r>
            <a:r>
              <a:rPr lang="ko-KR" altLang="en-US" dirty="0" smtClean="0"/>
              <a:t>상품 등록 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로케이션 등록</a:t>
            </a:r>
            <a:r>
              <a:rPr lang="en-US" altLang="ko-KR" dirty="0" smtClean="0"/>
              <a:t>) , (</a:t>
            </a:r>
            <a:r>
              <a:rPr lang="ko-KR" altLang="en-US" dirty="0" smtClean="0"/>
              <a:t>출고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66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Header(로그인)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Header(로그인)</dc:title>
  <dc:creator>SSAFY</dc:creator>
  <cp:lastModifiedBy>SSAFY</cp:lastModifiedBy>
  <cp:revision>2</cp:revision>
  <dcterms:created xsi:type="dcterms:W3CDTF">2024-04-17T02:05:13Z</dcterms:created>
  <dcterms:modified xsi:type="dcterms:W3CDTF">2024-04-17T02:20:46Z</dcterms:modified>
</cp:coreProperties>
</file>