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66" d="100"/>
          <a:sy n="66" d="100"/>
        </p:scale>
        <p:origin x="1425" y="-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6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D45-EBA1-45BD-853C-4CFD30122036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80558" y="1528460"/>
            <a:ext cx="0" cy="1940667"/>
          </a:xfrm>
          <a:prstGeom prst="line">
            <a:avLst/>
          </a:prstGeom>
          <a:ln w="25400" cap="rnd">
            <a:solidFill>
              <a:srgbClr val="2274E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949" y="1960184"/>
            <a:ext cx="3807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</a:t>
            </a:r>
            <a:r>
              <a:rPr lang="en-US" altLang="ko-KR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</a:t>
            </a:r>
            <a:r>
              <a:rPr lang="en-US" altLang="ko-KR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입니다</a:t>
            </a:r>
            <a:r>
              <a:rPr lang="en-US" altLang="ko-KR" sz="32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50" y="3037402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 PORTFOLIO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02" y="616153"/>
            <a:ext cx="647395" cy="863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050" y="461584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입니다</a:t>
            </a:r>
            <a:r>
              <a:rPr lang="en-US" altLang="ko-KR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9600" y="2228850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09600" y="341175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630" y="2334124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설명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630" y="371298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커리어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0742" y="461643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285" y="5794828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기술 스택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285" y="5794827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certification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7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9600" y="2228850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09600" y="341175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0742" y="461643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162229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</a:t>
            </a:r>
            <a:r>
              <a:rPr lang="en-US" altLang="ko-KR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742" y="2805198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</a:t>
            </a:r>
            <a:r>
              <a:rPr lang="en-US" altLang="ko-KR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742" y="400988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</a:t>
            </a:r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371" y="563548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</a:t>
            </a:r>
            <a:r>
              <a:rPr lang="en-US" altLang="ko-KR" sz="32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lang="ko-KR" altLang="en-US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18</Words>
  <Application>Microsoft Office PowerPoint</Application>
  <PresentationFormat>A4 용지(210x297mm)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G마켓 산스 TTF Bold</vt:lpstr>
      <vt:lpstr>G마켓 산스 TTF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6</cp:revision>
  <dcterms:created xsi:type="dcterms:W3CDTF">2024-11-21T05:04:26Z</dcterms:created>
  <dcterms:modified xsi:type="dcterms:W3CDTF">2024-11-21T08:23:19Z</dcterms:modified>
</cp:coreProperties>
</file>