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3F40E2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03055-F639-B4EA-096C-158C6E38E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88E138-46AE-E664-5698-FC4888BA9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400F2-A47C-FE7E-A909-9CC98149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0F23-46B3-4D6D-9598-7545856AA86B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DC86E-A5A8-FDD3-6170-27D0EAE3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1FE60-1219-03AB-4FC5-2F5F99AF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53E-C5B8-4B3A-AE02-F8B328F6C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68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6B5FE-DEE9-6C4D-6E31-29833EA1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1AE7AE-D0BB-CE09-5140-ECF2195C5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9D7AB-13DB-0811-B07B-D657A25C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0F23-46B3-4D6D-9598-7545856AA86B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FECEDD-407F-01C2-E1EB-3A709C7C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27F3B-BCE6-F338-38B7-89B021EB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53E-C5B8-4B3A-AE02-F8B328F6C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27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4A4301-043B-3BD7-9955-3A7A998F2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145FEE-B904-D89A-5422-381B03398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2E66B4-0699-8715-07F9-84B4857D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0F23-46B3-4D6D-9598-7545856AA86B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EC04A-9193-3838-1F03-9991ACA9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0A393D-81EA-50DB-8227-C48FAEDD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53E-C5B8-4B3A-AE02-F8B328F6C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2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BA6DD-4FF8-E0C3-0AE7-E4059605E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E8406D-F160-927D-C67A-2E26D5704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7B5C97-4D28-A614-8678-FF1EEF6C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0F23-46B3-4D6D-9598-7545856AA86B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DCEA8-2BCC-D6CD-B029-9BD9147E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20C46A-4C8C-2C89-DD3D-4956F2B1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53E-C5B8-4B3A-AE02-F8B328F6C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0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802E0-3914-8CC8-9615-1949EFFDA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E81CE8-3898-5DAD-045F-C292E2870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2557E-EF8F-0A4D-2BC5-61390DC5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0F23-46B3-4D6D-9598-7545856AA86B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93C15-EB32-54BA-E6A9-A13014D2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C80DC-5869-D99A-3140-8E51E1C62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53E-C5B8-4B3A-AE02-F8B328F6C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30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CF9F0-CB48-699A-8AA5-D8473392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981EF0-3099-04C5-42B5-F61F06A2A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A8447B-2EF2-AE7E-4BD8-EF498071B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6F9747-9010-C91F-7789-8AF5CE7A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0F23-46B3-4D6D-9598-7545856AA86B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732F0D-0E26-4403-0539-25A8A3272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58982C-5FB4-505E-237B-2840E7C5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53E-C5B8-4B3A-AE02-F8B328F6C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13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D222F-A7D2-A19B-BBCA-8BE00DBD0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0DAD78-581F-9AFB-25F1-56058A280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C1B209-7C15-D195-DF44-15000BEA0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4435BD-A077-7CC9-D5D4-FBDDC5E44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CE78A8-2DA2-A93F-5630-18123279A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4B2253-E04B-D7B9-81C7-9C8D5EEB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0F23-46B3-4D6D-9598-7545856AA86B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C6AC61-97D3-EBE0-4634-000759123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4F9B3A-0D8E-4A05-5A73-D0ACB31D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53E-C5B8-4B3A-AE02-F8B328F6C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03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7799D-442F-4B69-D411-8CC38AD3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1A11A1-2458-3348-39AF-89C1E49B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0F23-46B3-4D6D-9598-7545856AA86B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2FBD03-CC71-5D22-F64A-DF3FC338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29387B-6A98-9AB3-07FC-6FF96C7D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53E-C5B8-4B3A-AE02-F8B328F6C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53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EA7DE5-D2CB-98F6-2E04-B9FB81ED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0F23-46B3-4D6D-9598-7545856AA86B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61264B-75A5-6F26-B428-BB6DE398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5F1304-1330-10CD-7D2F-1DCD83CB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53E-C5B8-4B3A-AE02-F8B328F6C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3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2DE2A-DC20-5458-57AA-BA33B1D22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EE288-F036-05DB-B108-CC56C28C8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32EB07-37B6-5E1D-7670-3A5B359A0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97ECA3-7DA2-F090-612F-B95A2F6D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0F23-46B3-4D6D-9598-7545856AA86B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7863F4-C75B-8036-1AFE-7606B1AE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386B8B-6C21-F0FD-58CE-B888F37F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53E-C5B8-4B3A-AE02-F8B328F6C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44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2DB5A-9E2C-DB09-3145-50CFA910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FA69D4-B085-B0EC-BEF1-39CA2F820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12E09C-BF03-09C3-BC57-69859A5F2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FE820A-F3B5-C3A8-0754-8338B290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0F23-46B3-4D6D-9598-7545856AA86B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BCDFC1-B473-7B14-BB8A-F793A53F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68087D-EEC8-82F3-AF5E-A245BC2E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53E-C5B8-4B3A-AE02-F8B328F6C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61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F9946D-B391-137F-6AEF-B54247636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705D36-E969-D18C-152E-F17E6498A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5F6E1D-8173-18E3-2D72-690C1F1E6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C0F23-46B3-4D6D-9598-7545856AA86B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C020D-EA41-0BD0-A115-E7CF37BD9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1DDC35-A234-8898-2FD0-E64B5BF58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FA53E-C5B8-4B3A-AE02-F8B328F6C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20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349B79-5365-1107-AC8F-0BF6E973BDC8}"/>
              </a:ext>
            </a:extLst>
          </p:cNvPr>
          <p:cNvSpPr txBox="1"/>
          <p:nvPr/>
        </p:nvSpPr>
        <p:spPr>
          <a:xfrm>
            <a:off x="245900" y="211300"/>
            <a:ext cx="33906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>
                <a:solidFill>
                  <a:schemeClr val="bg2">
                    <a:lumMod val="50000"/>
                  </a:schemeClr>
                </a:solidFill>
              </a:rPr>
              <a:t>레벨디자인</a:t>
            </a:r>
          </a:p>
        </p:txBody>
      </p:sp>
      <p:pic>
        <p:nvPicPr>
          <p:cNvPr id="9" name="그림 8" descr="다채로움, 보라색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68BBD98A-D458-9729-DDF5-9E32E7F8B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624" y="862012"/>
            <a:ext cx="6084711" cy="5133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245502-B4F2-A08B-4086-A654FC71C91A}"/>
              </a:ext>
            </a:extLst>
          </p:cNvPr>
          <p:cNvSpPr txBox="1"/>
          <p:nvPr/>
        </p:nvSpPr>
        <p:spPr>
          <a:xfrm>
            <a:off x="398299" y="4132877"/>
            <a:ext cx="462546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챕터마다 여러 웨이브가 포함되어있고</a:t>
            </a:r>
            <a:endParaRPr lang="en-US" altLang="ko-KR" sz="1500" b="1" dirty="0"/>
          </a:p>
          <a:p>
            <a:r>
              <a:rPr lang="ko-KR" altLang="en-US" sz="1500" b="1" dirty="0"/>
              <a:t>진행 할 수록 기믹과 적이 추가되어 난이도가 상승</a:t>
            </a:r>
            <a:r>
              <a:rPr lang="ko-KR" altLang="en-US" sz="2000" b="1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5A4F52-052E-D458-2BB2-706A23503EAD}"/>
              </a:ext>
            </a:extLst>
          </p:cNvPr>
          <p:cNvSpPr txBox="1"/>
          <p:nvPr/>
        </p:nvSpPr>
        <p:spPr>
          <a:xfrm>
            <a:off x="6275800" y="282737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ko-KR" altLang="en-US" b="1" dirty="0">
                <a:solidFill>
                  <a:schemeClr val="bg1"/>
                </a:solidFill>
              </a:rPr>
              <a:t>챕터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B696DC-30CF-172F-60C8-8215546B8DEC}"/>
              </a:ext>
            </a:extLst>
          </p:cNvPr>
          <p:cNvSpPr txBox="1"/>
          <p:nvPr/>
        </p:nvSpPr>
        <p:spPr>
          <a:xfrm>
            <a:off x="8807506" y="362358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</a:t>
            </a:r>
            <a:r>
              <a:rPr lang="ko-KR" altLang="en-US" b="1" dirty="0">
                <a:solidFill>
                  <a:schemeClr val="bg1"/>
                </a:solidFill>
              </a:rPr>
              <a:t>챕터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18E11E-B68C-E760-73A6-65F7E72B8B64}"/>
              </a:ext>
            </a:extLst>
          </p:cNvPr>
          <p:cNvSpPr txBox="1"/>
          <p:nvPr/>
        </p:nvSpPr>
        <p:spPr>
          <a:xfrm>
            <a:off x="7457678" y="123348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ko-KR" altLang="en-US" b="1" dirty="0">
                <a:solidFill>
                  <a:schemeClr val="bg1"/>
                </a:solidFill>
              </a:rPr>
              <a:t>챕터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076059-A36A-A3D0-59D9-143DF31058A6}"/>
              </a:ext>
            </a:extLst>
          </p:cNvPr>
          <p:cNvSpPr txBox="1"/>
          <p:nvPr/>
        </p:nvSpPr>
        <p:spPr>
          <a:xfrm>
            <a:off x="9662813" y="18336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보스전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D92851-2521-99B5-899E-E3794576AF4D}"/>
              </a:ext>
            </a:extLst>
          </p:cNvPr>
          <p:cNvSpPr txBox="1"/>
          <p:nvPr/>
        </p:nvSpPr>
        <p:spPr>
          <a:xfrm>
            <a:off x="398300" y="1785999"/>
            <a:ext cx="46254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</a:t>
            </a:r>
            <a:r>
              <a:rPr lang="ko-KR" altLang="en-US" sz="2000" b="1" dirty="0"/>
              <a:t>챕터</a:t>
            </a:r>
            <a:r>
              <a:rPr lang="en-US" altLang="ko-KR" sz="2000" b="1" dirty="0"/>
              <a:t>. </a:t>
            </a:r>
            <a:r>
              <a:rPr lang="ko-KR" altLang="en-US" sz="2000" b="1" dirty="0">
                <a:solidFill>
                  <a:srgbClr val="7030A0"/>
                </a:solidFill>
              </a:rPr>
              <a:t>우주 배경</a:t>
            </a:r>
            <a:endParaRPr lang="en-US" altLang="ko-KR" sz="2000" b="1" dirty="0">
              <a:solidFill>
                <a:srgbClr val="7030A0"/>
              </a:solidFill>
            </a:endParaRPr>
          </a:p>
          <a:p>
            <a:endParaRPr lang="en-US" altLang="ko-KR" sz="2000" b="1" dirty="0">
              <a:solidFill>
                <a:srgbClr val="7030A0"/>
              </a:solidFill>
            </a:endParaRPr>
          </a:p>
          <a:p>
            <a:r>
              <a:rPr lang="en-US" altLang="ko-KR" sz="2000" b="1" dirty="0"/>
              <a:t>2</a:t>
            </a:r>
            <a:r>
              <a:rPr lang="ko-KR" altLang="en-US" sz="2000" b="1" dirty="0"/>
              <a:t>챕터</a:t>
            </a:r>
            <a:r>
              <a:rPr lang="en-US" altLang="ko-KR" sz="2000" b="1" dirty="0"/>
              <a:t>. </a:t>
            </a:r>
            <a:r>
              <a:rPr lang="ko-KR" altLang="en-US" sz="2000" b="1" dirty="0">
                <a:solidFill>
                  <a:srgbClr val="00B0F0"/>
                </a:solidFill>
              </a:rPr>
              <a:t>얼음 행성 배경</a:t>
            </a:r>
            <a:endParaRPr lang="en-US" altLang="ko-KR" sz="2000" b="1" dirty="0">
              <a:solidFill>
                <a:srgbClr val="00B0F0"/>
              </a:solidFill>
            </a:endParaRPr>
          </a:p>
          <a:p>
            <a:endParaRPr lang="en-US" altLang="ko-KR" sz="2000" b="1" dirty="0"/>
          </a:p>
          <a:p>
            <a:r>
              <a:rPr lang="en-US" altLang="ko-KR" sz="2000" b="1" dirty="0"/>
              <a:t>3</a:t>
            </a:r>
            <a:r>
              <a:rPr lang="ko-KR" altLang="en-US" sz="2000" b="1" dirty="0"/>
              <a:t>챕터</a:t>
            </a:r>
            <a:r>
              <a:rPr lang="en-US" altLang="ko-KR" sz="2000" b="1" dirty="0"/>
              <a:t>. </a:t>
            </a:r>
            <a:r>
              <a:rPr lang="ko-KR" altLang="en-US" sz="2000" b="1" dirty="0">
                <a:solidFill>
                  <a:srgbClr val="FF00FF"/>
                </a:solidFill>
              </a:rPr>
              <a:t>광물과 바위 배경</a:t>
            </a:r>
            <a:endParaRPr lang="en-US" altLang="ko-KR" sz="2000" b="1" dirty="0">
              <a:solidFill>
                <a:srgbClr val="FF00FF"/>
              </a:solidFill>
            </a:endParaRPr>
          </a:p>
          <a:p>
            <a:endParaRPr lang="en-US" altLang="ko-KR" sz="2000" b="1" dirty="0">
              <a:solidFill>
                <a:srgbClr val="FF00FF"/>
              </a:solidFill>
            </a:endParaRPr>
          </a:p>
          <a:p>
            <a:r>
              <a:rPr lang="ko-KR" altLang="en-US" sz="2000" b="1" dirty="0"/>
              <a:t>보스전</a:t>
            </a:r>
            <a:r>
              <a:rPr lang="en-US" altLang="ko-KR" sz="2000" b="1" dirty="0"/>
              <a:t>. </a:t>
            </a:r>
            <a:r>
              <a:rPr lang="ko-KR" altLang="en-US" sz="2000" b="1" dirty="0">
                <a:solidFill>
                  <a:srgbClr val="3F40E2"/>
                </a:solidFill>
              </a:rPr>
              <a:t>신전</a:t>
            </a:r>
            <a:endParaRPr lang="en-US" altLang="ko-KR" sz="2000" b="1" dirty="0">
              <a:solidFill>
                <a:srgbClr val="3F40E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9B9CCE-CB08-AA29-F7FA-4514B4F9F242}"/>
              </a:ext>
            </a:extLst>
          </p:cNvPr>
          <p:cNvSpPr txBox="1"/>
          <p:nvPr/>
        </p:nvSpPr>
        <p:spPr>
          <a:xfrm>
            <a:off x="398300" y="1385889"/>
            <a:ext cx="4625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총</a:t>
            </a:r>
            <a:r>
              <a:rPr lang="en-US" altLang="ko-KR" sz="2000" b="1" dirty="0"/>
              <a:t> 3</a:t>
            </a:r>
            <a:r>
              <a:rPr lang="ko-KR" altLang="en-US" sz="2000" b="1" dirty="0"/>
              <a:t>가지 챕터와 보스 스테이지로 구성 </a:t>
            </a:r>
          </a:p>
        </p:txBody>
      </p:sp>
    </p:spTree>
    <p:extLst>
      <p:ext uri="{BB962C8B-B14F-4D97-AF65-F5344CB8AC3E}">
        <p14:creationId xmlns:p14="http://schemas.microsoft.com/office/powerpoint/2010/main" val="203174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E969F2B8-5411-7C1F-E5F9-92058342A734}"/>
              </a:ext>
            </a:extLst>
          </p:cNvPr>
          <p:cNvSpPr txBox="1"/>
          <p:nvPr/>
        </p:nvSpPr>
        <p:spPr>
          <a:xfrm>
            <a:off x="2499931" y="4412673"/>
            <a:ext cx="38005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광물 운석</a:t>
            </a:r>
            <a:endParaRPr lang="en-US" altLang="ko-KR" sz="2000" b="1" dirty="0"/>
          </a:p>
          <a:p>
            <a:r>
              <a:rPr lang="en-US" altLang="ko-KR" sz="2000" b="1" dirty="0"/>
              <a:t>HP : 100</a:t>
            </a:r>
          </a:p>
          <a:p>
            <a:r>
              <a:rPr lang="en-US" altLang="ko-KR" sz="2000" b="1" dirty="0"/>
              <a:t>DPS : 10</a:t>
            </a:r>
          </a:p>
          <a:p>
            <a:r>
              <a:rPr lang="ko-KR" altLang="en-US" sz="2000" b="1" dirty="0"/>
              <a:t>재화 </a:t>
            </a:r>
            <a:r>
              <a:rPr lang="en-US" altLang="ko-KR" sz="2000" b="1" dirty="0"/>
              <a:t>25 </a:t>
            </a:r>
            <a:r>
              <a:rPr lang="ko-KR" altLang="en-US" sz="2000" b="1" dirty="0"/>
              <a:t>드랍</a:t>
            </a:r>
            <a:endParaRPr lang="en-US" altLang="ko-KR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349B79-5365-1107-AC8F-0BF6E973BDC8}"/>
              </a:ext>
            </a:extLst>
          </p:cNvPr>
          <p:cNvSpPr txBox="1"/>
          <p:nvPr/>
        </p:nvSpPr>
        <p:spPr>
          <a:xfrm>
            <a:off x="245900" y="183308"/>
            <a:ext cx="334739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ko-KR" altLang="en-US" sz="5000" b="1" dirty="0">
                <a:solidFill>
                  <a:schemeClr val="bg2">
                    <a:lumMod val="50000"/>
                  </a:schemeClr>
                </a:solidFill>
              </a:rPr>
              <a:t>챕터 </a:t>
            </a:r>
            <a:r>
              <a:rPr lang="ko-KR" altLang="en-US" sz="5000" b="1" dirty="0">
                <a:solidFill>
                  <a:srgbClr val="7030A0"/>
                </a:solidFill>
              </a:rPr>
              <a:t>우주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B696DC-30CF-172F-60C8-8215546B8DEC}"/>
              </a:ext>
            </a:extLst>
          </p:cNvPr>
          <p:cNvSpPr txBox="1"/>
          <p:nvPr/>
        </p:nvSpPr>
        <p:spPr>
          <a:xfrm>
            <a:off x="1100421" y="377791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</a:t>
            </a:r>
            <a:r>
              <a:rPr lang="ko-KR" altLang="en-US" b="1" dirty="0">
                <a:solidFill>
                  <a:schemeClr val="bg1"/>
                </a:solidFill>
              </a:rPr>
              <a:t>챕터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9E7F9-65DC-CB18-5E82-7D9372865195}"/>
              </a:ext>
            </a:extLst>
          </p:cNvPr>
          <p:cNvSpPr txBox="1"/>
          <p:nvPr/>
        </p:nvSpPr>
        <p:spPr>
          <a:xfrm>
            <a:off x="948599" y="2339185"/>
            <a:ext cx="2482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1~2 Wave</a:t>
            </a:r>
            <a:endParaRPr lang="ko-KR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CB018-43E4-6DD6-4BC7-0C3DBBFF1EA9}"/>
              </a:ext>
            </a:extLst>
          </p:cNvPr>
          <p:cNvSpPr txBox="1"/>
          <p:nvPr/>
        </p:nvSpPr>
        <p:spPr>
          <a:xfrm>
            <a:off x="8255635" y="104408"/>
            <a:ext cx="41589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최대 얻을 수 있는 자원 </a:t>
            </a:r>
            <a:r>
              <a:rPr lang="en-US" altLang="ko-KR" sz="2000" b="1" dirty="0"/>
              <a:t>+ 100</a:t>
            </a:r>
          </a:p>
          <a:p>
            <a:r>
              <a:rPr lang="ko-KR" altLang="en-US" sz="1500" b="1" dirty="0"/>
              <a:t>기본 지급 </a:t>
            </a:r>
            <a:r>
              <a:rPr lang="en-US" altLang="ko-KR" sz="1500" b="1" dirty="0"/>
              <a:t>+50 , </a:t>
            </a:r>
            <a:r>
              <a:rPr lang="ko-KR" altLang="en-US" sz="1500" b="1" dirty="0"/>
              <a:t>보석 운석</a:t>
            </a:r>
            <a:r>
              <a:rPr lang="en-US" altLang="ko-KR" sz="1500" b="1" dirty="0"/>
              <a:t>2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+50</a:t>
            </a:r>
            <a:endParaRPr lang="ko-KR" altLang="en-US" sz="1500" b="1" dirty="0"/>
          </a:p>
        </p:txBody>
      </p:sp>
      <p:pic>
        <p:nvPicPr>
          <p:cNvPr id="11" name="그림 10" descr="식물, 그린, 잎이(가) 표시된 사진&#10;&#10;자동 생성된 설명">
            <a:extLst>
              <a:ext uri="{FF2B5EF4-FFF2-40B4-BE49-F238E27FC236}">
                <a16:creationId xmlns:a16="http://schemas.microsoft.com/office/drawing/2014/main" id="{AEA70B72-00CD-0540-49EF-7AC6EBFAE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108" y="153382"/>
            <a:ext cx="340951" cy="5819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CE2657-3FE9-A039-E737-217BCE9655D5}"/>
              </a:ext>
            </a:extLst>
          </p:cNvPr>
          <p:cNvSpPr txBox="1"/>
          <p:nvPr/>
        </p:nvSpPr>
        <p:spPr>
          <a:xfrm>
            <a:off x="1950270" y="313410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ko-KR" altLang="en-US" b="1" dirty="0">
                <a:solidFill>
                  <a:schemeClr val="bg1"/>
                </a:solidFill>
              </a:rPr>
              <a:t>챕터</a:t>
            </a:r>
          </a:p>
        </p:txBody>
      </p:sp>
      <p:pic>
        <p:nvPicPr>
          <p:cNvPr id="23" name="그림 22" descr="꽃이(가) 표시된 사진&#10;&#10;자동 생성된 설명">
            <a:extLst>
              <a:ext uri="{FF2B5EF4-FFF2-40B4-BE49-F238E27FC236}">
                <a16:creationId xmlns:a16="http://schemas.microsoft.com/office/drawing/2014/main" id="{4F926FD5-FAC3-5D84-23AD-6BA03F7AD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09" y="4432799"/>
            <a:ext cx="1581300" cy="1167444"/>
          </a:xfrm>
          <a:prstGeom prst="rect">
            <a:avLst/>
          </a:prstGeom>
        </p:spPr>
      </p:pic>
      <p:pic>
        <p:nvPicPr>
          <p:cNvPr id="25" name="그림 24" descr="예술이(가) 표시된 사진&#10;&#10;자동 생성된 설명">
            <a:extLst>
              <a:ext uri="{FF2B5EF4-FFF2-40B4-BE49-F238E27FC236}">
                <a16:creationId xmlns:a16="http://schemas.microsoft.com/office/drawing/2014/main" id="{69FCA077-B65E-0549-BE13-6A17F9C29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61" y="2935300"/>
            <a:ext cx="1173405" cy="113627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B5DE6EA-58E1-791D-70EF-5D504F065AAD}"/>
              </a:ext>
            </a:extLst>
          </p:cNvPr>
          <p:cNvSpPr txBox="1"/>
          <p:nvPr/>
        </p:nvSpPr>
        <p:spPr>
          <a:xfrm>
            <a:off x="2499931" y="2919908"/>
            <a:ext cx="3800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일반 운석</a:t>
            </a:r>
            <a:endParaRPr lang="en-US" altLang="ko-KR" sz="2000" b="1" dirty="0"/>
          </a:p>
          <a:p>
            <a:r>
              <a:rPr lang="en-US" altLang="ko-KR" sz="2000" b="1" dirty="0"/>
              <a:t>HP : 100</a:t>
            </a:r>
          </a:p>
          <a:p>
            <a:r>
              <a:rPr lang="en-US" altLang="ko-KR" sz="2000" b="1" dirty="0"/>
              <a:t>DPS :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EE9331-E4B1-AF6B-03DA-AC58395163B7}"/>
              </a:ext>
            </a:extLst>
          </p:cNvPr>
          <p:cNvSpPr txBox="1"/>
          <p:nvPr/>
        </p:nvSpPr>
        <p:spPr>
          <a:xfrm>
            <a:off x="5062539" y="377791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</a:t>
            </a:r>
            <a:r>
              <a:rPr lang="ko-KR" altLang="en-US" b="1" dirty="0">
                <a:solidFill>
                  <a:schemeClr val="bg1"/>
                </a:solidFill>
              </a:rPr>
              <a:t>챕터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9D4329-156B-9651-7619-9C79C09FF2F5}"/>
              </a:ext>
            </a:extLst>
          </p:cNvPr>
          <p:cNvSpPr txBox="1"/>
          <p:nvPr/>
        </p:nvSpPr>
        <p:spPr>
          <a:xfrm>
            <a:off x="4978579" y="2339185"/>
            <a:ext cx="2482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3~4 Wave</a:t>
            </a:r>
            <a:endParaRPr lang="ko-KR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417FDF-8C60-3FA4-9D76-D9ED69F576A0}"/>
              </a:ext>
            </a:extLst>
          </p:cNvPr>
          <p:cNvSpPr txBox="1"/>
          <p:nvPr/>
        </p:nvSpPr>
        <p:spPr>
          <a:xfrm>
            <a:off x="5912388" y="313410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ko-KR" altLang="en-US" b="1" dirty="0">
                <a:solidFill>
                  <a:schemeClr val="bg1"/>
                </a:solidFill>
              </a:rPr>
              <a:t>챕터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C3AE157-5BFF-39F9-1010-A6F2A4D044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0926" y="2356106"/>
            <a:ext cx="4202606" cy="25376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4F9FAB-440F-6424-D1A5-17068A3EF851}"/>
              </a:ext>
            </a:extLst>
          </p:cNvPr>
          <p:cNvSpPr txBox="1"/>
          <p:nvPr/>
        </p:nvSpPr>
        <p:spPr>
          <a:xfrm>
            <a:off x="6462049" y="2919908"/>
            <a:ext cx="3800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거대 운석</a:t>
            </a:r>
            <a:endParaRPr lang="en-US" altLang="ko-KR" sz="2000" b="1" dirty="0"/>
          </a:p>
          <a:p>
            <a:r>
              <a:rPr lang="en-US" altLang="ko-KR" sz="2000" b="1" dirty="0"/>
              <a:t>HP : 150</a:t>
            </a:r>
          </a:p>
          <a:p>
            <a:r>
              <a:rPr lang="en-US" altLang="ko-KR" sz="2000" b="1" dirty="0"/>
              <a:t>DPS : 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CEC986-F3D1-A3AE-BC53-3BA7BCFEC9F1}"/>
              </a:ext>
            </a:extLst>
          </p:cNvPr>
          <p:cNvSpPr txBox="1"/>
          <p:nvPr/>
        </p:nvSpPr>
        <p:spPr>
          <a:xfrm>
            <a:off x="3158952" y="1581590"/>
            <a:ext cx="2482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등장 적</a:t>
            </a:r>
          </a:p>
        </p:txBody>
      </p:sp>
    </p:spTree>
    <p:extLst>
      <p:ext uri="{BB962C8B-B14F-4D97-AF65-F5344CB8AC3E}">
        <p14:creationId xmlns:p14="http://schemas.microsoft.com/office/powerpoint/2010/main" val="402447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349B79-5365-1107-AC8F-0BF6E973BDC8}"/>
              </a:ext>
            </a:extLst>
          </p:cNvPr>
          <p:cNvSpPr txBox="1"/>
          <p:nvPr/>
        </p:nvSpPr>
        <p:spPr>
          <a:xfrm>
            <a:off x="245900" y="183308"/>
            <a:ext cx="334739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ko-KR" altLang="en-US" sz="5000" b="1" dirty="0">
                <a:solidFill>
                  <a:schemeClr val="bg2">
                    <a:lumMod val="50000"/>
                  </a:schemeClr>
                </a:solidFill>
              </a:rPr>
              <a:t>챕터 </a:t>
            </a:r>
            <a:r>
              <a:rPr lang="ko-KR" altLang="en-US" sz="5000" b="1" dirty="0">
                <a:solidFill>
                  <a:srgbClr val="7030A0"/>
                </a:solidFill>
              </a:rPr>
              <a:t>우주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5A4F52-052E-D458-2BB2-706A23503EAD}"/>
              </a:ext>
            </a:extLst>
          </p:cNvPr>
          <p:cNvSpPr txBox="1"/>
          <p:nvPr/>
        </p:nvSpPr>
        <p:spPr>
          <a:xfrm>
            <a:off x="6275800" y="282737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ko-KR" altLang="en-US" b="1" dirty="0">
                <a:solidFill>
                  <a:schemeClr val="bg1"/>
                </a:solidFill>
              </a:rPr>
              <a:t>챕터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B696DC-30CF-172F-60C8-8215546B8DEC}"/>
              </a:ext>
            </a:extLst>
          </p:cNvPr>
          <p:cNvSpPr txBox="1"/>
          <p:nvPr/>
        </p:nvSpPr>
        <p:spPr>
          <a:xfrm>
            <a:off x="8807506" y="362358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</a:t>
            </a:r>
            <a:r>
              <a:rPr lang="ko-KR" altLang="en-US" b="1" dirty="0">
                <a:solidFill>
                  <a:schemeClr val="bg1"/>
                </a:solidFill>
              </a:rPr>
              <a:t>챕터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18E11E-B68C-E760-73A6-65F7E72B8B64}"/>
              </a:ext>
            </a:extLst>
          </p:cNvPr>
          <p:cNvSpPr txBox="1"/>
          <p:nvPr/>
        </p:nvSpPr>
        <p:spPr>
          <a:xfrm>
            <a:off x="7457678" y="123348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ko-KR" altLang="en-US" b="1" dirty="0">
                <a:solidFill>
                  <a:schemeClr val="bg1"/>
                </a:solidFill>
              </a:rPr>
              <a:t>챕터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076059-A36A-A3D0-59D9-143DF31058A6}"/>
              </a:ext>
            </a:extLst>
          </p:cNvPr>
          <p:cNvSpPr txBox="1"/>
          <p:nvPr/>
        </p:nvSpPr>
        <p:spPr>
          <a:xfrm>
            <a:off x="9662813" y="18336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보스전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3" name="그림 2" descr="스크린샷, 구체이(가) 표시된 사진&#10;&#10;자동 생성된 설명">
            <a:extLst>
              <a:ext uri="{FF2B5EF4-FFF2-40B4-BE49-F238E27FC236}">
                <a16:creationId xmlns:a16="http://schemas.microsoft.com/office/drawing/2014/main" id="{9DAC68DA-791C-E7DD-F81C-AF3EDBD50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39" y="1756583"/>
            <a:ext cx="7719738" cy="40806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09E7F9-65DC-CB18-5E82-7D9372865195}"/>
              </a:ext>
            </a:extLst>
          </p:cNvPr>
          <p:cNvSpPr txBox="1"/>
          <p:nvPr/>
        </p:nvSpPr>
        <p:spPr>
          <a:xfrm>
            <a:off x="398300" y="1385889"/>
            <a:ext cx="4625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배치도 </a:t>
            </a:r>
            <a:r>
              <a:rPr lang="en-US" altLang="ko-KR" sz="2000" b="1" dirty="0"/>
              <a:t>- Wave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CB018-43E4-6DD6-4BC7-0C3DBBFF1EA9}"/>
              </a:ext>
            </a:extLst>
          </p:cNvPr>
          <p:cNvSpPr txBox="1"/>
          <p:nvPr/>
        </p:nvSpPr>
        <p:spPr>
          <a:xfrm>
            <a:off x="8255635" y="104408"/>
            <a:ext cx="41589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최대 얻을 수 있는 자원 </a:t>
            </a:r>
            <a:r>
              <a:rPr lang="en-US" altLang="ko-KR" sz="2000" b="1" dirty="0"/>
              <a:t>+ 100</a:t>
            </a:r>
          </a:p>
          <a:p>
            <a:r>
              <a:rPr lang="ko-KR" altLang="en-US" sz="1500" b="1" dirty="0"/>
              <a:t>기본 지급 </a:t>
            </a:r>
            <a:r>
              <a:rPr lang="en-US" altLang="ko-KR" sz="1500" b="1" dirty="0"/>
              <a:t>+50 , </a:t>
            </a:r>
            <a:r>
              <a:rPr lang="ko-KR" altLang="en-US" sz="1500" b="1" dirty="0"/>
              <a:t>보석 운석</a:t>
            </a:r>
            <a:r>
              <a:rPr lang="en-US" altLang="ko-KR" sz="1500" b="1" dirty="0"/>
              <a:t>2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+50</a:t>
            </a:r>
            <a:endParaRPr lang="ko-KR" altLang="en-US" sz="1500" b="1" dirty="0"/>
          </a:p>
        </p:txBody>
      </p:sp>
      <p:pic>
        <p:nvPicPr>
          <p:cNvPr id="11" name="그림 10" descr="식물, 그린, 잎이(가) 표시된 사진&#10;&#10;자동 생성된 설명">
            <a:extLst>
              <a:ext uri="{FF2B5EF4-FFF2-40B4-BE49-F238E27FC236}">
                <a16:creationId xmlns:a16="http://schemas.microsoft.com/office/drawing/2014/main" id="{AEA70B72-00CD-0540-49EF-7AC6EBFAE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108" y="153382"/>
            <a:ext cx="340951" cy="5819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CE2657-3FE9-A039-E737-217BCE9655D5}"/>
              </a:ext>
            </a:extLst>
          </p:cNvPr>
          <p:cNvSpPr txBox="1"/>
          <p:nvPr/>
        </p:nvSpPr>
        <p:spPr>
          <a:xfrm>
            <a:off x="9657355" y="297977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ko-KR" altLang="en-US" b="1" dirty="0">
                <a:solidFill>
                  <a:schemeClr val="bg1"/>
                </a:solidFill>
              </a:rPr>
              <a:t>챕터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933AD0-5524-DBE0-8BC5-5A5C000E617A}"/>
              </a:ext>
            </a:extLst>
          </p:cNvPr>
          <p:cNvSpPr txBox="1"/>
          <p:nvPr/>
        </p:nvSpPr>
        <p:spPr>
          <a:xfrm>
            <a:off x="10839233" y="138588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ko-KR" altLang="en-US" b="1" dirty="0">
                <a:solidFill>
                  <a:schemeClr val="bg1"/>
                </a:solidFill>
              </a:rPr>
              <a:t>챕터</a:t>
            </a:r>
          </a:p>
        </p:txBody>
      </p:sp>
      <p:pic>
        <p:nvPicPr>
          <p:cNvPr id="23" name="그림 22" descr="꽃이(가) 표시된 사진&#10;&#10;자동 생성된 설명">
            <a:extLst>
              <a:ext uri="{FF2B5EF4-FFF2-40B4-BE49-F238E27FC236}">
                <a16:creationId xmlns:a16="http://schemas.microsoft.com/office/drawing/2014/main" id="{4F926FD5-FAC3-5D84-23AD-6BA03F7AD7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094" y="4278469"/>
            <a:ext cx="1581300" cy="1167444"/>
          </a:xfrm>
          <a:prstGeom prst="rect">
            <a:avLst/>
          </a:prstGeom>
        </p:spPr>
      </p:pic>
      <p:pic>
        <p:nvPicPr>
          <p:cNvPr id="25" name="그림 24" descr="예술이(가) 표시된 사진&#10;&#10;자동 생성된 설명">
            <a:extLst>
              <a:ext uri="{FF2B5EF4-FFF2-40B4-BE49-F238E27FC236}">
                <a16:creationId xmlns:a16="http://schemas.microsoft.com/office/drawing/2014/main" id="{69FCA077-B65E-0549-BE13-6A17F9C29F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546" y="2780970"/>
            <a:ext cx="1173405" cy="113627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6C029B2-77D7-29C1-AB9B-58F2F1A2FCC3}"/>
              </a:ext>
            </a:extLst>
          </p:cNvPr>
          <p:cNvSpPr txBox="1"/>
          <p:nvPr/>
        </p:nvSpPr>
        <p:spPr>
          <a:xfrm>
            <a:off x="8349027" y="1785999"/>
            <a:ext cx="4625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등장 적</a:t>
            </a:r>
            <a:endParaRPr lang="en-US" altLang="ko-KR" sz="2000" b="1" dirty="0"/>
          </a:p>
          <a:p>
            <a:r>
              <a:rPr lang="en-US" altLang="ko-KR" sz="2000" b="1" dirty="0"/>
              <a:t>(</a:t>
            </a:r>
            <a:r>
              <a:rPr lang="ko-KR" altLang="en-US" sz="2000" b="1" dirty="0"/>
              <a:t>돌아가는 애니메이션 효과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5DE6EA-58E1-791D-70EF-5D504F065AAD}"/>
              </a:ext>
            </a:extLst>
          </p:cNvPr>
          <p:cNvSpPr txBox="1"/>
          <p:nvPr/>
        </p:nvSpPr>
        <p:spPr>
          <a:xfrm>
            <a:off x="10101394" y="3108785"/>
            <a:ext cx="1840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일반 운석 </a:t>
            </a:r>
            <a:r>
              <a:rPr lang="en-US" altLang="ko-KR" sz="2000" b="1" dirty="0"/>
              <a:t>+ 7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F06A88-B5F4-0C3F-7FD9-F95CAD5E3F95}"/>
              </a:ext>
            </a:extLst>
          </p:cNvPr>
          <p:cNvSpPr txBox="1"/>
          <p:nvPr/>
        </p:nvSpPr>
        <p:spPr>
          <a:xfrm>
            <a:off x="10101393" y="4662136"/>
            <a:ext cx="1840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광물 운석 </a:t>
            </a:r>
            <a:r>
              <a:rPr lang="en-US" altLang="ko-KR" sz="2000" b="1" dirty="0"/>
              <a:t>+ 2</a:t>
            </a:r>
          </a:p>
        </p:txBody>
      </p:sp>
    </p:spTree>
    <p:extLst>
      <p:ext uri="{BB962C8B-B14F-4D97-AF65-F5344CB8AC3E}">
        <p14:creationId xmlns:p14="http://schemas.microsoft.com/office/powerpoint/2010/main" val="165275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349B79-5365-1107-AC8F-0BF6E973BDC8}"/>
              </a:ext>
            </a:extLst>
          </p:cNvPr>
          <p:cNvSpPr txBox="1"/>
          <p:nvPr/>
        </p:nvSpPr>
        <p:spPr>
          <a:xfrm>
            <a:off x="245900" y="183308"/>
            <a:ext cx="334739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ko-KR" altLang="en-US" sz="5000" b="1" dirty="0">
                <a:solidFill>
                  <a:schemeClr val="bg2">
                    <a:lumMod val="50000"/>
                  </a:schemeClr>
                </a:solidFill>
              </a:rPr>
              <a:t>챕터 </a:t>
            </a:r>
            <a:r>
              <a:rPr lang="ko-KR" altLang="en-US" sz="5000" b="1" dirty="0">
                <a:solidFill>
                  <a:srgbClr val="7030A0"/>
                </a:solidFill>
              </a:rPr>
              <a:t>우주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5A4F52-052E-D458-2BB2-706A23503EAD}"/>
              </a:ext>
            </a:extLst>
          </p:cNvPr>
          <p:cNvSpPr txBox="1"/>
          <p:nvPr/>
        </p:nvSpPr>
        <p:spPr>
          <a:xfrm>
            <a:off x="6275800" y="282737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ko-KR" altLang="en-US" b="1" dirty="0">
                <a:solidFill>
                  <a:schemeClr val="bg1"/>
                </a:solidFill>
              </a:rPr>
              <a:t>챕터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B696DC-30CF-172F-60C8-8215546B8DEC}"/>
              </a:ext>
            </a:extLst>
          </p:cNvPr>
          <p:cNvSpPr txBox="1"/>
          <p:nvPr/>
        </p:nvSpPr>
        <p:spPr>
          <a:xfrm>
            <a:off x="8807506" y="362358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</a:t>
            </a:r>
            <a:r>
              <a:rPr lang="ko-KR" altLang="en-US" b="1" dirty="0">
                <a:solidFill>
                  <a:schemeClr val="bg1"/>
                </a:solidFill>
              </a:rPr>
              <a:t>챕터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18E11E-B68C-E760-73A6-65F7E72B8B64}"/>
              </a:ext>
            </a:extLst>
          </p:cNvPr>
          <p:cNvSpPr txBox="1"/>
          <p:nvPr/>
        </p:nvSpPr>
        <p:spPr>
          <a:xfrm>
            <a:off x="7457678" y="123348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ko-KR" altLang="en-US" b="1" dirty="0">
                <a:solidFill>
                  <a:schemeClr val="bg1"/>
                </a:solidFill>
              </a:rPr>
              <a:t>챕터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076059-A36A-A3D0-59D9-143DF31058A6}"/>
              </a:ext>
            </a:extLst>
          </p:cNvPr>
          <p:cNvSpPr txBox="1"/>
          <p:nvPr/>
        </p:nvSpPr>
        <p:spPr>
          <a:xfrm>
            <a:off x="9662813" y="18336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보스전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AC68DA-791C-E7DD-F81C-AF3EDBD50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257" y="2018320"/>
            <a:ext cx="7719738" cy="29359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09E7F9-65DC-CB18-5E82-7D9372865195}"/>
              </a:ext>
            </a:extLst>
          </p:cNvPr>
          <p:cNvSpPr txBox="1"/>
          <p:nvPr/>
        </p:nvSpPr>
        <p:spPr>
          <a:xfrm>
            <a:off x="398300" y="1385889"/>
            <a:ext cx="4625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배치도 </a:t>
            </a:r>
            <a:r>
              <a:rPr lang="en-US" altLang="ko-KR" sz="2000" b="1" dirty="0"/>
              <a:t>- Wave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CB018-43E4-6DD6-4BC7-0C3DBBFF1EA9}"/>
              </a:ext>
            </a:extLst>
          </p:cNvPr>
          <p:cNvSpPr txBox="1"/>
          <p:nvPr/>
        </p:nvSpPr>
        <p:spPr>
          <a:xfrm>
            <a:off x="8255635" y="104408"/>
            <a:ext cx="41589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최대 얻을 수 있는 자원 </a:t>
            </a:r>
            <a:r>
              <a:rPr lang="en-US" altLang="ko-KR" sz="2000" b="1" dirty="0"/>
              <a:t>+ 75</a:t>
            </a:r>
          </a:p>
          <a:p>
            <a:r>
              <a:rPr lang="ko-KR" altLang="en-US" sz="1500" b="1" dirty="0"/>
              <a:t>보석 운석</a:t>
            </a:r>
            <a:r>
              <a:rPr lang="en-US" altLang="ko-KR" sz="1500" b="1" dirty="0"/>
              <a:t>3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+75</a:t>
            </a:r>
            <a:endParaRPr lang="ko-KR" altLang="en-US" sz="1500" b="1" dirty="0"/>
          </a:p>
        </p:txBody>
      </p:sp>
      <p:pic>
        <p:nvPicPr>
          <p:cNvPr id="11" name="그림 10" descr="식물, 그린, 잎이(가) 표시된 사진&#10;&#10;자동 생성된 설명">
            <a:extLst>
              <a:ext uri="{FF2B5EF4-FFF2-40B4-BE49-F238E27FC236}">
                <a16:creationId xmlns:a16="http://schemas.microsoft.com/office/drawing/2014/main" id="{AEA70B72-00CD-0540-49EF-7AC6EBFAE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108" y="153382"/>
            <a:ext cx="340951" cy="5819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CE2657-3FE9-A039-E737-217BCE9655D5}"/>
              </a:ext>
            </a:extLst>
          </p:cNvPr>
          <p:cNvSpPr txBox="1"/>
          <p:nvPr/>
        </p:nvSpPr>
        <p:spPr>
          <a:xfrm>
            <a:off x="9657355" y="297977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ko-KR" altLang="en-US" b="1" dirty="0">
                <a:solidFill>
                  <a:schemeClr val="bg1"/>
                </a:solidFill>
              </a:rPr>
              <a:t>챕터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933AD0-5524-DBE0-8BC5-5A5C000E617A}"/>
              </a:ext>
            </a:extLst>
          </p:cNvPr>
          <p:cNvSpPr txBox="1"/>
          <p:nvPr/>
        </p:nvSpPr>
        <p:spPr>
          <a:xfrm>
            <a:off x="10839233" y="138588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ko-KR" altLang="en-US" b="1" dirty="0">
                <a:solidFill>
                  <a:schemeClr val="bg1"/>
                </a:solidFill>
              </a:rPr>
              <a:t>챕터</a:t>
            </a:r>
          </a:p>
        </p:txBody>
      </p:sp>
      <p:pic>
        <p:nvPicPr>
          <p:cNvPr id="23" name="그림 22" descr="꽃이(가) 표시된 사진&#10;&#10;자동 생성된 설명">
            <a:extLst>
              <a:ext uri="{FF2B5EF4-FFF2-40B4-BE49-F238E27FC236}">
                <a16:creationId xmlns:a16="http://schemas.microsoft.com/office/drawing/2014/main" id="{4F926FD5-FAC3-5D84-23AD-6BA03F7AD7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094" y="4278469"/>
            <a:ext cx="1581300" cy="1167444"/>
          </a:xfrm>
          <a:prstGeom prst="rect">
            <a:avLst/>
          </a:prstGeom>
        </p:spPr>
      </p:pic>
      <p:pic>
        <p:nvPicPr>
          <p:cNvPr id="25" name="그림 24" descr="예술이(가) 표시된 사진&#10;&#10;자동 생성된 설명">
            <a:extLst>
              <a:ext uri="{FF2B5EF4-FFF2-40B4-BE49-F238E27FC236}">
                <a16:creationId xmlns:a16="http://schemas.microsoft.com/office/drawing/2014/main" id="{69FCA077-B65E-0549-BE13-6A17F9C29F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546" y="2780970"/>
            <a:ext cx="1173405" cy="113627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6C029B2-77D7-29C1-AB9B-58F2F1A2FCC3}"/>
              </a:ext>
            </a:extLst>
          </p:cNvPr>
          <p:cNvSpPr txBox="1"/>
          <p:nvPr/>
        </p:nvSpPr>
        <p:spPr>
          <a:xfrm>
            <a:off x="8349027" y="1785999"/>
            <a:ext cx="4625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등장 적</a:t>
            </a:r>
            <a:endParaRPr lang="en-US" altLang="ko-KR" sz="2000" b="1" dirty="0"/>
          </a:p>
          <a:p>
            <a:r>
              <a:rPr lang="en-US" altLang="ko-KR" sz="2000" b="1" dirty="0"/>
              <a:t>(</a:t>
            </a:r>
            <a:r>
              <a:rPr lang="ko-KR" altLang="en-US" sz="2000" b="1" dirty="0"/>
              <a:t>돌아가는 애니메이션 효과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020ED6-398B-12E8-E561-E529767FAC69}"/>
              </a:ext>
            </a:extLst>
          </p:cNvPr>
          <p:cNvSpPr txBox="1"/>
          <p:nvPr/>
        </p:nvSpPr>
        <p:spPr>
          <a:xfrm>
            <a:off x="10101394" y="3108785"/>
            <a:ext cx="209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일반 운석 </a:t>
            </a:r>
            <a:r>
              <a:rPr lang="en-US" altLang="ko-KR" sz="2000" b="1" dirty="0"/>
              <a:t>+ 21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F3FBA5-94FC-D037-9FE8-C41FC5BF92D0}"/>
              </a:ext>
            </a:extLst>
          </p:cNvPr>
          <p:cNvSpPr txBox="1"/>
          <p:nvPr/>
        </p:nvSpPr>
        <p:spPr>
          <a:xfrm>
            <a:off x="10101393" y="4662136"/>
            <a:ext cx="2019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광물 운석 </a:t>
            </a:r>
            <a:r>
              <a:rPr lang="en-US" altLang="ko-KR" sz="2000" b="1" dirty="0"/>
              <a:t>+ 3</a:t>
            </a:r>
          </a:p>
        </p:txBody>
      </p:sp>
    </p:spTree>
    <p:extLst>
      <p:ext uri="{BB962C8B-B14F-4D97-AF65-F5344CB8AC3E}">
        <p14:creationId xmlns:p14="http://schemas.microsoft.com/office/powerpoint/2010/main" val="121402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349B79-5365-1107-AC8F-0BF6E973BDC8}"/>
              </a:ext>
            </a:extLst>
          </p:cNvPr>
          <p:cNvSpPr txBox="1"/>
          <p:nvPr/>
        </p:nvSpPr>
        <p:spPr>
          <a:xfrm>
            <a:off x="245900" y="183308"/>
            <a:ext cx="334739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ko-KR" altLang="en-US" sz="5000" b="1" dirty="0">
                <a:solidFill>
                  <a:schemeClr val="bg2">
                    <a:lumMod val="50000"/>
                  </a:schemeClr>
                </a:solidFill>
              </a:rPr>
              <a:t>챕터 </a:t>
            </a:r>
            <a:r>
              <a:rPr lang="ko-KR" altLang="en-US" sz="5000" b="1" dirty="0">
                <a:solidFill>
                  <a:srgbClr val="7030A0"/>
                </a:solidFill>
              </a:rPr>
              <a:t>우주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5A4F52-052E-D458-2BB2-706A23503EAD}"/>
              </a:ext>
            </a:extLst>
          </p:cNvPr>
          <p:cNvSpPr txBox="1"/>
          <p:nvPr/>
        </p:nvSpPr>
        <p:spPr>
          <a:xfrm>
            <a:off x="6275800" y="282737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ko-KR" altLang="en-US" b="1" dirty="0">
                <a:solidFill>
                  <a:schemeClr val="bg1"/>
                </a:solidFill>
              </a:rPr>
              <a:t>챕터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B696DC-30CF-172F-60C8-8215546B8DEC}"/>
              </a:ext>
            </a:extLst>
          </p:cNvPr>
          <p:cNvSpPr txBox="1"/>
          <p:nvPr/>
        </p:nvSpPr>
        <p:spPr>
          <a:xfrm>
            <a:off x="8807506" y="362358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</a:t>
            </a:r>
            <a:r>
              <a:rPr lang="ko-KR" altLang="en-US" b="1" dirty="0">
                <a:solidFill>
                  <a:schemeClr val="bg1"/>
                </a:solidFill>
              </a:rPr>
              <a:t>챕터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18E11E-B68C-E760-73A6-65F7E72B8B64}"/>
              </a:ext>
            </a:extLst>
          </p:cNvPr>
          <p:cNvSpPr txBox="1"/>
          <p:nvPr/>
        </p:nvSpPr>
        <p:spPr>
          <a:xfrm>
            <a:off x="7457678" y="123348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ko-KR" altLang="en-US" b="1" dirty="0">
                <a:solidFill>
                  <a:schemeClr val="bg1"/>
                </a:solidFill>
              </a:rPr>
              <a:t>챕터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076059-A36A-A3D0-59D9-143DF31058A6}"/>
              </a:ext>
            </a:extLst>
          </p:cNvPr>
          <p:cNvSpPr txBox="1"/>
          <p:nvPr/>
        </p:nvSpPr>
        <p:spPr>
          <a:xfrm>
            <a:off x="9662813" y="18336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보스전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AC68DA-791C-E7DD-F81C-AF3EDBD50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875" y="1860326"/>
            <a:ext cx="7719738" cy="19752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09E7F9-65DC-CB18-5E82-7D9372865195}"/>
              </a:ext>
            </a:extLst>
          </p:cNvPr>
          <p:cNvSpPr txBox="1"/>
          <p:nvPr/>
        </p:nvSpPr>
        <p:spPr>
          <a:xfrm>
            <a:off x="398300" y="1385889"/>
            <a:ext cx="4625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배치도 </a:t>
            </a:r>
            <a:r>
              <a:rPr lang="en-US" altLang="ko-KR" sz="2000" b="1" dirty="0"/>
              <a:t>- Wave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CB018-43E4-6DD6-4BC7-0C3DBBFF1EA9}"/>
              </a:ext>
            </a:extLst>
          </p:cNvPr>
          <p:cNvSpPr txBox="1"/>
          <p:nvPr/>
        </p:nvSpPr>
        <p:spPr>
          <a:xfrm>
            <a:off x="8255635" y="104408"/>
            <a:ext cx="41589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최대 얻을 수 있는 자원 </a:t>
            </a:r>
            <a:r>
              <a:rPr lang="en-US" altLang="ko-KR" sz="2000" b="1" dirty="0"/>
              <a:t>+ 75</a:t>
            </a:r>
          </a:p>
          <a:p>
            <a:r>
              <a:rPr lang="ko-KR" altLang="en-US" sz="1500" b="1" dirty="0"/>
              <a:t>보석 운석</a:t>
            </a:r>
            <a:r>
              <a:rPr lang="en-US" altLang="ko-KR" sz="1500" b="1" dirty="0"/>
              <a:t>3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+75</a:t>
            </a:r>
            <a:endParaRPr lang="ko-KR" altLang="en-US" sz="1500" b="1" dirty="0"/>
          </a:p>
        </p:txBody>
      </p:sp>
      <p:pic>
        <p:nvPicPr>
          <p:cNvPr id="11" name="그림 10" descr="식물, 그린, 잎이(가) 표시된 사진&#10;&#10;자동 생성된 설명">
            <a:extLst>
              <a:ext uri="{FF2B5EF4-FFF2-40B4-BE49-F238E27FC236}">
                <a16:creationId xmlns:a16="http://schemas.microsoft.com/office/drawing/2014/main" id="{AEA70B72-00CD-0540-49EF-7AC6EBFAE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108" y="153382"/>
            <a:ext cx="340951" cy="5819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CE2657-3FE9-A039-E737-217BCE9655D5}"/>
              </a:ext>
            </a:extLst>
          </p:cNvPr>
          <p:cNvSpPr txBox="1"/>
          <p:nvPr/>
        </p:nvSpPr>
        <p:spPr>
          <a:xfrm>
            <a:off x="9657355" y="297977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ko-KR" altLang="en-US" b="1" dirty="0">
                <a:solidFill>
                  <a:schemeClr val="bg1"/>
                </a:solidFill>
              </a:rPr>
              <a:t>챕터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933AD0-5524-DBE0-8BC5-5A5C000E617A}"/>
              </a:ext>
            </a:extLst>
          </p:cNvPr>
          <p:cNvSpPr txBox="1"/>
          <p:nvPr/>
        </p:nvSpPr>
        <p:spPr>
          <a:xfrm>
            <a:off x="10839233" y="138588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ko-KR" altLang="en-US" b="1" dirty="0">
                <a:solidFill>
                  <a:schemeClr val="bg1"/>
                </a:solidFill>
              </a:rPr>
              <a:t>챕터</a:t>
            </a:r>
          </a:p>
        </p:txBody>
      </p:sp>
      <p:pic>
        <p:nvPicPr>
          <p:cNvPr id="23" name="그림 22" descr="꽃이(가) 표시된 사진&#10;&#10;자동 생성된 설명">
            <a:extLst>
              <a:ext uri="{FF2B5EF4-FFF2-40B4-BE49-F238E27FC236}">
                <a16:creationId xmlns:a16="http://schemas.microsoft.com/office/drawing/2014/main" id="{4F926FD5-FAC3-5D84-23AD-6BA03F7AD7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883" y="4884868"/>
            <a:ext cx="1581300" cy="1167444"/>
          </a:xfrm>
          <a:prstGeom prst="rect">
            <a:avLst/>
          </a:prstGeom>
        </p:spPr>
      </p:pic>
      <p:pic>
        <p:nvPicPr>
          <p:cNvPr id="25" name="그림 24" descr="예술이(가) 표시된 사진&#10;&#10;자동 생성된 설명">
            <a:extLst>
              <a:ext uri="{FF2B5EF4-FFF2-40B4-BE49-F238E27FC236}">
                <a16:creationId xmlns:a16="http://schemas.microsoft.com/office/drawing/2014/main" id="{69FCA077-B65E-0549-BE13-6A17F9C29F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44" y="4938081"/>
            <a:ext cx="1173405" cy="113627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6C029B2-77D7-29C1-AB9B-58F2F1A2FCC3}"/>
              </a:ext>
            </a:extLst>
          </p:cNvPr>
          <p:cNvSpPr txBox="1"/>
          <p:nvPr/>
        </p:nvSpPr>
        <p:spPr>
          <a:xfrm>
            <a:off x="430875" y="3924526"/>
            <a:ext cx="4625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등장 적</a:t>
            </a:r>
            <a:endParaRPr lang="en-US" altLang="ko-KR" sz="2000" b="1" dirty="0"/>
          </a:p>
          <a:p>
            <a:r>
              <a:rPr lang="en-US" altLang="ko-KR" sz="2000" b="1" dirty="0"/>
              <a:t>(</a:t>
            </a:r>
            <a:r>
              <a:rPr lang="ko-KR" altLang="en-US" sz="2000" b="1" dirty="0"/>
              <a:t>돌아가는 애니메이션 효과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56F239-1119-FD38-F422-0C103CA07B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49310" y="4039851"/>
            <a:ext cx="4202606" cy="25376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4178A8-9D13-E5FD-389A-892DD602AB3F}"/>
              </a:ext>
            </a:extLst>
          </p:cNvPr>
          <p:cNvSpPr txBox="1"/>
          <p:nvPr/>
        </p:nvSpPr>
        <p:spPr>
          <a:xfrm>
            <a:off x="245900" y="6179967"/>
            <a:ext cx="2069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일반 운석 </a:t>
            </a:r>
            <a:r>
              <a:rPr lang="en-US" altLang="ko-KR" sz="2000" b="1" dirty="0"/>
              <a:t>+ 21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4A21B9-8277-67B7-B360-ECA2DA82F18A}"/>
              </a:ext>
            </a:extLst>
          </p:cNvPr>
          <p:cNvSpPr txBox="1"/>
          <p:nvPr/>
        </p:nvSpPr>
        <p:spPr>
          <a:xfrm>
            <a:off x="3678862" y="6179967"/>
            <a:ext cx="2069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광물 운석 </a:t>
            </a:r>
            <a:r>
              <a:rPr lang="en-US" altLang="ko-KR" sz="2000" b="1" dirty="0"/>
              <a:t>+ 3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0143D7-4BC4-7B2B-4014-A5DB5121F9FD}"/>
              </a:ext>
            </a:extLst>
          </p:cNvPr>
          <p:cNvSpPr txBox="1"/>
          <p:nvPr/>
        </p:nvSpPr>
        <p:spPr>
          <a:xfrm>
            <a:off x="7289727" y="6161855"/>
            <a:ext cx="2069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거대 운석 </a:t>
            </a:r>
            <a:r>
              <a:rPr lang="en-US" altLang="ko-KR" sz="2000" b="1" dirty="0"/>
              <a:t>+ 4</a:t>
            </a:r>
          </a:p>
        </p:txBody>
      </p:sp>
    </p:spTree>
    <p:extLst>
      <p:ext uri="{BB962C8B-B14F-4D97-AF65-F5344CB8AC3E}">
        <p14:creationId xmlns:p14="http://schemas.microsoft.com/office/powerpoint/2010/main" val="292211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349B79-5365-1107-AC8F-0BF6E973BDC8}"/>
              </a:ext>
            </a:extLst>
          </p:cNvPr>
          <p:cNvSpPr txBox="1"/>
          <p:nvPr/>
        </p:nvSpPr>
        <p:spPr>
          <a:xfrm>
            <a:off x="245900" y="183308"/>
            <a:ext cx="334739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ko-KR" altLang="en-US" sz="5000" b="1" dirty="0">
                <a:solidFill>
                  <a:schemeClr val="bg2">
                    <a:lumMod val="50000"/>
                  </a:schemeClr>
                </a:solidFill>
              </a:rPr>
              <a:t>챕터 </a:t>
            </a:r>
            <a:r>
              <a:rPr lang="ko-KR" altLang="en-US" sz="5000" b="1" dirty="0">
                <a:solidFill>
                  <a:srgbClr val="7030A0"/>
                </a:solidFill>
              </a:rPr>
              <a:t>우주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5A4F52-052E-D458-2BB2-706A23503EAD}"/>
              </a:ext>
            </a:extLst>
          </p:cNvPr>
          <p:cNvSpPr txBox="1"/>
          <p:nvPr/>
        </p:nvSpPr>
        <p:spPr>
          <a:xfrm>
            <a:off x="6275800" y="282737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ko-KR" altLang="en-US" b="1" dirty="0">
                <a:solidFill>
                  <a:schemeClr val="bg1"/>
                </a:solidFill>
              </a:rPr>
              <a:t>챕터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B696DC-30CF-172F-60C8-8215546B8DEC}"/>
              </a:ext>
            </a:extLst>
          </p:cNvPr>
          <p:cNvSpPr txBox="1"/>
          <p:nvPr/>
        </p:nvSpPr>
        <p:spPr>
          <a:xfrm>
            <a:off x="8807506" y="362358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</a:t>
            </a:r>
            <a:r>
              <a:rPr lang="ko-KR" altLang="en-US" b="1" dirty="0">
                <a:solidFill>
                  <a:schemeClr val="bg1"/>
                </a:solidFill>
              </a:rPr>
              <a:t>챕터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18E11E-B68C-E760-73A6-65F7E72B8B64}"/>
              </a:ext>
            </a:extLst>
          </p:cNvPr>
          <p:cNvSpPr txBox="1"/>
          <p:nvPr/>
        </p:nvSpPr>
        <p:spPr>
          <a:xfrm>
            <a:off x="7457678" y="123348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ko-KR" altLang="en-US" b="1" dirty="0">
                <a:solidFill>
                  <a:schemeClr val="bg1"/>
                </a:solidFill>
              </a:rPr>
              <a:t>챕터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076059-A36A-A3D0-59D9-143DF31058A6}"/>
              </a:ext>
            </a:extLst>
          </p:cNvPr>
          <p:cNvSpPr txBox="1"/>
          <p:nvPr/>
        </p:nvSpPr>
        <p:spPr>
          <a:xfrm>
            <a:off x="9662813" y="18336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보스전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AC68DA-791C-E7DD-F81C-AF3EDBD50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054" y="1848582"/>
            <a:ext cx="7013365" cy="19752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09E7F9-65DC-CB18-5E82-7D9372865195}"/>
              </a:ext>
            </a:extLst>
          </p:cNvPr>
          <p:cNvSpPr txBox="1"/>
          <p:nvPr/>
        </p:nvSpPr>
        <p:spPr>
          <a:xfrm>
            <a:off x="398300" y="1385889"/>
            <a:ext cx="4625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배치도 </a:t>
            </a:r>
            <a:r>
              <a:rPr lang="en-US" altLang="ko-KR" sz="2000" b="1" dirty="0"/>
              <a:t>- Wave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CB018-43E4-6DD6-4BC7-0C3DBBFF1EA9}"/>
              </a:ext>
            </a:extLst>
          </p:cNvPr>
          <p:cNvSpPr txBox="1"/>
          <p:nvPr/>
        </p:nvSpPr>
        <p:spPr>
          <a:xfrm>
            <a:off x="8255635" y="104408"/>
            <a:ext cx="41589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최대 얻을 수 있는 자원 </a:t>
            </a:r>
            <a:r>
              <a:rPr lang="en-US" altLang="ko-KR" sz="2000" b="1" dirty="0"/>
              <a:t>+ 75</a:t>
            </a:r>
          </a:p>
          <a:p>
            <a:r>
              <a:rPr lang="ko-KR" altLang="en-US" sz="1500" b="1" dirty="0"/>
              <a:t>보석 운석</a:t>
            </a:r>
            <a:r>
              <a:rPr lang="en-US" altLang="ko-KR" sz="1500" b="1" dirty="0"/>
              <a:t>3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+75</a:t>
            </a:r>
            <a:endParaRPr lang="ko-KR" altLang="en-US" sz="1500" b="1" dirty="0"/>
          </a:p>
        </p:txBody>
      </p:sp>
      <p:pic>
        <p:nvPicPr>
          <p:cNvPr id="11" name="그림 10" descr="식물, 그린, 잎이(가) 표시된 사진&#10;&#10;자동 생성된 설명">
            <a:extLst>
              <a:ext uri="{FF2B5EF4-FFF2-40B4-BE49-F238E27FC236}">
                <a16:creationId xmlns:a16="http://schemas.microsoft.com/office/drawing/2014/main" id="{AEA70B72-00CD-0540-49EF-7AC6EBFAE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108" y="153382"/>
            <a:ext cx="340951" cy="5819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CE2657-3FE9-A039-E737-217BCE9655D5}"/>
              </a:ext>
            </a:extLst>
          </p:cNvPr>
          <p:cNvSpPr txBox="1"/>
          <p:nvPr/>
        </p:nvSpPr>
        <p:spPr>
          <a:xfrm>
            <a:off x="9657355" y="297977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ko-KR" altLang="en-US" b="1" dirty="0">
                <a:solidFill>
                  <a:schemeClr val="bg1"/>
                </a:solidFill>
              </a:rPr>
              <a:t>챕터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933AD0-5524-DBE0-8BC5-5A5C000E617A}"/>
              </a:ext>
            </a:extLst>
          </p:cNvPr>
          <p:cNvSpPr txBox="1"/>
          <p:nvPr/>
        </p:nvSpPr>
        <p:spPr>
          <a:xfrm>
            <a:off x="10839233" y="138588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ko-KR" altLang="en-US" b="1" dirty="0">
                <a:solidFill>
                  <a:schemeClr val="bg1"/>
                </a:solidFill>
              </a:rPr>
              <a:t>챕터</a:t>
            </a:r>
          </a:p>
        </p:txBody>
      </p:sp>
      <p:pic>
        <p:nvPicPr>
          <p:cNvPr id="25" name="그림 24" descr="예술이(가) 표시된 사진&#10;&#10;자동 생성된 설명">
            <a:extLst>
              <a:ext uri="{FF2B5EF4-FFF2-40B4-BE49-F238E27FC236}">
                <a16:creationId xmlns:a16="http://schemas.microsoft.com/office/drawing/2014/main" id="{69FCA077-B65E-0549-BE13-6A17F9C29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44" y="4938081"/>
            <a:ext cx="1173405" cy="113627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6C029B2-77D7-29C1-AB9B-58F2F1A2FCC3}"/>
              </a:ext>
            </a:extLst>
          </p:cNvPr>
          <p:cNvSpPr txBox="1"/>
          <p:nvPr/>
        </p:nvSpPr>
        <p:spPr>
          <a:xfrm>
            <a:off x="430875" y="3924526"/>
            <a:ext cx="4625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등장 적</a:t>
            </a:r>
            <a:endParaRPr lang="en-US" altLang="ko-KR" sz="2000" b="1" dirty="0"/>
          </a:p>
          <a:p>
            <a:r>
              <a:rPr lang="en-US" altLang="ko-KR" sz="2000" b="1" dirty="0"/>
              <a:t>(</a:t>
            </a:r>
            <a:r>
              <a:rPr lang="ko-KR" altLang="en-US" sz="2000" b="1" dirty="0"/>
              <a:t>돌아가는 애니메이션 효과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56F239-1119-FD38-F422-0C103CA07B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5645" y="4039851"/>
            <a:ext cx="4202606" cy="25376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4178A8-9D13-E5FD-389A-892DD602AB3F}"/>
              </a:ext>
            </a:extLst>
          </p:cNvPr>
          <p:cNvSpPr txBox="1"/>
          <p:nvPr/>
        </p:nvSpPr>
        <p:spPr>
          <a:xfrm>
            <a:off x="245900" y="6179967"/>
            <a:ext cx="2069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일반 운석 </a:t>
            </a:r>
            <a:r>
              <a:rPr lang="en-US" altLang="ko-KR" sz="2000" b="1" dirty="0"/>
              <a:t>+ 14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0143D7-4BC4-7B2B-4014-A5DB5121F9FD}"/>
              </a:ext>
            </a:extLst>
          </p:cNvPr>
          <p:cNvSpPr txBox="1"/>
          <p:nvPr/>
        </p:nvSpPr>
        <p:spPr>
          <a:xfrm>
            <a:off x="3856062" y="6161855"/>
            <a:ext cx="2069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거대 운석 </a:t>
            </a:r>
            <a:r>
              <a:rPr lang="en-US" altLang="ko-KR" sz="2000" b="1" dirty="0"/>
              <a:t>+ 10</a:t>
            </a:r>
          </a:p>
        </p:txBody>
      </p:sp>
    </p:spTree>
    <p:extLst>
      <p:ext uri="{BB962C8B-B14F-4D97-AF65-F5344CB8AC3E}">
        <p14:creationId xmlns:p14="http://schemas.microsoft.com/office/powerpoint/2010/main" val="49398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297</Words>
  <Application>Microsoft Office PowerPoint</Application>
  <PresentationFormat>와이드스크린</PresentationFormat>
  <Paragraphs>92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승목 유</dc:creator>
  <cp:lastModifiedBy>승목 유</cp:lastModifiedBy>
  <cp:revision>1</cp:revision>
  <dcterms:created xsi:type="dcterms:W3CDTF">2023-11-10T01:37:17Z</dcterms:created>
  <dcterms:modified xsi:type="dcterms:W3CDTF">2023-11-10T02:27:17Z</dcterms:modified>
</cp:coreProperties>
</file>