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14" autoAdjust="0"/>
  </p:normalViewPr>
  <p:slideViewPr>
    <p:cSldViewPr>
      <p:cViewPr varScale="1">
        <p:scale>
          <a:sx n="125" d="100"/>
          <a:sy n="125" d="100"/>
        </p:scale>
        <p:origin x="-122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직사각형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직사각형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직사각형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직사각형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AC4A780A-95B9-4A33-AAB0-DD8055A0531D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37A2393-6260-4DF1-8B36-1C67489AEAC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A780A-95B9-4A33-AAB0-DD8055A0531D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A2393-6260-4DF1-8B36-1C67489AEAC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A780A-95B9-4A33-AAB0-DD8055A0531D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A2393-6260-4DF1-8B36-1C67489AEAC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A780A-95B9-4A33-AAB0-DD8055A0531D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A2393-6260-4DF1-8B36-1C67489AEAC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A780A-95B9-4A33-AAB0-DD8055A0531D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A2393-6260-4DF1-8B36-1C67489AEAC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A780A-95B9-4A33-AAB0-DD8055A0531D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A2393-6260-4DF1-8B36-1C67489AEAC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6" name="날짜 개체 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C4A780A-95B9-4A33-AAB0-DD8055A0531D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37A2393-6260-4DF1-8B36-1C67489AEAC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AC4A780A-95B9-4A33-AAB0-DD8055A0531D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637A2393-6260-4DF1-8B36-1C67489AEAC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A780A-95B9-4A33-AAB0-DD8055A0531D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A2393-6260-4DF1-8B36-1C67489AEAC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A780A-95B9-4A33-AAB0-DD8055A0531D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A2393-6260-4DF1-8B36-1C67489AEAC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A780A-95B9-4A33-AAB0-DD8055A0531D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A2393-6260-4DF1-8B36-1C67489AEAC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직사각형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직사각형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직사각형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직사각형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직사각형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직사각형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직사각형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직사각형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직사각형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AC4A780A-95B9-4A33-AAB0-DD8055A0531D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637A2393-6260-4DF1-8B36-1C67489AEAC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1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1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>
            <a:spLocks/>
          </p:cNvSpPr>
          <p:nvPr/>
        </p:nvSpPr>
        <p:spPr>
          <a:xfrm>
            <a:off x="1929130" y="1916832"/>
            <a:ext cx="5277485" cy="678391"/>
          </a:xfrm>
          <a:prstGeom prst="rect">
            <a:avLst/>
          </a:prstGeom>
          <a:noFill/>
        </p:spPr>
        <p:txBody>
          <a:bodyPr vert="horz" wrap="square" lIns="78105" tIns="38735" rIns="78105" bIns="38735" numCol="1" anchor="t">
            <a:spAutoFit/>
          </a:bodyPr>
          <a:lstStyle/>
          <a:p>
            <a:pPr marL="0" indent="0" algn="l" defTabSz="779145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900" b="1" strike="noStrike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J.J </a:t>
            </a:r>
            <a:r>
              <a:rPr lang="en-US" altLang="ko-KR" sz="3900" b="1" strike="noStrike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프로세스 흐름도</a:t>
            </a:r>
            <a:endParaRPr lang="ko-KR" altLang="en-US" sz="3900" b="1" strike="noStrike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4980305" y="4293096"/>
          <a:ext cx="3887470" cy="110490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943735"/>
                <a:gridCol w="1943735"/>
              </a:tblGrid>
              <a:tr h="36004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strike="noStrike" kern="1200" cap="none" dirty="0" smtClean="0">
                          <a:latin typeface="+mj-ea"/>
                          <a:ea typeface="+mj-ea"/>
                        </a:rPr>
                        <a:t>문서관리번호</a:t>
                      </a:r>
                      <a:endParaRPr lang="ko-KR" altLang="en-US" sz="1800" b="0" strike="noStrike" kern="1200" cap="none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strike="noStrike" kern="1200" cap="none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Ddit-302-jj</a:t>
                      </a:r>
                      <a:endParaRPr kumimoji="0" lang="ko-KR" altLang="en-US" sz="1800" b="0" strike="noStrike" kern="1200" cap="none" dirty="0" smtClean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strike="noStrike" kern="1200" cap="none" dirty="0" smtClean="0">
                          <a:latin typeface="+mj-ea"/>
                          <a:ea typeface="+mj-ea"/>
                        </a:rPr>
                        <a:t>작    성    일</a:t>
                      </a:r>
                      <a:endParaRPr lang="ko-KR" altLang="en-US" sz="1800" b="0" strike="noStrike" kern="1200" cap="none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strike="noStrike" kern="1200" cap="none" dirty="0" smtClean="0">
                          <a:latin typeface="+mj-ea"/>
                          <a:ea typeface="+mj-ea"/>
                        </a:rPr>
                        <a:t>2023. 08. 21</a:t>
                      </a:r>
                      <a:endParaRPr lang="ko-KR" altLang="en-US" sz="1800" b="0" strike="noStrike" kern="1200" cap="none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strike="noStrike" kern="1200" cap="none" dirty="0" smtClean="0">
                          <a:latin typeface="+mj-ea"/>
                          <a:ea typeface="+mj-ea"/>
                        </a:rPr>
                        <a:t>보           안</a:t>
                      </a:r>
                      <a:endParaRPr lang="ko-KR" altLang="en-US" sz="1800" b="0" strike="noStrike" kern="1200" cap="none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strike="noStrike" kern="1200" cap="none" dirty="0" smtClean="0">
                          <a:latin typeface="+mj-ea"/>
                          <a:ea typeface="+mj-ea"/>
                        </a:rPr>
                        <a:t>일     반     본</a:t>
                      </a:r>
                      <a:endParaRPr lang="ko-KR" altLang="en-US" sz="1800" b="0" strike="noStrike" kern="1200" cap="none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75"/>
          <p:cNvSpPr txBox="1">
            <a:spLocks/>
          </p:cNvSpPr>
          <p:nvPr/>
        </p:nvSpPr>
        <p:spPr>
          <a:xfrm>
            <a:off x="4211960" y="1906667"/>
            <a:ext cx="1815584" cy="370614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고객</a:t>
            </a:r>
            <a:r>
              <a:rPr lang="en-US" altLang="ko-KR" sz="18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/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관리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자</a:t>
            </a:r>
            <a:r>
              <a:rPr lang="en-US" altLang="ko-KR" sz="18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21009" y="476672"/>
            <a:ext cx="1522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PROCESS</a:t>
            </a:r>
            <a:endParaRPr lang="ko-KR" altLang="en-US" sz="2400" b="1" dirty="0">
              <a:solidFill>
                <a:schemeClr val="accent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51" name="표 50"/>
          <p:cNvGraphicFramePr>
            <a:graphicFrameLocks noGrp="1"/>
          </p:cNvGraphicFramePr>
          <p:nvPr/>
        </p:nvGraphicFramePr>
        <p:xfrm>
          <a:off x="498475" y="1124744"/>
          <a:ext cx="8205470" cy="58420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strike="noStrike" kern="1200" cap="none" dirty="0" smtClean="0">
                          <a:latin typeface="+mj-ea"/>
                          <a:ea typeface="+mj-ea"/>
                        </a:rPr>
                        <a:t>단위 프로세스 ID</a:t>
                      </a:r>
                      <a:endParaRPr lang="ko-KR" altLang="en-US" sz="1300" b="0" strike="noStrike" kern="1200" cap="none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strike="noStrike" kern="1200" cap="none" dirty="0" smtClean="0">
                          <a:latin typeface="+mj-ea"/>
                          <a:ea typeface="+mj-ea"/>
                        </a:rPr>
                        <a:t>RSP-USER-20 </a:t>
                      </a:r>
                      <a:r>
                        <a:rPr lang="en-US" altLang="ko-KR" sz="1300" strike="noStrike" kern="1200" cap="none" dirty="0" smtClean="0">
                          <a:latin typeface="+mj-ea"/>
                          <a:ea typeface="+mj-ea"/>
                        </a:rPr>
                        <a:t>~ </a:t>
                      </a:r>
                      <a:r>
                        <a:rPr lang="en-US" altLang="ko-KR" sz="1300" strike="noStrike" kern="1200" cap="none" dirty="0" smtClean="0">
                          <a:latin typeface="+mj-ea"/>
                          <a:ea typeface="+mj-ea"/>
                        </a:rPr>
                        <a:t>24</a:t>
                      </a:r>
                      <a:endParaRPr lang="ko-KR" altLang="en-US" sz="1300" b="0" strike="noStrike" kern="1200" cap="none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strike="noStrike" kern="1200" cap="none" dirty="0" smtClean="0">
                          <a:latin typeface="+mj-ea"/>
                          <a:ea typeface="+mj-ea"/>
                        </a:rPr>
                        <a:t>프로세스명</a:t>
                      </a:r>
                      <a:endParaRPr lang="ko-KR" altLang="en-US" sz="1300" b="0" strike="noStrike" kern="1200" cap="none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strike="noStrike" kern="1200" cap="none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1:1</a:t>
                      </a:r>
                      <a:r>
                        <a:rPr lang="ko-KR" altLang="en-US" sz="1300" b="0" strike="noStrike" kern="1200" cap="none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문의댓글</a:t>
                      </a:r>
                      <a:endParaRPr lang="ko-KR" altLang="en-US" sz="1300" b="0" strike="noStrike" kern="1200" cap="none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</a:tr>
              <a:tr h="2552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strike="noStrike" kern="1200" cap="none" dirty="0" smtClean="0">
                          <a:latin typeface="+mj-ea"/>
                          <a:ea typeface="+mj-ea"/>
                        </a:rPr>
                        <a:t>작성일자</a:t>
                      </a:r>
                      <a:endParaRPr lang="ko-KR" altLang="en-US" sz="1300" b="0" strike="noStrike" kern="1200" cap="none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strike="noStrike" kern="1200" cap="none" dirty="0" smtClean="0">
                          <a:latin typeface="+mj-ea"/>
                          <a:ea typeface="+mj-ea"/>
                        </a:rPr>
                        <a:t>2023.08.19</a:t>
                      </a:r>
                      <a:endParaRPr lang="ko-KR" altLang="en-US" sz="1300" b="0" strike="noStrike" kern="1200" cap="none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strike="noStrike" kern="1200" cap="none" dirty="0" smtClean="0">
                          <a:latin typeface="+mj-ea"/>
                          <a:ea typeface="+mj-ea"/>
                        </a:rPr>
                        <a:t>작성자</a:t>
                      </a:r>
                      <a:endParaRPr lang="ko-KR" altLang="en-US" sz="1300" b="0" strike="noStrike" kern="1200" cap="none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strike="noStrike" kern="1200" cap="none" dirty="0" smtClean="0">
                          <a:latin typeface="+mj-ea"/>
                          <a:ea typeface="+mj-ea"/>
                        </a:rPr>
                        <a:t>신수연</a:t>
                      </a:r>
                      <a:endParaRPr lang="ko-KR" altLang="en-US" sz="1300" b="0" strike="noStrike" kern="1200" cap="none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</a:tr>
            </a:tbl>
          </a:graphicData>
        </a:graphic>
      </p:graphicFrame>
      <p:sp>
        <p:nvSpPr>
          <p:cNvPr id="36" name="도형 39"/>
          <p:cNvSpPr>
            <a:spLocks/>
          </p:cNvSpPr>
          <p:nvPr/>
        </p:nvSpPr>
        <p:spPr>
          <a:xfrm>
            <a:off x="366330" y="2573749"/>
            <a:ext cx="1642110" cy="379095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1. 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1:1</a:t>
            </a: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문의 </a:t>
            </a:r>
            <a:r>
              <a:rPr lang="en-US" altLang="ko-KR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게시판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4" name="도형 39"/>
          <p:cNvSpPr>
            <a:spLocks/>
          </p:cNvSpPr>
          <p:nvPr/>
        </p:nvSpPr>
        <p:spPr>
          <a:xfrm>
            <a:off x="367600" y="3293839"/>
            <a:ext cx="1642110" cy="379095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2. 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1:1</a:t>
            </a: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문의 </a:t>
            </a:r>
            <a:r>
              <a:rPr lang="en-US" altLang="ko-KR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게시판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출력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6" name="도형 39"/>
          <p:cNvSpPr>
            <a:spLocks/>
          </p:cNvSpPr>
          <p:nvPr/>
        </p:nvSpPr>
        <p:spPr>
          <a:xfrm>
            <a:off x="363790" y="4009484"/>
            <a:ext cx="1642110" cy="379095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3. 조회를 원하는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게시판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글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선택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7" name="도형 39"/>
          <p:cNvSpPr>
            <a:spLocks/>
          </p:cNvSpPr>
          <p:nvPr/>
        </p:nvSpPr>
        <p:spPr>
          <a:xfrm>
            <a:off x="365060" y="4725764"/>
            <a:ext cx="1642110" cy="379095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4. 선택한 </a:t>
            </a:r>
            <a:r>
              <a:rPr lang="en-US" altLang="ko-KR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게시판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글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아래 댓글 선택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8" name="도형 39"/>
          <p:cNvSpPr>
            <a:spLocks/>
          </p:cNvSpPr>
          <p:nvPr/>
        </p:nvSpPr>
        <p:spPr>
          <a:xfrm>
            <a:off x="367600" y="5426169"/>
            <a:ext cx="1642110" cy="379095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5. 선택한 댓글 출력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9" name="도형 39"/>
          <p:cNvSpPr>
            <a:spLocks/>
          </p:cNvSpPr>
          <p:nvPr/>
        </p:nvSpPr>
        <p:spPr>
          <a:xfrm>
            <a:off x="6886510" y="2751549"/>
            <a:ext cx="1642110" cy="379095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7. 작성 후 완료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0" name="도형 40"/>
          <p:cNvSpPr>
            <a:spLocks/>
          </p:cNvSpPr>
          <p:nvPr/>
        </p:nvSpPr>
        <p:spPr>
          <a:xfrm>
            <a:off x="2555810" y="2758534"/>
            <a:ext cx="1642110" cy="379095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6. 댓글 맨 아래 </a:t>
            </a:r>
            <a:b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</a:b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작성 선택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1" name="도형 43"/>
          <p:cNvSpPr>
            <a:spLocks/>
          </p:cNvSpPr>
          <p:nvPr/>
        </p:nvSpPr>
        <p:spPr>
          <a:xfrm>
            <a:off x="4700840" y="3851369"/>
            <a:ext cx="1642110" cy="379095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7. 작성자와 수정자 아이디</a:t>
            </a:r>
            <a:endParaRPr lang="ko-KR" altLang="en-US" sz="9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5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일치 시 수정화면 출력</a:t>
            </a:r>
            <a:endParaRPr lang="ko-KR" altLang="en-US" sz="95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2" name="도형 44"/>
          <p:cNvSpPr>
            <a:spLocks/>
          </p:cNvSpPr>
          <p:nvPr/>
        </p:nvSpPr>
        <p:spPr>
          <a:xfrm>
            <a:off x="2562160" y="3847559"/>
            <a:ext cx="1642110" cy="379095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6. 댓글 맨 아래 </a:t>
            </a:r>
            <a:b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</a:b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수정 선택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3" name="도형 48"/>
          <p:cNvSpPr>
            <a:spLocks/>
          </p:cNvSpPr>
          <p:nvPr/>
        </p:nvSpPr>
        <p:spPr>
          <a:xfrm>
            <a:off x="6893495" y="3843749"/>
            <a:ext cx="1642745" cy="379730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8. 작성 후 수정 완료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5" name="도형 50"/>
          <p:cNvSpPr>
            <a:spLocks/>
          </p:cNvSpPr>
          <p:nvPr/>
        </p:nvSpPr>
        <p:spPr>
          <a:xfrm>
            <a:off x="4701475" y="5297899"/>
            <a:ext cx="1642110" cy="379095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7. 작성자와 수정자 아이디</a:t>
            </a:r>
            <a:endParaRPr lang="ko-KR" altLang="en-US" sz="9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5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일치 시 삭제화면 출력</a:t>
            </a:r>
            <a:endParaRPr lang="ko-KR" altLang="en-US" sz="95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6" name="도형 51"/>
          <p:cNvSpPr>
            <a:spLocks/>
          </p:cNvSpPr>
          <p:nvPr/>
        </p:nvSpPr>
        <p:spPr>
          <a:xfrm>
            <a:off x="2555810" y="5292184"/>
            <a:ext cx="1642110" cy="379095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6. 댓글 맨 아래 </a:t>
            </a:r>
            <a:b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</a:b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삭제 선택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7" name="도형 52"/>
          <p:cNvSpPr>
            <a:spLocks/>
          </p:cNvSpPr>
          <p:nvPr/>
        </p:nvSpPr>
        <p:spPr>
          <a:xfrm>
            <a:off x="6863015" y="5297899"/>
            <a:ext cx="1642110" cy="379095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8. 삭제 완료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68" name="도형 53"/>
          <p:cNvCxnSpPr>
            <a:stCxn id="58" idx="3"/>
            <a:endCxn id="60" idx="1"/>
          </p:cNvCxnSpPr>
          <p:nvPr/>
        </p:nvCxnSpPr>
        <p:spPr>
          <a:xfrm flipV="1">
            <a:off x="2009075" y="2947764"/>
            <a:ext cx="547370" cy="2668270"/>
          </a:xfrm>
          <a:prstGeom prst="bentConnector3">
            <a:avLst>
              <a:gd name="adj1" fmla="val 49926"/>
            </a:avLst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도형 54"/>
          <p:cNvCxnSpPr>
            <a:endCxn id="62" idx="1"/>
          </p:cNvCxnSpPr>
          <p:nvPr/>
        </p:nvCxnSpPr>
        <p:spPr>
          <a:xfrm>
            <a:off x="2284030" y="4026629"/>
            <a:ext cx="278765" cy="1079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도형 55"/>
          <p:cNvCxnSpPr/>
          <p:nvPr/>
        </p:nvCxnSpPr>
        <p:spPr>
          <a:xfrm flipV="1">
            <a:off x="2291650" y="5481414"/>
            <a:ext cx="264795" cy="381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도형 56"/>
          <p:cNvCxnSpPr>
            <a:stCxn id="60" idx="3"/>
            <a:endCxn id="59" idx="1"/>
          </p:cNvCxnSpPr>
          <p:nvPr/>
        </p:nvCxnSpPr>
        <p:spPr>
          <a:xfrm flipV="1">
            <a:off x="4197285" y="2940779"/>
            <a:ext cx="2689860" cy="762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도형 57"/>
          <p:cNvCxnSpPr>
            <a:stCxn id="62" idx="3"/>
            <a:endCxn id="61" idx="1"/>
          </p:cNvCxnSpPr>
          <p:nvPr/>
        </p:nvCxnSpPr>
        <p:spPr>
          <a:xfrm>
            <a:off x="4203635" y="4036789"/>
            <a:ext cx="497840" cy="444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도형 58"/>
          <p:cNvCxnSpPr>
            <a:stCxn id="61" idx="3"/>
            <a:endCxn id="63" idx="1"/>
          </p:cNvCxnSpPr>
          <p:nvPr/>
        </p:nvCxnSpPr>
        <p:spPr>
          <a:xfrm flipV="1">
            <a:off x="6342315" y="4032979"/>
            <a:ext cx="551815" cy="825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도형 59"/>
          <p:cNvCxnSpPr/>
          <p:nvPr/>
        </p:nvCxnSpPr>
        <p:spPr>
          <a:xfrm>
            <a:off x="4197285" y="5481414"/>
            <a:ext cx="504825" cy="635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도형 60"/>
          <p:cNvCxnSpPr/>
          <p:nvPr/>
        </p:nvCxnSpPr>
        <p:spPr>
          <a:xfrm>
            <a:off x="6342950" y="5487129"/>
            <a:ext cx="520700" cy="63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도형 61"/>
          <p:cNvCxnSpPr>
            <a:stCxn id="36" idx="2"/>
            <a:endCxn id="54" idx="0"/>
          </p:cNvCxnSpPr>
          <p:nvPr/>
        </p:nvCxnSpPr>
        <p:spPr>
          <a:xfrm>
            <a:off x="1187385" y="2952209"/>
            <a:ext cx="1905" cy="34226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도형 62"/>
          <p:cNvCxnSpPr>
            <a:stCxn id="54" idx="2"/>
            <a:endCxn id="56" idx="0"/>
          </p:cNvCxnSpPr>
          <p:nvPr/>
        </p:nvCxnSpPr>
        <p:spPr>
          <a:xfrm flipH="1">
            <a:off x="1184845" y="3672299"/>
            <a:ext cx="4445" cy="33782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도형 63"/>
          <p:cNvCxnSpPr>
            <a:stCxn id="56" idx="2"/>
            <a:endCxn id="57" idx="0"/>
          </p:cNvCxnSpPr>
          <p:nvPr/>
        </p:nvCxnSpPr>
        <p:spPr>
          <a:xfrm>
            <a:off x="1184845" y="4387944"/>
            <a:ext cx="1905" cy="33845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도형 64"/>
          <p:cNvCxnSpPr>
            <a:stCxn id="57" idx="2"/>
            <a:endCxn id="58" idx="0"/>
          </p:cNvCxnSpPr>
          <p:nvPr/>
        </p:nvCxnSpPr>
        <p:spPr>
          <a:xfrm>
            <a:off x="1186115" y="5104224"/>
            <a:ext cx="3175" cy="32258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75"/>
          <p:cNvSpPr txBox="1">
            <a:spLocks/>
          </p:cNvSpPr>
          <p:nvPr/>
        </p:nvSpPr>
        <p:spPr>
          <a:xfrm>
            <a:off x="4211960" y="1906667"/>
            <a:ext cx="1815584" cy="370614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고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객</a:t>
            </a:r>
            <a:r>
              <a:rPr lang="en-US" altLang="ko-KR" sz="18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21009" y="476672"/>
            <a:ext cx="1522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PROCESS</a:t>
            </a:r>
            <a:endParaRPr lang="ko-KR" altLang="en-US" sz="2400" b="1" dirty="0">
              <a:solidFill>
                <a:schemeClr val="accent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51" name="표 50"/>
          <p:cNvGraphicFramePr>
            <a:graphicFrameLocks noGrp="1"/>
          </p:cNvGraphicFramePr>
          <p:nvPr/>
        </p:nvGraphicFramePr>
        <p:xfrm>
          <a:off x="498475" y="1124744"/>
          <a:ext cx="8205470" cy="58420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strike="noStrike" kern="1200" cap="none" dirty="0" smtClean="0">
                          <a:latin typeface="+mj-ea"/>
                          <a:ea typeface="+mj-ea"/>
                        </a:rPr>
                        <a:t>단위 프로세스 ID</a:t>
                      </a:r>
                      <a:endParaRPr lang="ko-KR" altLang="en-US" sz="1300" b="0" strike="noStrike" kern="1200" cap="none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strike="noStrike" kern="1200" cap="none" dirty="0" smtClean="0">
                          <a:latin typeface="+mj-ea"/>
                          <a:ea typeface="+mj-ea"/>
                        </a:rPr>
                        <a:t>RSP-USER-25 </a:t>
                      </a:r>
                      <a:r>
                        <a:rPr lang="en-US" altLang="ko-KR" sz="1300" strike="noStrike" kern="1200" cap="none" dirty="0" smtClean="0">
                          <a:latin typeface="+mj-ea"/>
                          <a:ea typeface="+mj-ea"/>
                        </a:rPr>
                        <a:t>~ </a:t>
                      </a:r>
                      <a:r>
                        <a:rPr lang="en-US" altLang="ko-KR" sz="1300" strike="noStrike" kern="1200" cap="none" dirty="0" smtClean="0">
                          <a:latin typeface="+mj-ea"/>
                          <a:ea typeface="+mj-ea"/>
                        </a:rPr>
                        <a:t>27</a:t>
                      </a:r>
                      <a:endParaRPr lang="ko-KR" altLang="en-US" sz="1300" b="0" strike="noStrike" kern="1200" cap="none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strike="noStrike" kern="1200" cap="none" dirty="0" smtClean="0">
                          <a:latin typeface="+mj-ea"/>
                          <a:ea typeface="+mj-ea"/>
                        </a:rPr>
                        <a:t>프로세스명</a:t>
                      </a:r>
                      <a:endParaRPr lang="ko-KR" altLang="en-US" sz="1300" b="0" strike="noStrike" kern="1200" cap="none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strike="noStrike" kern="1200" cap="none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쿠폰발급</a:t>
                      </a:r>
                      <a:endParaRPr lang="ko-KR" altLang="en-US" sz="1300" b="0" strike="noStrike" kern="1200" cap="none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</a:tr>
              <a:tr h="2552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strike="noStrike" kern="1200" cap="none" dirty="0" smtClean="0">
                          <a:latin typeface="+mj-ea"/>
                          <a:ea typeface="+mj-ea"/>
                        </a:rPr>
                        <a:t>작성일자</a:t>
                      </a:r>
                      <a:endParaRPr lang="ko-KR" altLang="en-US" sz="1300" b="0" strike="noStrike" kern="1200" cap="none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strike="noStrike" kern="1200" cap="none" dirty="0" smtClean="0">
                          <a:latin typeface="+mj-ea"/>
                          <a:ea typeface="+mj-ea"/>
                        </a:rPr>
                        <a:t>2023.08.19</a:t>
                      </a:r>
                      <a:endParaRPr lang="ko-KR" altLang="en-US" sz="1300" b="0" strike="noStrike" kern="1200" cap="none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strike="noStrike" kern="1200" cap="none" dirty="0" smtClean="0">
                          <a:latin typeface="+mj-ea"/>
                          <a:ea typeface="+mj-ea"/>
                        </a:rPr>
                        <a:t>작성자</a:t>
                      </a:r>
                      <a:endParaRPr lang="ko-KR" altLang="en-US" sz="1300" b="0" strike="noStrike" kern="1200" cap="none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strike="noStrike" kern="1200" cap="none" dirty="0" smtClean="0">
                          <a:latin typeface="+mj-ea"/>
                          <a:ea typeface="+mj-ea"/>
                        </a:rPr>
                        <a:t>신수연</a:t>
                      </a:r>
                      <a:endParaRPr lang="ko-KR" altLang="en-US" sz="1300" b="0" strike="noStrike" kern="1200" cap="none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</a:tr>
            </a:tbl>
          </a:graphicData>
        </a:graphic>
      </p:graphicFrame>
      <p:sp>
        <p:nvSpPr>
          <p:cNvPr id="30" name="도형 52"/>
          <p:cNvSpPr>
            <a:spLocks/>
          </p:cNvSpPr>
          <p:nvPr/>
        </p:nvSpPr>
        <p:spPr>
          <a:xfrm>
            <a:off x="1886788" y="5784304"/>
            <a:ext cx="1210945" cy="379095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1. 마이 페이지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1" name="도형 53"/>
          <p:cNvSpPr>
            <a:spLocks/>
          </p:cNvSpPr>
          <p:nvPr/>
        </p:nvSpPr>
        <p:spPr>
          <a:xfrm>
            <a:off x="3595573" y="5786209"/>
            <a:ext cx="1216660" cy="379095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2. 쿠폰 조회 선택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" name="도형 54"/>
          <p:cNvSpPr>
            <a:spLocks/>
          </p:cNvSpPr>
          <p:nvPr/>
        </p:nvSpPr>
        <p:spPr>
          <a:xfrm>
            <a:off x="5324043" y="5778589"/>
            <a:ext cx="1215390" cy="379095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3. 쿠폰 목록 출력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4" name="도형 55"/>
          <p:cNvSpPr>
            <a:spLocks/>
          </p:cNvSpPr>
          <p:nvPr/>
        </p:nvSpPr>
        <p:spPr>
          <a:xfrm>
            <a:off x="7030923" y="5784939"/>
            <a:ext cx="1213485" cy="379095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4. 쿠폰 선택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7" name="도형 68"/>
          <p:cNvCxnSpPr>
            <a:stCxn id="30" idx="3"/>
            <a:endCxn id="31" idx="1"/>
          </p:cNvCxnSpPr>
          <p:nvPr/>
        </p:nvCxnSpPr>
        <p:spPr>
          <a:xfrm>
            <a:off x="3097098" y="5973534"/>
            <a:ext cx="499110" cy="254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도형 69"/>
          <p:cNvCxnSpPr>
            <a:stCxn id="31" idx="3"/>
            <a:endCxn id="32" idx="1"/>
          </p:cNvCxnSpPr>
          <p:nvPr/>
        </p:nvCxnSpPr>
        <p:spPr>
          <a:xfrm flipV="1">
            <a:off x="4811598" y="5967819"/>
            <a:ext cx="513080" cy="825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도형 70"/>
          <p:cNvCxnSpPr>
            <a:stCxn id="32" idx="3"/>
            <a:endCxn id="34" idx="1"/>
          </p:cNvCxnSpPr>
          <p:nvPr/>
        </p:nvCxnSpPr>
        <p:spPr>
          <a:xfrm>
            <a:off x="6538798" y="5967819"/>
            <a:ext cx="492760" cy="698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텍스트 상자 75"/>
          <p:cNvSpPr txBox="1">
            <a:spLocks/>
          </p:cNvSpPr>
          <p:nvPr/>
        </p:nvSpPr>
        <p:spPr>
          <a:xfrm>
            <a:off x="806668" y="5768015"/>
            <a:ext cx="936104" cy="370614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조회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:</a:t>
            </a:r>
            <a:r>
              <a:rPr lang="en-US" altLang="ko-KR" sz="18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2" name="도형 39"/>
          <p:cNvSpPr>
            <a:spLocks/>
          </p:cNvSpPr>
          <p:nvPr/>
        </p:nvSpPr>
        <p:spPr>
          <a:xfrm>
            <a:off x="366330" y="2132856"/>
            <a:ext cx="1642110" cy="379095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1. 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이벤트 클릭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3" name="도형 39"/>
          <p:cNvSpPr>
            <a:spLocks/>
          </p:cNvSpPr>
          <p:nvPr/>
        </p:nvSpPr>
        <p:spPr>
          <a:xfrm>
            <a:off x="367600" y="3573016"/>
            <a:ext cx="1642110" cy="379095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2. 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이벤트 글 선택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0" name="도형 39"/>
          <p:cNvSpPr>
            <a:spLocks/>
          </p:cNvSpPr>
          <p:nvPr/>
        </p:nvSpPr>
        <p:spPr>
          <a:xfrm>
            <a:off x="367600" y="4985276"/>
            <a:ext cx="1642110" cy="379095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3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en-US" altLang="ko-KR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선택한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이벤트 출력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3" name="도형 43"/>
          <p:cNvSpPr>
            <a:spLocks/>
          </p:cNvSpPr>
          <p:nvPr/>
        </p:nvSpPr>
        <p:spPr>
          <a:xfrm>
            <a:off x="4700840" y="3410476"/>
            <a:ext cx="1642110" cy="379095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5. </a:t>
            </a:r>
            <a:r>
              <a:rPr lang="ko-KR" altLang="en-US" sz="900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룰렛이벤트실행</a:t>
            </a:r>
            <a:endParaRPr lang="ko-KR" altLang="en-US" sz="95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4" name="도형 44"/>
          <p:cNvSpPr>
            <a:spLocks/>
          </p:cNvSpPr>
          <p:nvPr/>
        </p:nvSpPr>
        <p:spPr>
          <a:xfrm>
            <a:off x="2562160" y="3406666"/>
            <a:ext cx="1642110" cy="379095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4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룰렛이벤트선택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5" name="도형 48"/>
          <p:cNvSpPr>
            <a:spLocks/>
          </p:cNvSpPr>
          <p:nvPr/>
        </p:nvSpPr>
        <p:spPr>
          <a:xfrm>
            <a:off x="6893495" y="3402856"/>
            <a:ext cx="1642745" cy="379730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6. 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쿠폰발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급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6" name="도형 50"/>
          <p:cNvSpPr>
            <a:spLocks/>
          </p:cNvSpPr>
          <p:nvPr/>
        </p:nvSpPr>
        <p:spPr>
          <a:xfrm>
            <a:off x="4701475" y="4857006"/>
            <a:ext cx="1642110" cy="379095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5. </a:t>
            </a:r>
            <a:r>
              <a:rPr lang="ko-KR" altLang="en-US" sz="9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게임이벤트실행</a:t>
            </a:r>
            <a:endParaRPr lang="ko-KR" altLang="en-US" sz="95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7" name="도형 51"/>
          <p:cNvSpPr>
            <a:spLocks/>
          </p:cNvSpPr>
          <p:nvPr/>
        </p:nvSpPr>
        <p:spPr>
          <a:xfrm>
            <a:off x="2555810" y="4851291"/>
            <a:ext cx="1642110" cy="379095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4. 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게임이벤트선택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8" name="도형 52"/>
          <p:cNvSpPr>
            <a:spLocks/>
          </p:cNvSpPr>
          <p:nvPr/>
        </p:nvSpPr>
        <p:spPr>
          <a:xfrm>
            <a:off x="6863015" y="4857006"/>
            <a:ext cx="1642110" cy="379095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6. </a:t>
            </a: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쿠폰발급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90" name="도형 54"/>
          <p:cNvCxnSpPr/>
          <p:nvPr/>
        </p:nvCxnSpPr>
        <p:spPr>
          <a:xfrm>
            <a:off x="2267744" y="3645024"/>
            <a:ext cx="278765" cy="1079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도형 55"/>
          <p:cNvCxnSpPr/>
          <p:nvPr/>
        </p:nvCxnSpPr>
        <p:spPr>
          <a:xfrm flipV="1">
            <a:off x="2267744" y="5013176"/>
            <a:ext cx="264795" cy="381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도형 57"/>
          <p:cNvCxnSpPr>
            <a:stCxn id="84" idx="3"/>
            <a:endCxn id="83" idx="1"/>
          </p:cNvCxnSpPr>
          <p:nvPr/>
        </p:nvCxnSpPr>
        <p:spPr>
          <a:xfrm>
            <a:off x="4203635" y="3595896"/>
            <a:ext cx="497840" cy="444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도형 58"/>
          <p:cNvCxnSpPr>
            <a:stCxn id="83" idx="3"/>
            <a:endCxn id="85" idx="1"/>
          </p:cNvCxnSpPr>
          <p:nvPr/>
        </p:nvCxnSpPr>
        <p:spPr>
          <a:xfrm flipV="1">
            <a:off x="6342315" y="3592086"/>
            <a:ext cx="551815" cy="825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도형 59"/>
          <p:cNvCxnSpPr/>
          <p:nvPr/>
        </p:nvCxnSpPr>
        <p:spPr>
          <a:xfrm>
            <a:off x="4197285" y="5040521"/>
            <a:ext cx="504825" cy="635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도형 60"/>
          <p:cNvCxnSpPr/>
          <p:nvPr/>
        </p:nvCxnSpPr>
        <p:spPr>
          <a:xfrm>
            <a:off x="6342950" y="5046236"/>
            <a:ext cx="520700" cy="63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도형 61"/>
          <p:cNvCxnSpPr>
            <a:stCxn id="52" idx="2"/>
          </p:cNvCxnSpPr>
          <p:nvPr/>
        </p:nvCxnSpPr>
        <p:spPr>
          <a:xfrm>
            <a:off x="1187385" y="2511951"/>
            <a:ext cx="0" cy="629017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도형 62"/>
          <p:cNvCxnSpPr>
            <a:stCxn id="53" idx="2"/>
          </p:cNvCxnSpPr>
          <p:nvPr/>
        </p:nvCxnSpPr>
        <p:spPr>
          <a:xfrm>
            <a:off x="1188655" y="3952111"/>
            <a:ext cx="635" cy="629017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꺾인 연결선 108"/>
          <p:cNvCxnSpPr/>
          <p:nvPr/>
        </p:nvCxnSpPr>
        <p:spPr>
          <a:xfrm rot="5400000" flipH="1" flipV="1">
            <a:off x="1259632" y="4149080"/>
            <a:ext cx="1512168" cy="504056"/>
          </a:xfrm>
          <a:prstGeom prst="bentConnector3">
            <a:avLst>
              <a:gd name="adj1" fmla="val 918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75"/>
          <p:cNvSpPr txBox="1">
            <a:spLocks/>
          </p:cNvSpPr>
          <p:nvPr/>
        </p:nvSpPr>
        <p:spPr>
          <a:xfrm>
            <a:off x="4211960" y="1906667"/>
            <a:ext cx="1815584" cy="370614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관리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자</a:t>
            </a:r>
            <a:r>
              <a:rPr lang="en-US" altLang="ko-KR" sz="18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21009" y="476672"/>
            <a:ext cx="1522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PROCESS</a:t>
            </a:r>
            <a:endParaRPr lang="ko-KR" altLang="en-US" sz="2400" b="1" dirty="0">
              <a:solidFill>
                <a:schemeClr val="accent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51" name="표 50"/>
          <p:cNvGraphicFramePr>
            <a:graphicFrameLocks noGrp="1"/>
          </p:cNvGraphicFramePr>
          <p:nvPr/>
        </p:nvGraphicFramePr>
        <p:xfrm>
          <a:off x="498475" y="1124744"/>
          <a:ext cx="8205470" cy="58420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strike="noStrike" kern="1200" cap="none" dirty="0" smtClean="0">
                          <a:latin typeface="+mj-ea"/>
                          <a:ea typeface="+mj-ea"/>
                        </a:rPr>
                        <a:t>단위 프로세스 ID</a:t>
                      </a:r>
                      <a:endParaRPr lang="ko-KR" altLang="en-US" sz="1300" b="0" strike="noStrike" kern="1200" cap="none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strike="noStrike" kern="1200" cap="none" dirty="0" smtClean="0">
                          <a:latin typeface="+mj-ea"/>
                          <a:ea typeface="+mj-ea"/>
                        </a:rPr>
                        <a:t>RSP-USER-28 </a:t>
                      </a:r>
                      <a:r>
                        <a:rPr lang="en-US" altLang="ko-KR" sz="1300" strike="noStrike" kern="1200" cap="none" dirty="0" smtClean="0">
                          <a:latin typeface="+mj-ea"/>
                          <a:ea typeface="+mj-ea"/>
                        </a:rPr>
                        <a:t>~ </a:t>
                      </a:r>
                      <a:r>
                        <a:rPr lang="en-US" altLang="ko-KR" sz="1300" strike="noStrike" kern="1200" cap="none" dirty="0" smtClean="0">
                          <a:latin typeface="+mj-ea"/>
                          <a:ea typeface="+mj-ea"/>
                        </a:rPr>
                        <a:t>30</a:t>
                      </a:r>
                      <a:endParaRPr lang="ko-KR" altLang="en-US" sz="1300" b="0" strike="noStrike" kern="1200" cap="none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strike="noStrike" kern="1200" cap="none" dirty="0" smtClean="0">
                          <a:latin typeface="+mj-ea"/>
                          <a:ea typeface="+mj-ea"/>
                        </a:rPr>
                        <a:t>프로세스명</a:t>
                      </a:r>
                      <a:endParaRPr lang="ko-KR" altLang="en-US" sz="1300" b="0" strike="noStrike" kern="1200" cap="none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strike="noStrike" kern="1200" cap="none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공지사항</a:t>
                      </a:r>
                      <a:endParaRPr lang="ko-KR" altLang="en-US" sz="1300" b="0" strike="noStrike" kern="1200" cap="none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</a:tr>
              <a:tr h="2552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strike="noStrike" kern="1200" cap="none" dirty="0" smtClean="0">
                          <a:latin typeface="+mj-ea"/>
                          <a:ea typeface="+mj-ea"/>
                        </a:rPr>
                        <a:t>작성일자</a:t>
                      </a:r>
                      <a:endParaRPr lang="ko-KR" altLang="en-US" sz="1300" b="0" strike="noStrike" kern="1200" cap="none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strike="noStrike" kern="1200" cap="none" dirty="0" smtClean="0">
                          <a:latin typeface="+mj-ea"/>
                          <a:ea typeface="+mj-ea"/>
                        </a:rPr>
                        <a:t>2023.08.19</a:t>
                      </a:r>
                      <a:endParaRPr lang="ko-KR" altLang="en-US" sz="1300" b="0" strike="noStrike" kern="1200" cap="none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strike="noStrike" kern="1200" cap="none" dirty="0" smtClean="0">
                          <a:latin typeface="+mj-ea"/>
                          <a:ea typeface="+mj-ea"/>
                        </a:rPr>
                        <a:t>작성자</a:t>
                      </a:r>
                      <a:endParaRPr lang="ko-KR" altLang="en-US" sz="1300" b="0" strike="noStrike" kern="1200" cap="none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strike="noStrike" kern="1200" cap="none" dirty="0" smtClean="0">
                          <a:latin typeface="+mj-ea"/>
                          <a:ea typeface="+mj-ea"/>
                        </a:rPr>
                        <a:t>신수연</a:t>
                      </a:r>
                      <a:endParaRPr lang="ko-KR" altLang="en-US" sz="1300" b="0" strike="noStrike" kern="1200" cap="none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</a:tr>
            </a:tbl>
          </a:graphicData>
        </a:graphic>
      </p:graphicFrame>
      <p:sp>
        <p:nvSpPr>
          <p:cNvPr id="70" name="도형 39"/>
          <p:cNvSpPr>
            <a:spLocks/>
          </p:cNvSpPr>
          <p:nvPr/>
        </p:nvSpPr>
        <p:spPr>
          <a:xfrm>
            <a:off x="1949008" y="2666082"/>
            <a:ext cx="1425575" cy="379095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2. 작성 선택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1" name="도형 39"/>
          <p:cNvSpPr>
            <a:spLocks/>
          </p:cNvSpPr>
          <p:nvPr/>
        </p:nvSpPr>
        <p:spPr>
          <a:xfrm>
            <a:off x="5877118" y="2665447"/>
            <a:ext cx="1347470" cy="379095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3. 양식에 맞게 작성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2" name="도형 39"/>
          <p:cNvSpPr>
            <a:spLocks/>
          </p:cNvSpPr>
          <p:nvPr/>
        </p:nvSpPr>
        <p:spPr>
          <a:xfrm>
            <a:off x="7709728" y="2666082"/>
            <a:ext cx="920750" cy="379095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4. 작성 완료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6" name="도형 43"/>
          <p:cNvSpPr>
            <a:spLocks/>
          </p:cNvSpPr>
          <p:nvPr/>
        </p:nvSpPr>
        <p:spPr>
          <a:xfrm>
            <a:off x="224983" y="3833212"/>
            <a:ext cx="1424940" cy="379095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1. 공지사항 선택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/ 공지사항 목록 출력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7" name="도형 44"/>
          <p:cNvSpPr>
            <a:spLocks/>
          </p:cNvSpPr>
          <p:nvPr/>
        </p:nvSpPr>
        <p:spPr>
          <a:xfrm>
            <a:off x="1956628" y="3833847"/>
            <a:ext cx="1425575" cy="379095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2. 수정할 글 선택 후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하단에 수정 선택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8" name="도형 45"/>
          <p:cNvSpPr>
            <a:spLocks/>
          </p:cNvSpPr>
          <p:nvPr/>
        </p:nvSpPr>
        <p:spPr>
          <a:xfrm>
            <a:off x="3819083" y="3832577"/>
            <a:ext cx="1635125" cy="379095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3. 작성자, 수정자 아이디 일치 시 수정화면 출력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1" name="도형 49"/>
          <p:cNvSpPr>
            <a:spLocks/>
          </p:cNvSpPr>
          <p:nvPr/>
        </p:nvSpPr>
        <p:spPr>
          <a:xfrm>
            <a:off x="5867593" y="3832577"/>
            <a:ext cx="1353820" cy="379095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4. 양식에 맞게 수정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2" name="도형 50"/>
          <p:cNvSpPr>
            <a:spLocks/>
          </p:cNvSpPr>
          <p:nvPr/>
        </p:nvSpPr>
        <p:spPr>
          <a:xfrm>
            <a:off x="7707188" y="3835117"/>
            <a:ext cx="920750" cy="379095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5. 수정 완료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2" name="도형 53"/>
          <p:cNvSpPr>
            <a:spLocks/>
          </p:cNvSpPr>
          <p:nvPr/>
        </p:nvSpPr>
        <p:spPr>
          <a:xfrm>
            <a:off x="1949008" y="5138137"/>
            <a:ext cx="1425575" cy="379095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2. 삭제할 글 선택 후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하단에 삭제 선택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9" name="도형 54"/>
          <p:cNvSpPr>
            <a:spLocks/>
          </p:cNvSpPr>
          <p:nvPr/>
        </p:nvSpPr>
        <p:spPr>
          <a:xfrm>
            <a:off x="3816543" y="5134327"/>
            <a:ext cx="1635125" cy="379095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3. 작성자, 수정자 아이디 일치 시 삭제화면 출력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0" name="도형 57"/>
          <p:cNvSpPr>
            <a:spLocks/>
          </p:cNvSpPr>
          <p:nvPr/>
        </p:nvSpPr>
        <p:spPr>
          <a:xfrm>
            <a:off x="7709728" y="5124802"/>
            <a:ext cx="920750" cy="379095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4. 삭제 완료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01" name="도형 58"/>
          <p:cNvCxnSpPr>
            <a:stCxn id="76" idx="3"/>
            <a:endCxn id="77" idx="1"/>
          </p:cNvCxnSpPr>
          <p:nvPr/>
        </p:nvCxnSpPr>
        <p:spPr>
          <a:xfrm>
            <a:off x="1649288" y="4022442"/>
            <a:ext cx="307975" cy="127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도형 59"/>
          <p:cNvCxnSpPr>
            <a:stCxn id="77" idx="3"/>
            <a:endCxn id="78" idx="1"/>
          </p:cNvCxnSpPr>
          <p:nvPr/>
        </p:nvCxnSpPr>
        <p:spPr>
          <a:xfrm flipV="1">
            <a:off x="3381568" y="4021807"/>
            <a:ext cx="438150" cy="190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도형 60"/>
          <p:cNvCxnSpPr>
            <a:stCxn id="78" idx="3"/>
            <a:endCxn id="81" idx="1"/>
          </p:cNvCxnSpPr>
          <p:nvPr/>
        </p:nvCxnSpPr>
        <p:spPr>
          <a:xfrm>
            <a:off x="5453573" y="4021807"/>
            <a:ext cx="414655" cy="63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도형 61"/>
          <p:cNvCxnSpPr>
            <a:stCxn id="81" idx="3"/>
            <a:endCxn id="82" idx="1"/>
          </p:cNvCxnSpPr>
          <p:nvPr/>
        </p:nvCxnSpPr>
        <p:spPr>
          <a:xfrm>
            <a:off x="7220778" y="4021807"/>
            <a:ext cx="487045" cy="317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도형 62"/>
          <p:cNvSpPr>
            <a:spLocks/>
          </p:cNvSpPr>
          <p:nvPr/>
        </p:nvSpPr>
        <p:spPr>
          <a:xfrm rot="5400000" flipH="1" flipV="1">
            <a:off x="1275273" y="3344262"/>
            <a:ext cx="1162685" cy="185420"/>
          </a:xfrm>
          <a:prstGeom prst="bentConnector2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06" name="도형 63"/>
          <p:cNvSpPr>
            <a:spLocks/>
          </p:cNvSpPr>
          <p:nvPr/>
        </p:nvSpPr>
        <p:spPr>
          <a:xfrm rot="16200000" flipH="1">
            <a:off x="1201613" y="4579972"/>
            <a:ext cx="1310640" cy="185420"/>
          </a:xfrm>
          <a:prstGeom prst="bentConnector2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107" name="도형 64"/>
          <p:cNvCxnSpPr>
            <a:stCxn id="70" idx="3"/>
            <a:endCxn id="71" idx="1"/>
          </p:cNvCxnSpPr>
          <p:nvPr/>
        </p:nvCxnSpPr>
        <p:spPr>
          <a:xfrm flipV="1">
            <a:off x="3373948" y="2854677"/>
            <a:ext cx="2503805" cy="127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도형 65"/>
          <p:cNvCxnSpPr>
            <a:stCxn id="71" idx="3"/>
            <a:endCxn id="72" idx="1"/>
          </p:cNvCxnSpPr>
          <p:nvPr/>
        </p:nvCxnSpPr>
        <p:spPr>
          <a:xfrm>
            <a:off x="7223953" y="2854677"/>
            <a:ext cx="486410" cy="127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도형 66"/>
          <p:cNvCxnSpPr>
            <a:stCxn id="92" idx="3"/>
            <a:endCxn id="99" idx="1"/>
          </p:cNvCxnSpPr>
          <p:nvPr/>
        </p:nvCxnSpPr>
        <p:spPr>
          <a:xfrm flipV="1">
            <a:off x="3373948" y="5323557"/>
            <a:ext cx="443230" cy="444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도형 67"/>
          <p:cNvCxnSpPr>
            <a:stCxn id="99" idx="3"/>
            <a:endCxn id="100" idx="1"/>
          </p:cNvCxnSpPr>
          <p:nvPr/>
        </p:nvCxnSpPr>
        <p:spPr>
          <a:xfrm flipV="1">
            <a:off x="5451033" y="5314032"/>
            <a:ext cx="2259330" cy="1016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도형 47"/>
          <p:cNvCxnSpPr/>
          <p:nvPr/>
        </p:nvCxnSpPr>
        <p:spPr>
          <a:xfrm>
            <a:off x="5652120" y="4509120"/>
            <a:ext cx="1" cy="614427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텍스트 상자 75"/>
          <p:cNvSpPr txBox="1">
            <a:spLocks/>
          </p:cNvSpPr>
          <p:nvPr/>
        </p:nvSpPr>
        <p:spPr>
          <a:xfrm>
            <a:off x="4211960" y="1906667"/>
            <a:ext cx="1815584" cy="370614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고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객</a:t>
            </a:r>
            <a:r>
              <a:rPr lang="en-US" altLang="ko-KR" sz="18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21009" y="476672"/>
            <a:ext cx="1522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PROCESS</a:t>
            </a:r>
            <a:endParaRPr lang="ko-KR" altLang="en-US" sz="2400" b="1" dirty="0">
              <a:solidFill>
                <a:schemeClr val="accent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51" name="표 50"/>
          <p:cNvGraphicFramePr>
            <a:graphicFrameLocks noGrp="1"/>
          </p:cNvGraphicFramePr>
          <p:nvPr/>
        </p:nvGraphicFramePr>
        <p:xfrm>
          <a:off x="498475" y="1124744"/>
          <a:ext cx="8205470" cy="58420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strike="noStrike" kern="1200" cap="none" dirty="0" smtClean="0">
                          <a:latin typeface="+mj-ea"/>
                          <a:ea typeface="+mj-ea"/>
                        </a:rPr>
                        <a:t>단위 프로세스 ID</a:t>
                      </a:r>
                      <a:endParaRPr lang="ko-KR" altLang="en-US" sz="1300" b="0" strike="noStrike" kern="1200" cap="none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strike="noStrike" kern="1200" cap="none" dirty="0" smtClean="0">
                          <a:latin typeface="+mj-ea"/>
                          <a:ea typeface="+mj-ea"/>
                        </a:rPr>
                        <a:t>RSP-USER-31 </a:t>
                      </a:r>
                      <a:r>
                        <a:rPr lang="en-US" altLang="ko-KR" sz="1300" strike="noStrike" kern="1200" cap="none" dirty="0" smtClean="0">
                          <a:latin typeface="+mj-ea"/>
                          <a:ea typeface="+mj-ea"/>
                        </a:rPr>
                        <a:t>~ </a:t>
                      </a:r>
                      <a:r>
                        <a:rPr lang="en-US" altLang="ko-KR" sz="1300" strike="noStrike" kern="1200" cap="none" dirty="0" smtClean="0">
                          <a:latin typeface="+mj-ea"/>
                          <a:ea typeface="+mj-ea"/>
                        </a:rPr>
                        <a:t>33</a:t>
                      </a:r>
                      <a:endParaRPr lang="ko-KR" altLang="en-US" sz="1300" b="0" strike="noStrike" kern="1200" cap="none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strike="noStrike" kern="1200" cap="none" dirty="0" smtClean="0">
                          <a:latin typeface="+mj-ea"/>
                          <a:ea typeface="+mj-ea"/>
                        </a:rPr>
                        <a:t>프로세스명</a:t>
                      </a:r>
                      <a:endParaRPr lang="ko-KR" altLang="en-US" sz="1300" b="0" strike="noStrike" kern="1200" cap="none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strike="noStrike" kern="1200" cap="none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위시리스트</a:t>
                      </a:r>
                      <a:endParaRPr lang="ko-KR" altLang="en-US" sz="1300" b="0" strike="noStrike" kern="1200" cap="none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</a:tr>
              <a:tr h="2552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strike="noStrike" kern="1200" cap="none" dirty="0" smtClean="0">
                          <a:latin typeface="+mj-ea"/>
                          <a:ea typeface="+mj-ea"/>
                        </a:rPr>
                        <a:t>작성일자</a:t>
                      </a:r>
                      <a:endParaRPr lang="ko-KR" altLang="en-US" sz="1300" b="0" strike="noStrike" kern="1200" cap="none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strike="noStrike" kern="1200" cap="none" dirty="0" smtClean="0">
                          <a:latin typeface="+mj-ea"/>
                          <a:ea typeface="+mj-ea"/>
                        </a:rPr>
                        <a:t>2023.08.19</a:t>
                      </a:r>
                      <a:endParaRPr lang="ko-KR" altLang="en-US" sz="1300" b="0" strike="noStrike" kern="1200" cap="none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strike="noStrike" kern="1200" cap="none" dirty="0" smtClean="0">
                          <a:latin typeface="+mj-ea"/>
                          <a:ea typeface="+mj-ea"/>
                        </a:rPr>
                        <a:t>작성자</a:t>
                      </a:r>
                      <a:endParaRPr lang="ko-KR" altLang="en-US" sz="1300" b="0" strike="noStrike" kern="1200" cap="none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strike="noStrike" kern="1200" cap="none" dirty="0" smtClean="0">
                          <a:latin typeface="+mj-ea"/>
                          <a:ea typeface="+mj-ea"/>
                        </a:rPr>
                        <a:t>신수연</a:t>
                      </a:r>
                      <a:endParaRPr lang="ko-KR" altLang="en-US" sz="1300" b="0" strike="noStrike" kern="1200" cap="none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</a:tr>
            </a:tbl>
          </a:graphicData>
        </a:graphic>
      </p:graphicFrame>
      <p:sp>
        <p:nvSpPr>
          <p:cNvPr id="26" name="도형 39"/>
          <p:cNvSpPr>
            <a:spLocks/>
          </p:cNvSpPr>
          <p:nvPr/>
        </p:nvSpPr>
        <p:spPr>
          <a:xfrm>
            <a:off x="467544" y="2636912"/>
            <a:ext cx="1599565" cy="379095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1. 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숙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소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000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목록페</a:t>
            </a:r>
            <a:r>
              <a:rPr lang="en-US" altLang="ko-KR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이지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출력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도형 39"/>
          <p:cNvSpPr>
            <a:spLocks/>
          </p:cNvSpPr>
          <p:nvPr/>
        </p:nvSpPr>
        <p:spPr>
          <a:xfrm>
            <a:off x="2760529" y="2636912"/>
            <a:ext cx="1392555" cy="379095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2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원하는 숙소</a:t>
            </a:r>
            <a:r>
              <a:rPr lang="en-US" altLang="ko-KR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선택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도형 39"/>
          <p:cNvSpPr>
            <a:spLocks/>
          </p:cNvSpPr>
          <p:nvPr/>
        </p:nvSpPr>
        <p:spPr>
          <a:xfrm>
            <a:off x="4834439" y="2636912"/>
            <a:ext cx="1526540" cy="379095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3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회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색</a:t>
            </a: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하트 버튼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선택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도형 39"/>
          <p:cNvSpPr>
            <a:spLocks/>
          </p:cNvSpPr>
          <p:nvPr/>
        </p:nvSpPr>
        <p:spPr>
          <a:xfrm>
            <a:off x="7039794" y="2636912"/>
            <a:ext cx="1642110" cy="379095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4. 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하트색깔 변경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1" name="도형 37"/>
          <p:cNvSpPr>
            <a:spLocks/>
          </p:cNvSpPr>
          <p:nvPr/>
        </p:nvSpPr>
        <p:spPr>
          <a:xfrm>
            <a:off x="468179" y="4248542"/>
            <a:ext cx="1600200" cy="379730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1. 마이 페이지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" name="도형 38"/>
          <p:cNvSpPr>
            <a:spLocks/>
          </p:cNvSpPr>
          <p:nvPr/>
        </p:nvSpPr>
        <p:spPr>
          <a:xfrm>
            <a:off x="2758624" y="4248542"/>
            <a:ext cx="1392555" cy="379730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2. 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위시리스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트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선택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4" name="도형 39"/>
          <p:cNvSpPr>
            <a:spLocks/>
          </p:cNvSpPr>
          <p:nvPr/>
        </p:nvSpPr>
        <p:spPr>
          <a:xfrm>
            <a:off x="4836979" y="4248542"/>
            <a:ext cx="1607229" cy="379730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3. </a:t>
            </a:r>
            <a:r>
              <a:rPr lang="en-US" altLang="ko-KR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현재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위시리스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트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출력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5" name="도형 40"/>
          <p:cNvSpPr>
            <a:spLocks/>
          </p:cNvSpPr>
          <p:nvPr/>
        </p:nvSpPr>
        <p:spPr>
          <a:xfrm>
            <a:off x="4843329" y="5314707"/>
            <a:ext cx="1527175" cy="379730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4.</a:t>
            </a: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9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삭제할</a:t>
            </a:r>
            <a:r>
              <a:rPr lang="en-US" altLang="ko-KR" sz="9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9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상품 선택</a:t>
            </a:r>
            <a:endParaRPr lang="ko-KR" altLang="en-US" sz="9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6" name="도형 41"/>
          <p:cNvSpPr>
            <a:spLocks/>
          </p:cNvSpPr>
          <p:nvPr/>
        </p:nvSpPr>
        <p:spPr>
          <a:xfrm>
            <a:off x="7038524" y="5318517"/>
            <a:ext cx="1642745" cy="379730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3-2. 삭제 선택 시</a:t>
            </a:r>
            <a:b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</a:b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위시리스트에서 사라짐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7" name="도형 42"/>
          <p:cNvCxnSpPr>
            <a:stCxn id="26" idx="3"/>
            <a:endCxn id="27" idx="1"/>
          </p:cNvCxnSpPr>
          <p:nvPr/>
        </p:nvCxnSpPr>
        <p:spPr>
          <a:xfrm>
            <a:off x="2066474" y="2826142"/>
            <a:ext cx="694690" cy="63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도형 43"/>
          <p:cNvCxnSpPr>
            <a:stCxn id="27" idx="3"/>
            <a:endCxn id="28" idx="1"/>
          </p:cNvCxnSpPr>
          <p:nvPr/>
        </p:nvCxnSpPr>
        <p:spPr>
          <a:xfrm>
            <a:off x="4152449" y="2826142"/>
            <a:ext cx="682625" cy="63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도형 44"/>
          <p:cNvCxnSpPr>
            <a:stCxn id="28" idx="3"/>
            <a:endCxn id="30" idx="1"/>
          </p:cNvCxnSpPr>
          <p:nvPr/>
        </p:nvCxnSpPr>
        <p:spPr>
          <a:xfrm>
            <a:off x="6360344" y="2826142"/>
            <a:ext cx="680085" cy="63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도형 45"/>
          <p:cNvCxnSpPr>
            <a:stCxn id="31" idx="3"/>
            <a:endCxn id="32" idx="1"/>
          </p:cNvCxnSpPr>
          <p:nvPr/>
        </p:nvCxnSpPr>
        <p:spPr>
          <a:xfrm>
            <a:off x="2067744" y="4437772"/>
            <a:ext cx="691515" cy="63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도형 46"/>
          <p:cNvCxnSpPr>
            <a:stCxn id="32" idx="3"/>
            <a:endCxn id="34" idx="1"/>
          </p:cNvCxnSpPr>
          <p:nvPr/>
        </p:nvCxnSpPr>
        <p:spPr>
          <a:xfrm>
            <a:off x="4151179" y="4438407"/>
            <a:ext cx="685800" cy="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도형 48"/>
          <p:cNvCxnSpPr>
            <a:stCxn id="35" idx="3"/>
            <a:endCxn id="36" idx="1"/>
          </p:cNvCxnSpPr>
          <p:nvPr/>
        </p:nvCxnSpPr>
        <p:spPr>
          <a:xfrm>
            <a:off x="6369869" y="5503937"/>
            <a:ext cx="669290" cy="444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도형 46"/>
          <p:cNvCxnSpPr/>
          <p:nvPr/>
        </p:nvCxnSpPr>
        <p:spPr>
          <a:xfrm>
            <a:off x="3779912" y="4820771"/>
            <a:ext cx="448127" cy="5018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도형 46"/>
          <p:cNvCxnSpPr/>
          <p:nvPr/>
        </p:nvCxnSpPr>
        <p:spPr>
          <a:xfrm>
            <a:off x="1852295" y="4820771"/>
            <a:ext cx="448127" cy="5018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도형 42"/>
          <p:cNvCxnSpPr/>
          <p:nvPr/>
        </p:nvCxnSpPr>
        <p:spPr>
          <a:xfrm flipV="1">
            <a:off x="1907704" y="3416752"/>
            <a:ext cx="540087" cy="6022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도형 43"/>
          <p:cNvCxnSpPr/>
          <p:nvPr/>
        </p:nvCxnSpPr>
        <p:spPr>
          <a:xfrm>
            <a:off x="3486314" y="3418964"/>
            <a:ext cx="548116" cy="10036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도형 44"/>
          <p:cNvCxnSpPr/>
          <p:nvPr/>
        </p:nvCxnSpPr>
        <p:spPr>
          <a:xfrm flipV="1">
            <a:off x="4970423" y="3415278"/>
            <a:ext cx="567092" cy="10036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도형 45"/>
          <p:cNvCxnSpPr/>
          <p:nvPr/>
        </p:nvCxnSpPr>
        <p:spPr>
          <a:xfrm>
            <a:off x="6407428" y="3418964"/>
            <a:ext cx="581689" cy="9033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텍스트 상자 75"/>
          <p:cNvSpPr txBox="1">
            <a:spLocks/>
          </p:cNvSpPr>
          <p:nvPr/>
        </p:nvSpPr>
        <p:spPr>
          <a:xfrm>
            <a:off x="4211960" y="1906667"/>
            <a:ext cx="1815584" cy="370614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고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객</a:t>
            </a:r>
            <a:r>
              <a:rPr lang="en-US" altLang="ko-KR" sz="18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21009" y="476672"/>
            <a:ext cx="1522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PROCESS</a:t>
            </a:r>
            <a:endParaRPr lang="ko-KR" altLang="en-US" sz="2400" b="1" dirty="0">
              <a:solidFill>
                <a:schemeClr val="accent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51" name="표 50"/>
          <p:cNvGraphicFramePr>
            <a:graphicFrameLocks noGrp="1"/>
          </p:cNvGraphicFramePr>
          <p:nvPr/>
        </p:nvGraphicFramePr>
        <p:xfrm>
          <a:off x="498475" y="1124744"/>
          <a:ext cx="8205470" cy="58420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strike="noStrike" kern="1200" cap="none" dirty="0" smtClean="0">
                          <a:latin typeface="+mj-ea"/>
                          <a:ea typeface="+mj-ea"/>
                        </a:rPr>
                        <a:t>단위 프로세스 ID</a:t>
                      </a:r>
                      <a:endParaRPr lang="ko-KR" altLang="en-US" sz="1300" b="0" strike="noStrike" kern="1200" cap="none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strike="noStrike" kern="1200" cap="none" dirty="0" smtClean="0">
                          <a:latin typeface="+mj-ea"/>
                          <a:ea typeface="+mj-ea"/>
                        </a:rPr>
                        <a:t>RSP-USER-34 </a:t>
                      </a:r>
                      <a:r>
                        <a:rPr lang="en-US" altLang="ko-KR" sz="1300" strike="noStrike" kern="1200" cap="none" dirty="0" smtClean="0">
                          <a:latin typeface="+mj-ea"/>
                          <a:ea typeface="+mj-ea"/>
                        </a:rPr>
                        <a:t>~ </a:t>
                      </a:r>
                      <a:r>
                        <a:rPr lang="en-US" altLang="ko-KR" sz="1300" strike="noStrike" kern="1200" cap="none" dirty="0" smtClean="0">
                          <a:latin typeface="+mj-ea"/>
                          <a:ea typeface="+mj-ea"/>
                        </a:rPr>
                        <a:t>36</a:t>
                      </a:r>
                      <a:endParaRPr lang="ko-KR" altLang="en-US" sz="1300" b="0" strike="noStrike" kern="1200" cap="none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strike="noStrike" kern="1200" cap="none" dirty="0" smtClean="0">
                          <a:latin typeface="+mj-ea"/>
                          <a:ea typeface="+mj-ea"/>
                        </a:rPr>
                        <a:t>프로세스명</a:t>
                      </a:r>
                      <a:endParaRPr lang="ko-KR" altLang="en-US" sz="1300" b="0" strike="noStrike" kern="1200" cap="none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strike="noStrike" kern="1200" cap="none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결제</a:t>
                      </a:r>
                      <a:endParaRPr lang="ko-KR" altLang="en-US" sz="1300" b="0" strike="noStrike" kern="1200" cap="none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</a:tr>
              <a:tr h="2552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strike="noStrike" kern="1200" cap="none" dirty="0" smtClean="0">
                          <a:latin typeface="+mj-ea"/>
                          <a:ea typeface="+mj-ea"/>
                        </a:rPr>
                        <a:t>작성일자</a:t>
                      </a:r>
                      <a:endParaRPr lang="ko-KR" altLang="en-US" sz="1300" b="0" strike="noStrike" kern="1200" cap="none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strike="noStrike" kern="1200" cap="none" dirty="0" smtClean="0">
                          <a:latin typeface="+mj-ea"/>
                          <a:ea typeface="+mj-ea"/>
                        </a:rPr>
                        <a:t>2023.08.19</a:t>
                      </a:r>
                      <a:endParaRPr lang="ko-KR" altLang="en-US" sz="1300" b="0" strike="noStrike" kern="1200" cap="none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strike="noStrike" kern="1200" cap="none" dirty="0" smtClean="0">
                          <a:latin typeface="+mj-ea"/>
                          <a:ea typeface="+mj-ea"/>
                        </a:rPr>
                        <a:t>작성자</a:t>
                      </a:r>
                      <a:endParaRPr lang="ko-KR" altLang="en-US" sz="1300" b="0" strike="noStrike" kern="1200" cap="none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strike="noStrike" kern="1200" cap="none" dirty="0" smtClean="0">
                          <a:latin typeface="+mj-ea"/>
                          <a:ea typeface="+mj-ea"/>
                        </a:rPr>
                        <a:t>신수연</a:t>
                      </a:r>
                      <a:endParaRPr lang="ko-KR" altLang="en-US" sz="1300" b="0" strike="noStrike" kern="1200" cap="none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</a:tr>
            </a:tbl>
          </a:graphicData>
        </a:graphic>
      </p:graphicFrame>
      <p:sp>
        <p:nvSpPr>
          <p:cNvPr id="21" name="도형 39"/>
          <p:cNvSpPr>
            <a:spLocks/>
          </p:cNvSpPr>
          <p:nvPr/>
        </p:nvSpPr>
        <p:spPr>
          <a:xfrm>
            <a:off x="765175" y="3216151"/>
            <a:ext cx="1435611" cy="451103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1. 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예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약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목록 확인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도형 39"/>
          <p:cNvSpPr>
            <a:spLocks/>
          </p:cNvSpPr>
          <p:nvPr/>
        </p:nvSpPr>
        <p:spPr>
          <a:xfrm>
            <a:off x="2482850" y="3212976"/>
            <a:ext cx="1275774" cy="451103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2. 쿠폰 클릭 / 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쿠폰 목록 출력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도형 39"/>
          <p:cNvSpPr>
            <a:spLocks/>
          </p:cNvSpPr>
          <p:nvPr/>
        </p:nvSpPr>
        <p:spPr>
          <a:xfrm>
            <a:off x="4068445" y="3218691"/>
            <a:ext cx="1209358" cy="451103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5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3. 쿠폰 적용 후</a:t>
            </a:r>
            <a:endParaRPr lang="ko-KR" altLang="en-US" sz="95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5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결제 금액 출력</a:t>
            </a:r>
            <a:endParaRPr lang="ko-KR" altLang="en-US" sz="95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도형 39"/>
          <p:cNvSpPr>
            <a:spLocks/>
          </p:cNvSpPr>
          <p:nvPr/>
        </p:nvSpPr>
        <p:spPr>
          <a:xfrm>
            <a:off x="5612765" y="3212976"/>
            <a:ext cx="1086014" cy="451103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4. 결제 확인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도형 39"/>
          <p:cNvSpPr>
            <a:spLocks/>
          </p:cNvSpPr>
          <p:nvPr/>
        </p:nvSpPr>
        <p:spPr>
          <a:xfrm>
            <a:off x="7062470" y="3218056"/>
            <a:ext cx="1425393" cy="451103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5. 포인트 차감 및 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결제 완료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6" name="도형 37"/>
          <p:cNvSpPr>
            <a:spLocks/>
          </p:cNvSpPr>
          <p:nvPr/>
        </p:nvSpPr>
        <p:spPr>
          <a:xfrm>
            <a:off x="770889" y="4631541"/>
            <a:ext cx="1243661" cy="451103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1. 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예약내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역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7" name="도형 38"/>
          <p:cNvSpPr>
            <a:spLocks/>
          </p:cNvSpPr>
          <p:nvPr/>
        </p:nvSpPr>
        <p:spPr>
          <a:xfrm>
            <a:off x="2385566" y="4634081"/>
            <a:ext cx="1548007" cy="451103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2. 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예약리스트확인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도형 39"/>
          <p:cNvSpPr>
            <a:spLocks/>
          </p:cNvSpPr>
          <p:nvPr/>
        </p:nvSpPr>
        <p:spPr>
          <a:xfrm>
            <a:off x="4452486" y="4625191"/>
            <a:ext cx="1343650" cy="451103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5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3. </a:t>
            </a:r>
            <a:r>
              <a:rPr lang="ko-KR" altLang="en-US" sz="95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예약상세선</a:t>
            </a:r>
            <a:r>
              <a:rPr lang="ko-KR" altLang="en-US" sz="95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택</a:t>
            </a:r>
            <a:endParaRPr lang="ko-KR" altLang="en-US" sz="95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0" name="텍스트 상자 75"/>
          <p:cNvSpPr txBox="1">
            <a:spLocks/>
          </p:cNvSpPr>
          <p:nvPr/>
        </p:nvSpPr>
        <p:spPr>
          <a:xfrm>
            <a:off x="806668" y="2780928"/>
            <a:ext cx="936104" cy="370614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결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제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:</a:t>
            </a:r>
            <a:r>
              <a:rPr lang="en-US" altLang="ko-KR" sz="18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1" name="텍스트 상자 75"/>
          <p:cNvSpPr txBox="1">
            <a:spLocks/>
          </p:cNvSpPr>
          <p:nvPr/>
        </p:nvSpPr>
        <p:spPr>
          <a:xfrm>
            <a:off x="806667" y="4138505"/>
            <a:ext cx="1075927" cy="370614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조회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:</a:t>
            </a:r>
            <a:r>
              <a:rPr lang="en-US" altLang="ko-KR" sz="18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도형 42"/>
          <p:cNvCxnSpPr/>
          <p:nvPr/>
        </p:nvCxnSpPr>
        <p:spPr>
          <a:xfrm flipV="1">
            <a:off x="1763688" y="3430190"/>
            <a:ext cx="556978" cy="5596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도형 43"/>
          <p:cNvCxnSpPr/>
          <p:nvPr/>
        </p:nvCxnSpPr>
        <p:spPr>
          <a:xfrm>
            <a:off x="3311561" y="3431976"/>
            <a:ext cx="565257" cy="9327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도형 44"/>
          <p:cNvCxnSpPr/>
          <p:nvPr/>
        </p:nvCxnSpPr>
        <p:spPr>
          <a:xfrm flipV="1">
            <a:off x="4839371" y="3429000"/>
            <a:ext cx="584827" cy="9327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도형 45"/>
          <p:cNvCxnSpPr/>
          <p:nvPr/>
        </p:nvCxnSpPr>
        <p:spPr>
          <a:xfrm>
            <a:off x="6276376" y="3431976"/>
            <a:ext cx="599880" cy="839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텍스트 상자 75"/>
          <p:cNvSpPr txBox="1">
            <a:spLocks/>
          </p:cNvSpPr>
          <p:nvPr/>
        </p:nvSpPr>
        <p:spPr>
          <a:xfrm>
            <a:off x="4211960" y="1906667"/>
            <a:ext cx="1815584" cy="370614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고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객</a:t>
            </a:r>
            <a:r>
              <a:rPr lang="en-US" altLang="ko-KR" sz="18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21009" y="476672"/>
            <a:ext cx="1522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PROCESS</a:t>
            </a:r>
            <a:endParaRPr lang="ko-KR" altLang="en-US" sz="2400" b="1" dirty="0">
              <a:solidFill>
                <a:schemeClr val="accent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51" name="표 50"/>
          <p:cNvGraphicFramePr>
            <a:graphicFrameLocks noGrp="1"/>
          </p:cNvGraphicFramePr>
          <p:nvPr/>
        </p:nvGraphicFramePr>
        <p:xfrm>
          <a:off x="498475" y="1124744"/>
          <a:ext cx="8205470" cy="58420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strike="noStrike" kern="1200" cap="none" dirty="0" smtClean="0">
                          <a:latin typeface="+mj-ea"/>
                          <a:ea typeface="+mj-ea"/>
                        </a:rPr>
                        <a:t>단위 프로세스 ID</a:t>
                      </a:r>
                      <a:endParaRPr lang="ko-KR" altLang="en-US" sz="1300" b="0" strike="noStrike" kern="1200" cap="none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strike="noStrike" kern="1200" cap="none" dirty="0" smtClean="0">
                          <a:latin typeface="+mj-ea"/>
                          <a:ea typeface="+mj-ea"/>
                        </a:rPr>
                        <a:t>RSP-USER-34 </a:t>
                      </a:r>
                      <a:r>
                        <a:rPr lang="en-US" altLang="ko-KR" sz="1300" strike="noStrike" kern="1200" cap="none" dirty="0" smtClean="0">
                          <a:latin typeface="+mj-ea"/>
                          <a:ea typeface="+mj-ea"/>
                        </a:rPr>
                        <a:t>~ </a:t>
                      </a:r>
                      <a:r>
                        <a:rPr lang="en-US" altLang="ko-KR" sz="1300" strike="noStrike" kern="1200" cap="none" dirty="0" smtClean="0">
                          <a:latin typeface="+mj-ea"/>
                          <a:ea typeface="+mj-ea"/>
                        </a:rPr>
                        <a:t>36</a:t>
                      </a:r>
                      <a:endParaRPr lang="ko-KR" altLang="en-US" sz="1300" b="0" strike="noStrike" kern="1200" cap="none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strike="noStrike" kern="1200" cap="none" dirty="0" smtClean="0">
                          <a:latin typeface="+mj-ea"/>
                          <a:ea typeface="+mj-ea"/>
                        </a:rPr>
                        <a:t>프로세스명</a:t>
                      </a:r>
                      <a:endParaRPr lang="ko-KR" altLang="en-US" sz="1300" b="0" strike="noStrike" kern="1200" cap="none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strike="noStrike" kern="1200" cap="none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예약취소</a:t>
                      </a:r>
                      <a:endParaRPr lang="ko-KR" altLang="en-US" sz="1300" b="0" strike="noStrike" kern="1200" cap="none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</a:tr>
              <a:tr h="2552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strike="noStrike" kern="1200" cap="none" dirty="0" smtClean="0">
                          <a:latin typeface="+mj-ea"/>
                          <a:ea typeface="+mj-ea"/>
                        </a:rPr>
                        <a:t>작성일자</a:t>
                      </a:r>
                      <a:endParaRPr lang="ko-KR" altLang="en-US" sz="1300" b="0" strike="noStrike" kern="1200" cap="none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strike="noStrike" kern="1200" cap="none" dirty="0" smtClean="0">
                          <a:latin typeface="+mj-ea"/>
                          <a:ea typeface="+mj-ea"/>
                        </a:rPr>
                        <a:t>2023.08.19</a:t>
                      </a:r>
                      <a:endParaRPr lang="ko-KR" altLang="en-US" sz="1300" b="0" strike="noStrike" kern="1200" cap="none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strike="noStrike" kern="1200" cap="none" dirty="0" smtClean="0">
                          <a:latin typeface="+mj-ea"/>
                          <a:ea typeface="+mj-ea"/>
                        </a:rPr>
                        <a:t>작성자</a:t>
                      </a:r>
                      <a:endParaRPr lang="ko-KR" altLang="en-US" sz="1300" b="0" strike="noStrike" kern="1200" cap="none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strike="noStrike" kern="1200" cap="none" dirty="0" smtClean="0">
                          <a:latin typeface="+mj-ea"/>
                          <a:ea typeface="+mj-ea"/>
                        </a:rPr>
                        <a:t>신수연</a:t>
                      </a:r>
                      <a:endParaRPr lang="ko-KR" altLang="en-US" sz="1300" b="0" strike="noStrike" kern="1200" cap="none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</a:tr>
            </a:tbl>
          </a:graphicData>
        </a:graphic>
      </p:graphicFrame>
      <p:sp>
        <p:nvSpPr>
          <p:cNvPr id="21" name="도형 39"/>
          <p:cNvSpPr>
            <a:spLocks/>
          </p:cNvSpPr>
          <p:nvPr/>
        </p:nvSpPr>
        <p:spPr>
          <a:xfrm>
            <a:off x="621159" y="3211071"/>
            <a:ext cx="1480507" cy="456183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1. 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예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약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목록 확인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도형 39"/>
          <p:cNvSpPr>
            <a:spLocks/>
          </p:cNvSpPr>
          <p:nvPr/>
        </p:nvSpPr>
        <p:spPr>
          <a:xfrm>
            <a:off x="2338834" y="3207896"/>
            <a:ext cx="1315672" cy="456183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2. </a:t>
            </a: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예약리스트확인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도형 39"/>
          <p:cNvSpPr>
            <a:spLocks/>
          </p:cNvSpPr>
          <p:nvPr/>
        </p:nvSpPr>
        <p:spPr>
          <a:xfrm>
            <a:off x="3924429" y="3213611"/>
            <a:ext cx="1247179" cy="456183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5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3. </a:t>
            </a:r>
            <a:r>
              <a:rPr lang="ko-KR" altLang="en-US" sz="95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예약상세</a:t>
            </a:r>
            <a:endParaRPr lang="en-US" altLang="ko-KR" sz="950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95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확인</a:t>
            </a:r>
            <a:endParaRPr lang="ko-KR" altLang="en-US" sz="95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도형 39"/>
          <p:cNvSpPr>
            <a:spLocks/>
          </p:cNvSpPr>
          <p:nvPr/>
        </p:nvSpPr>
        <p:spPr>
          <a:xfrm>
            <a:off x="5468748" y="3207896"/>
            <a:ext cx="1119977" cy="456183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4. 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예약취소</a:t>
            </a:r>
            <a:endParaRPr lang="en-US" altLang="ko-KR" sz="1000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버튼클릭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도형 39"/>
          <p:cNvSpPr>
            <a:spLocks/>
          </p:cNvSpPr>
          <p:nvPr/>
        </p:nvSpPr>
        <p:spPr>
          <a:xfrm>
            <a:off x="6918454" y="3212976"/>
            <a:ext cx="1469970" cy="456183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5. 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예약취소확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인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도형 71"/>
          <p:cNvCxnSpPr>
            <a:endCxn id="32" idx="1"/>
          </p:cNvCxnSpPr>
          <p:nvPr/>
        </p:nvCxnSpPr>
        <p:spPr>
          <a:xfrm flipV="1">
            <a:off x="4308322" y="5684232"/>
            <a:ext cx="2208530" cy="317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텍스트 상자 75"/>
          <p:cNvSpPr txBox="1">
            <a:spLocks/>
          </p:cNvSpPr>
          <p:nvPr/>
        </p:nvSpPr>
        <p:spPr>
          <a:xfrm>
            <a:off x="4211960" y="1906667"/>
            <a:ext cx="1815584" cy="370614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관리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자</a:t>
            </a:r>
            <a:r>
              <a:rPr lang="en-US" altLang="ko-KR" sz="18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21009" y="476672"/>
            <a:ext cx="1522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PROCESS</a:t>
            </a:r>
            <a:endParaRPr lang="ko-KR" altLang="en-US" sz="2400" b="1" dirty="0">
              <a:solidFill>
                <a:schemeClr val="accent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51" name="표 50"/>
          <p:cNvGraphicFramePr>
            <a:graphicFrameLocks noGrp="1"/>
          </p:cNvGraphicFramePr>
          <p:nvPr/>
        </p:nvGraphicFramePr>
        <p:xfrm>
          <a:off x="498475" y="1124744"/>
          <a:ext cx="8205470" cy="58420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strike="noStrike" kern="1200" cap="none" dirty="0" smtClean="0">
                          <a:latin typeface="+mj-ea"/>
                          <a:ea typeface="+mj-ea"/>
                        </a:rPr>
                        <a:t>단위 프로세스 ID</a:t>
                      </a:r>
                      <a:endParaRPr lang="ko-KR" altLang="en-US" sz="1300" b="0" strike="noStrike" kern="1200" cap="none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strike="noStrike" kern="1200" cap="none" dirty="0" smtClean="0">
                          <a:latin typeface="+mj-ea"/>
                          <a:ea typeface="+mj-ea"/>
                        </a:rPr>
                        <a:t>RSP-USER-37 </a:t>
                      </a:r>
                      <a:r>
                        <a:rPr lang="en-US" altLang="ko-KR" sz="1300" strike="noStrike" kern="1200" cap="none" dirty="0" smtClean="0">
                          <a:latin typeface="+mj-ea"/>
                          <a:ea typeface="+mj-ea"/>
                        </a:rPr>
                        <a:t>~ </a:t>
                      </a:r>
                      <a:r>
                        <a:rPr lang="en-US" altLang="ko-KR" sz="1300" strike="noStrike" kern="1200" cap="none" dirty="0" smtClean="0">
                          <a:latin typeface="+mj-ea"/>
                          <a:ea typeface="+mj-ea"/>
                        </a:rPr>
                        <a:t>39</a:t>
                      </a:r>
                      <a:endParaRPr lang="ko-KR" altLang="en-US" sz="1300" b="0" strike="noStrike" kern="1200" cap="none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strike="noStrike" kern="1200" cap="none" dirty="0" smtClean="0">
                          <a:latin typeface="+mj-ea"/>
                          <a:ea typeface="+mj-ea"/>
                        </a:rPr>
                        <a:t>프로세스명</a:t>
                      </a:r>
                      <a:endParaRPr lang="ko-KR" altLang="en-US" sz="1300" b="0" strike="noStrike" kern="1200" cap="none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strike="noStrike" kern="1200" cap="none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회원관리</a:t>
                      </a:r>
                      <a:endParaRPr lang="ko-KR" altLang="en-US" sz="1300" b="0" strike="noStrike" kern="1200" cap="none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</a:tr>
              <a:tr h="2552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strike="noStrike" kern="1200" cap="none" dirty="0" smtClean="0">
                          <a:latin typeface="+mj-ea"/>
                          <a:ea typeface="+mj-ea"/>
                        </a:rPr>
                        <a:t>작성일자</a:t>
                      </a:r>
                      <a:endParaRPr lang="ko-KR" altLang="en-US" sz="1300" b="0" strike="noStrike" kern="1200" cap="none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strike="noStrike" kern="1200" cap="none" dirty="0" smtClean="0">
                          <a:latin typeface="+mj-ea"/>
                          <a:ea typeface="+mj-ea"/>
                        </a:rPr>
                        <a:t>2023.08.19</a:t>
                      </a:r>
                      <a:endParaRPr lang="ko-KR" altLang="en-US" sz="1300" b="0" strike="noStrike" kern="1200" cap="none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strike="noStrike" kern="1200" cap="none" dirty="0" smtClean="0">
                          <a:latin typeface="+mj-ea"/>
                          <a:ea typeface="+mj-ea"/>
                        </a:rPr>
                        <a:t>작성자</a:t>
                      </a:r>
                      <a:endParaRPr lang="ko-KR" altLang="en-US" sz="1300" b="0" strike="noStrike" kern="1200" cap="none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strike="noStrike" kern="1200" cap="none" dirty="0" smtClean="0">
                          <a:latin typeface="+mj-ea"/>
                          <a:ea typeface="+mj-ea"/>
                        </a:rPr>
                        <a:t>신수연</a:t>
                      </a:r>
                      <a:endParaRPr lang="ko-KR" altLang="en-US" sz="1300" b="0" strike="noStrike" kern="1200" cap="none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</a:tr>
            </a:tbl>
          </a:graphicData>
        </a:graphic>
      </p:graphicFrame>
      <p:sp>
        <p:nvSpPr>
          <p:cNvPr id="14" name="도형 38"/>
          <p:cNvSpPr>
            <a:spLocks/>
          </p:cNvSpPr>
          <p:nvPr/>
        </p:nvSpPr>
        <p:spPr>
          <a:xfrm>
            <a:off x="317500" y="2560032"/>
            <a:ext cx="1604010" cy="379730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1. 회원정보조회 선택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도형 39"/>
          <p:cNvSpPr>
            <a:spLocks/>
          </p:cNvSpPr>
          <p:nvPr/>
        </p:nvSpPr>
        <p:spPr>
          <a:xfrm>
            <a:off x="318135" y="4625052"/>
            <a:ext cx="1611630" cy="397510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2. </a:t>
            </a:r>
            <a:r>
              <a:rPr lang="en-US" altLang="ko-KR" sz="9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고객</a:t>
            </a:r>
            <a:r>
              <a:rPr lang="en-US" altLang="ko-KR" sz="9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9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정보</a:t>
            </a:r>
            <a:r>
              <a:rPr lang="en-US" altLang="ko-KR" sz="9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9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출력</a:t>
            </a:r>
            <a:endParaRPr lang="ko-KR" altLang="en-US" sz="9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도형 40"/>
          <p:cNvSpPr>
            <a:spLocks/>
          </p:cNvSpPr>
          <p:nvPr/>
        </p:nvSpPr>
        <p:spPr>
          <a:xfrm>
            <a:off x="2430145" y="2563207"/>
            <a:ext cx="1341120" cy="379730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3. 조회할 </a:t>
            </a:r>
            <a:r>
              <a:rPr lang="en-US" altLang="ko-KR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고객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endParaRPr lang="en-US" altLang="ko-KR" sz="10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정보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선택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도형 41"/>
          <p:cNvSpPr>
            <a:spLocks/>
          </p:cNvSpPr>
          <p:nvPr/>
        </p:nvSpPr>
        <p:spPr>
          <a:xfrm>
            <a:off x="5788025" y="2559397"/>
            <a:ext cx="1642745" cy="379730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4. 선택한 회원정보 출력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1" name="도형 56"/>
          <p:cNvSpPr>
            <a:spLocks/>
          </p:cNvSpPr>
          <p:nvPr/>
        </p:nvSpPr>
        <p:spPr>
          <a:xfrm>
            <a:off x="2425700" y="5494367"/>
            <a:ext cx="1344930" cy="379730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3. 삭제 필요한 회원 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정보 선택 / 출력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" name="도형 57"/>
          <p:cNvSpPr>
            <a:spLocks/>
          </p:cNvSpPr>
          <p:nvPr/>
        </p:nvSpPr>
        <p:spPr>
          <a:xfrm>
            <a:off x="6516216" y="5495002"/>
            <a:ext cx="1159510" cy="379730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5. 삭제 완료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4" name="도형 58"/>
          <p:cNvSpPr>
            <a:spLocks/>
          </p:cNvSpPr>
          <p:nvPr/>
        </p:nvSpPr>
        <p:spPr>
          <a:xfrm>
            <a:off x="4505692" y="5497542"/>
            <a:ext cx="1074420" cy="379730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4. 삭제 선택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5" name="도형 59"/>
          <p:cNvCxnSpPr>
            <a:stCxn id="14" idx="2"/>
            <a:endCxn id="15" idx="0"/>
          </p:cNvCxnSpPr>
          <p:nvPr/>
        </p:nvCxnSpPr>
        <p:spPr>
          <a:xfrm>
            <a:off x="1119505" y="2939127"/>
            <a:ext cx="5080" cy="168656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도형 60"/>
          <p:cNvCxnSpPr>
            <a:stCxn id="15" idx="3"/>
            <a:endCxn id="16" idx="1"/>
          </p:cNvCxnSpPr>
          <p:nvPr/>
        </p:nvCxnSpPr>
        <p:spPr>
          <a:xfrm flipV="1">
            <a:off x="1929130" y="2752437"/>
            <a:ext cx="501650" cy="2071370"/>
          </a:xfrm>
          <a:prstGeom prst="bentConnector3">
            <a:avLst>
              <a:gd name="adj1" fmla="val 49921"/>
            </a:avLst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도형 61"/>
          <p:cNvCxnSpPr>
            <a:stCxn id="15" idx="3"/>
            <a:endCxn id="31" idx="1"/>
          </p:cNvCxnSpPr>
          <p:nvPr/>
        </p:nvCxnSpPr>
        <p:spPr>
          <a:xfrm>
            <a:off x="1929130" y="4823172"/>
            <a:ext cx="497205" cy="861060"/>
          </a:xfrm>
          <a:prstGeom prst="bentConnector3">
            <a:avLst>
              <a:gd name="adj1" fmla="val 50009"/>
            </a:avLst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도형 64"/>
          <p:cNvCxnSpPr>
            <a:stCxn id="16" idx="3"/>
            <a:endCxn id="17" idx="1"/>
          </p:cNvCxnSpPr>
          <p:nvPr/>
        </p:nvCxnSpPr>
        <p:spPr>
          <a:xfrm flipV="1">
            <a:off x="3770630" y="2748627"/>
            <a:ext cx="2018030" cy="444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도형 69"/>
          <p:cNvCxnSpPr>
            <a:stCxn id="31" idx="3"/>
            <a:endCxn id="34" idx="1"/>
          </p:cNvCxnSpPr>
          <p:nvPr/>
        </p:nvCxnSpPr>
        <p:spPr>
          <a:xfrm>
            <a:off x="3770630" y="5684232"/>
            <a:ext cx="735062" cy="317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4325112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ko-KR" sz="5400" b="1" dirty="0" smtClean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  <a:p>
            <a:pPr>
              <a:buNone/>
            </a:pPr>
            <a:endParaRPr lang="en-US" altLang="ko-KR" sz="5400" b="1" dirty="0" smtClean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  <a:p>
            <a:pPr>
              <a:buNone/>
            </a:pPr>
            <a:r>
              <a:rPr lang="en-US" altLang="ko-KR" sz="54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THANK YOU!</a:t>
            </a:r>
            <a:endParaRPr lang="ko-KR" altLang="en-US" sz="5400" b="1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05023" y="1282660"/>
          <a:ext cx="8099425" cy="48285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19250"/>
                <a:gridCol w="1619885"/>
                <a:gridCol w="1619885"/>
                <a:gridCol w="1619885"/>
                <a:gridCol w="1620520"/>
              </a:tblGrid>
              <a:tr h="0">
                <a:tc gridSpan="5"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strike="noStrike" kern="1200" cap="none" dirty="0" smtClean="0">
                          <a:latin typeface="+mj-ea"/>
                          <a:ea typeface="+mj-ea"/>
                        </a:rPr>
                        <a:t>문서개정이력표</a:t>
                      </a:r>
                      <a:endParaRPr lang="ko-KR" altLang="en-US" sz="1800" b="1" strike="noStrike" kern="1200" cap="none" dirty="0" smtClean="0">
                        <a:solidFill>
                          <a:schemeClr val="lt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700" b="0" strike="noStrike" kern="1200" cap="none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j-ea"/>
                          <a:ea typeface="+mj-ea"/>
                        </a:rPr>
                        <a:t>문서명</a:t>
                      </a:r>
                      <a:endParaRPr lang="ko-KR" altLang="en-US" sz="1700" b="0" strike="noStrike" kern="1200" cap="none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700" b="0" strike="noStrike" kern="1200" cap="none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j-ea"/>
                          <a:ea typeface="+mj-ea"/>
                        </a:rPr>
                        <a:t>프로세스 흐름도</a:t>
                      </a:r>
                      <a:endParaRPr lang="ko-KR" altLang="en-US" sz="1700" b="0" strike="noStrike" kern="1200" cap="none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</a:tr>
              <a:tr h="2476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strike="noStrike" kern="1200" cap="none" dirty="0" smtClean="0">
                          <a:latin typeface="+mj-ea"/>
                          <a:ea typeface="+mj-ea"/>
                        </a:rPr>
                        <a:t>버전</a:t>
                      </a:r>
                      <a:endParaRPr lang="ko-KR" altLang="en-US" sz="1300" b="1" strike="noStrike" kern="1200" cap="none" dirty="0" smtClean="0">
                        <a:solidFill>
                          <a:schemeClr val="lt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strike="noStrike" kern="1200" cap="none" dirty="0" smtClean="0">
                          <a:latin typeface="+mj-ea"/>
                          <a:ea typeface="+mj-ea"/>
                        </a:rPr>
                        <a:t>날짜</a:t>
                      </a:r>
                      <a:endParaRPr lang="ko-KR" altLang="en-US" sz="1300" b="1" strike="noStrike" kern="1200" cap="none" dirty="0" smtClean="0">
                        <a:solidFill>
                          <a:schemeClr val="lt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strike="noStrike" kern="1200" cap="none" dirty="0" smtClean="0">
                          <a:latin typeface="+mj-ea"/>
                          <a:ea typeface="+mj-ea"/>
                        </a:rPr>
                        <a:t>내용</a:t>
                      </a:r>
                      <a:endParaRPr lang="ko-KR" altLang="en-US" sz="1300" b="1" strike="noStrike" kern="1200" cap="none" dirty="0" smtClean="0">
                        <a:solidFill>
                          <a:schemeClr val="lt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strike="noStrike" kern="1200" cap="none" dirty="0" smtClean="0">
                          <a:latin typeface="+mj-ea"/>
                          <a:ea typeface="+mj-ea"/>
                        </a:rPr>
                        <a:t>작성자</a:t>
                      </a:r>
                      <a:endParaRPr lang="ko-KR" altLang="en-US" sz="1300" b="1" strike="noStrike" kern="1200" cap="none" dirty="0" smtClean="0">
                        <a:solidFill>
                          <a:schemeClr val="lt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strike="noStrike" kern="1200" cap="none" dirty="0" smtClean="0">
                          <a:latin typeface="+mj-ea"/>
                          <a:ea typeface="+mj-ea"/>
                        </a:rPr>
                        <a:t>승인자</a:t>
                      </a:r>
                      <a:endParaRPr lang="ko-KR" altLang="en-US" sz="1300" b="1" strike="noStrike" kern="1200" cap="none" dirty="0" smtClean="0">
                        <a:solidFill>
                          <a:schemeClr val="lt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</a:tr>
              <a:tr h="2476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1" strike="noStrike" kern="1200" cap="none" dirty="0" smtClean="0">
                        <a:solidFill>
                          <a:schemeClr val="lt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strike="noStrike" kern="1200" cap="none" dirty="0" smtClean="0">
                          <a:latin typeface="+mj-ea"/>
                          <a:ea typeface="+mj-ea"/>
                        </a:rPr>
                        <a:t>2023.08.18</a:t>
                      </a:r>
                      <a:endParaRPr lang="ko-KR" altLang="en-US" sz="1300" b="1" strike="noStrike" kern="1200" cap="none" dirty="0" smtClean="0">
                        <a:solidFill>
                          <a:schemeClr val="lt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strike="noStrike" kern="1200" cap="none" dirty="0" err="1" smtClean="0">
                          <a:latin typeface="+mj-ea"/>
                          <a:ea typeface="+mj-ea"/>
                        </a:rPr>
                        <a:t>최초</a:t>
                      </a:r>
                      <a:r>
                        <a:rPr lang="en-US" altLang="ko-KR" sz="1300" strike="noStrike" kern="1200" cap="none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300" strike="noStrike" kern="1200" cap="none" dirty="0" err="1" smtClean="0">
                          <a:latin typeface="+mj-ea"/>
                          <a:ea typeface="+mj-ea"/>
                        </a:rPr>
                        <a:t>제정</a:t>
                      </a:r>
                      <a:endParaRPr lang="ko-KR" altLang="en-US" sz="1300" b="1" strike="noStrike" kern="1200" cap="none" dirty="0" smtClean="0">
                        <a:solidFill>
                          <a:schemeClr val="lt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strike="noStrike" kern="1200" cap="none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</a:rPr>
                        <a:t>신수연</a:t>
                      </a:r>
                      <a:endParaRPr lang="ko-KR" altLang="en-US" sz="1300" b="1" strike="noStrike" kern="1200" cap="none" dirty="0" smtClean="0">
                        <a:solidFill>
                          <a:schemeClr val="lt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1" strike="noStrike" kern="1200" cap="none" dirty="0" smtClean="0">
                        <a:solidFill>
                          <a:schemeClr val="lt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</a:tr>
              <a:tr h="2476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1" strike="noStrike" kern="1200" cap="none" dirty="0" smtClean="0">
                        <a:solidFill>
                          <a:schemeClr val="lt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strike="noStrike" kern="1200" cap="none" dirty="0" smtClean="0">
                          <a:latin typeface="+mj-ea"/>
                          <a:ea typeface="+mj-ea"/>
                        </a:rPr>
                        <a:t>2023.08.19</a:t>
                      </a:r>
                      <a:endParaRPr lang="ko-KR" altLang="en-US" sz="1300" b="1" strike="noStrike" kern="1200" cap="none" dirty="0" smtClean="0">
                        <a:solidFill>
                          <a:schemeClr val="lt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strike="noStrike" kern="1200" cap="none" dirty="0" smtClean="0">
                          <a:latin typeface="+mj-ea"/>
                          <a:ea typeface="+mj-ea"/>
                        </a:rPr>
                        <a:t>내용 작성</a:t>
                      </a:r>
                      <a:endParaRPr lang="ko-KR" altLang="en-US" sz="1300" b="1" strike="noStrike" kern="1200" cap="none" dirty="0" smtClean="0">
                        <a:solidFill>
                          <a:schemeClr val="lt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strike="noStrike" kern="1200" cap="none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</a:rPr>
                        <a:t>신수연</a:t>
                      </a:r>
                      <a:endParaRPr lang="ko-KR" altLang="en-US" sz="1300" b="1" strike="noStrike" kern="1200" cap="none" dirty="0" smtClean="0">
                        <a:solidFill>
                          <a:schemeClr val="lt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1" strike="noStrike" kern="1200" cap="none" dirty="0" smtClean="0">
                        <a:solidFill>
                          <a:schemeClr val="lt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</a:tr>
              <a:tr h="2476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1" strike="noStrike" kern="1200" cap="none" dirty="0" smtClean="0">
                        <a:solidFill>
                          <a:schemeClr val="lt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strike="noStrike" kern="1200" cap="none" dirty="0" smtClean="0">
                          <a:latin typeface="+mj-ea"/>
                          <a:ea typeface="+mj-ea"/>
                        </a:rPr>
                        <a:t>2023.08.20</a:t>
                      </a:r>
                      <a:endParaRPr lang="ko-KR" altLang="en-US" sz="1300" b="1" strike="noStrike" kern="1200" cap="none" dirty="0" smtClean="0">
                        <a:solidFill>
                          <a:schemeClr val="lt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strike="noStrike" kern="1200" cap="none" dirty="0" smtClean="0">
                          <a:latin typeface="+mj-ea"/>
                          <a:ea typeface="+mj-ea"/>
                        </a:rPr>
                        <a:t>내용 수정</a:t>
                      </a:r>
                      <a:endParaRPr lang="ko-KR" altLang="en-US" sz="1300" b="1" strike="noStrike" kern="1200" cap="none" dirty="0" smtClean="0">
                        <a:solidFill>
                          <a:schemeClr val="lt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strike="noStrike" kern="1200" cap="none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</a:rPr>
                        <a:t>신수연</a:t>
                      </a:r>
                      <a:endParaRPr lang="ko-KR" altLang="en-US" sz="1300" b="1" strike="noStrike" kern="1200" cap="none" dirty="0" smtClean="0">
                        <a:solidFill>
                          <a:schemeClr val="lt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1" strike="noStrike" kern="1200" cap="none" dirty="0" smtClean="0">
                        <a:solidFill>
                          <a:schemeClr val="lt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</a:tr>
              <a:tr h="2476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1" strike="noStrike" kern="1200" cap="none" dirty="0" smtClean="0">
                        <a:solidFill>
                          <a:schemeClr val="lt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strike="noStrike" kern="1200" cap="none" dirty="0" smtClean="0">
                          <a:latin typeface="+mj-ea"/>
                          <a:ea typeface="+mj-ea"/>
                        </a:rPr>
                        <a:t>2023.08.21</a:t>
                      </a:r>
                      <a:endParaRPr lang="ko-KR" altLang="en-US" sz="1300" b="1" strike="noStrike" kern="1200" cap="none" dirty="0" smtClean="0">
                        <a:solidFill>
                          <a:schemeClr val="lt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strike="noStrike" kern="1200" cap="none" dirty="0" smtClean="0">
                          <a:latin typeface="+mj-ea"/>
                          <a:ea typeface="+mj-ea"/>
                        </a:rPr>
                        <a:t>최종</a:t>
                      </a:r>
                      <a:r>
                        <a:rPr lang="en-US" altLang="ko-KR" sz="1300" strike="noStrike" kern="1200" cap="none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300" strike="noStrike" kern="1200" cap="none" dirty="0" smtClean="0">
                          <a:latin typeface="+mj-ea"/>
                          <a:ea typeface="+mj-ea"/>
                        </a:rPr>
                        <a:t>수정</a:t>
                      </a:r>
                      <a:endParaRPr lang="ko-KR" altLang="en-US" sz="1300" b="1" strike="noStrike" kern="1200" cap="none" dirty="0" smtClean="0">
                        <a:solidFill>
                          <a:schemeClr val="lt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strike="noStrike" kern="1200" cap="none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</a:rPr>
                        <a:t>신수연</a:t>
                      </a:r>
                      <a:endParaRPr lang="ko-KR" altLang="en-US" sz="1300" b="1" strike="noStrike" kern="1200" cap="none" dirty="0" smtClean="0">
                        <a:solidFill>
                          <a:schemeClr val="lt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1" strike="noStrike" kern="1200" cap="none" dirty="0" smtClean="0">
                        <a:solidFill>
                          <a:schemeClr val="lt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</a:tr>
              <a:tr h="2476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1" strike="noStrike" kern="1200" cap="none" dirty="0" smtClean="0">
                        <a:solidFill>
                          <a:schemeClr val="lt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1" strike="noStrike" kern="1200" cap="none" dirty="0" smtClean="0">
                        <a:solidFill>
                          <a:schemeClr val="lt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1" strike="noStrike" kern="1200" cap="none" dirty="0" smtClean="0">
                        <a:solidFill>
                          <a:schemeClr val="lt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1" strike="noStrike" kern="1200" cap="none" dirty="0" smtClean="0">
                        <a:solidFill>
                          <a:schemeClr val="lt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1" strike="noStrike" kern="1200" cap="none" dirty="0" smtClean="0">
                        <a:solidFill>
                          <a:schemeClr val="lt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</a:tr>
              <a:tr h="2476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1" strike="noStrike" kern="1200" cap="none" dirty="0" smtClean="0">
                        <a:solidFill>
                          <a:schemeClr val="lt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1" strike="noStrike" kern="1200" cap="none" dirty="0" smtClean="0">
                        <a:solidFill>
                          <a:schemeClr val="lt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1" strike="noStrike" kern="1200" cap="none" dirty="0" smtClean="0">
                        <a:solidFill>
                          <a:schemeClr val="lt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1" strike="noStrike" kern="1200" cap="none" dirty="0" smtClean="0">
                        <a:solidFill>
                          <a:schemeClr val="lt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1" strike="noStrike" kern="1200" cap="none" dirty="0" smtClean="0">
                        <a:solidFill>
                          <a:schemeClr val="lt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</a:tr>
              <a:tr h="2476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1" strike="noStrike" kern="1200" cap="none" dirty="0" smtClean="0">
                        <a:solidFill>
                          <a:schemeClr val="lt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1" strike="noStrike" kern="1200" cap="none" dirty="0" smtClean="0">
                        <a:solidFill>
                          <a:schemeClr val="lt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1" strike="noStrike" kern="1200" cap="none" dirty="0" smtClean="0">
                        <a:solidFill>
                          <a:schemeClr val="lt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1" strike="noStrike" kern="1200" cap="none" dirty="0" smtClean="0">
                        <a:solidFill>
                          <a:schemeClr val="lt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1" strike="noStrike" kern="1200" cap="none" dirty="0" smtClean="0">
                        <a:solidFill>
                          <a:schemeClr val="lt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</a:tr>
              <a:tr h="2476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1" strike="noStrike" kern="1200" cap="none" dirty="0" smtClean="0">
                        <a:solidFill>
                          <a:schemeClr val="lt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1" strike="noStrike" kern="1200" cap="none" dirty="0" smtClean="0">
                        <a:solidFill>
                          <a:schemeClr val="lt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1" strike="noStrike" kern="1200" cap="none" dirty="0" smtClean="0">
                        <a:solidFill>
                          <a:schemeClr val="lt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1" strike="noStrike" kern="1200" cap="none" dirty="0" smtClean="0">
                        <a:solidFill>
                          <a:schemeClr val="lt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1" strike="noStrike" kern="1200" cap="none" dirty="0" smtClean="0">
                        <a:solidFill>
                          <a:schemeClr val="lt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</a:tr>
              <a:tr h="2476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1" strike="noStrike" kern="1200" cap="none" dirty="0" smtClean="0">
                        <a:solidFill>
                          <a:schemeClr val="lt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1" strike="noStrike" kern="1200" cap="none" dirty="0" smtClean="0">
                        <a:solidFill>
                          <a:schemeClr val="lt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1" strike="noStrike" kern="1200" cap="none" dirty="0" smtClean="0">
                        <a:solidFill>
                          <a:schemeClr val="lt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1" strike="noStrike" kern="1200" cap="none" dirty="0" smtClean="0">
                        <a:solidFill>
                          <a:schemeClr val="lt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1" strike="noStrike" kern="1200" cap="none" dirty="0" smtClean="0">
                        <a:solidFill>
                          <a:schemeClr val="lt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</a:tr>
              <a:tr h="2476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1" strike="noStrike" kern="1200" cap="none" dirty="0" smtClean="0">
                        <a:solidFill>
                          <a:schemeClr val="lt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1" strike="noStrike" kern="1200" cap="none" dirty="0" smtClean="0">
                        <a:solidFill>
                          <a:schemeClr val="lt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1" strike="noStrike" kern="1200" cap="none" dirty="0" smtClean="0">
                        <a:solidFill>
                          <a:schemeClr val="lt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1" strike="noStrike" kern="1200" cap="none" dirty="0" smtClean="0">
                        <a:solidFill>
                          <a:schemeClr val="lt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1" strike="noStrike" kern="1200" cap="none" dirty="0" smtClean="0">
                        <a:solidFill>
                          <a:schemeClr val="lt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</a:tr>
              <a:tr h="2476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1" strike="noStrike" kern="1200" cap="none" dirty="0" smtClean="0">
                        <a:solidFill>
                          <a:schemeClr val="lt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1" strike="noStrike" kern="1200" cap="none" dirty="0" smtClean="0">
                        <a:solidFill>
                          <a:schemeClr val="lt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1" strike="noStrike" kern="1200" cap="none" dirty="0" smtClean="0">
                        <a:solidFill>
                          <a:schemeClr val="lt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1" strike="noStrike" kern="1200" cap="none" dirty="0" smtClean="0">
                        <a:solidFill>
                          <a:schemeClr val="lt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1" strike="noStrike" kern="1200" cap="none" dirty="0" smtClean="0">
                        <a:solidFill>
                          <a:schemeClr val="lt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</a:tr>
              <a:tr h="2476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1" strike="noStrike" kern="1200" cap="none" dirty="0" smtClean="0">
                        <a:solidFill>
                          <a:schemeClr val="lt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1" strike="noStrike" kern="1200" cap="none" dirty="0" smtClean="0">
                        <a:solidFill>
                          <a:schemeClr val="lt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1" strike="noStrike" kern="1200" cap="none" dirty="0" smtClean="0">
                        <a:solidFill>
                          <a:schemeClr val="lt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1" strike="noStrike" kern="1200" cap="none" dirty="0" smtClean="0">
                        <a:solidFill>
                          <a:schemeClr val="lt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1" strike="noStrike" kern="1200" cap="none" dirty="0" smtClean="0">
                        <a:solidFill>
                          <a:schemeClr val="lt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</a:tr>
              <a:tr h="2476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1" strike="noStrike" kern="1200" cap="none" dirty="0" smtClean="0">
                        <a:solidFill>
                          <a:schemeClr val="lt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1" strike="noStrike" kern="1200" cap="none" dirty="0" smtClean="0">
                        <a:solidFill>
                          <a:schemeClr val="lt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1" strike="noStrike" kern="1200" cap="none" dirty="0" smtClean="0">
                        <a:solidFill>
                          <a:schemeClr val="lt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1" strike="noStrike" kern="1200" cap="none" dirty="0" smtClean="0">
                        <a:solidFill>
                          <a:schemeClr val="lt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1" strike="noStrike" kern="1200" cap="none" dirty="0" smtClean="0">
                        <a:solidFill>
                          <a:schemeClr val="lt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1009" y="476672"/>
            <a:ext cx="1126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INDEX</a:t>
            </a:r>
            <a:endParaRPr lang="ko-KR" altLang="en-US" sz="2400" b="1" dirty="0">
              <a:solidFill>
                <a:schemeClr val="accent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75"/>
          <p:cNvSpPr txBox="1">
            <a:spLocks/>
          </p:cNvSpPr>
          <p:nvPr/>
        </p:nvSpPr>
        <p:spPr>
          <a:xfrm>
            <a:off x="3764528" y="1906667"/>
            <a:ext cx="1815584" cy="370205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고객 / </a:t>
            </a:r>
            <a:r>
              <a:rPr lang="en-US" altLang="ko-KR" sz="18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관리자</a:t>
            </a:r>
            <a:endParaRPr lang="ko-KR" altLang="en-US" sz="1800" b="0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8" name="도형 90"/>
          <p:cNvCxnSpPr/>
          <p:nvPr/>
        </p:nvCxnSpPr>
        <p:spPr>
          <a:xfrm flipV="1">
            <a:off x="1071182" y="2893331"/>
            <a:ext cx="1412586" cy="364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도형 91"/>
          <p:cNvCxnSpPr/>
          <p:nvPr/>
        </p:nvCxnSpPr>
        <p:spPr>
          <a:xfrm flipV="1">
            <a:off x="3275856" y="2893331"/>
            <a:ext cx="1420578" cy="364"/>
          </a:xfrm>
          <a:prstGeom prst="straightConnector1">
            <a:avLst/>
          </a:prstGeom>
          <a:ln w="9525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도형 92"/>
          <p:cNvCxnSpPr/>
          <p:nvPr/>
        </p:nvCxnSpPr>
        <p:spPr>
          <a:xfrm flipV="1">
            <a:off x="5482000" y="2880346"/>
            <a:ext cx="1401397" cy="13984"/>
          </a:xfrm>
          <a:prstGeom prst="straightConnector1">
            <a:avLst/>
          </a:prstGeom>
          <a:ln w="9525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도형 94"/>
          <p:cNvSpPr>
            <a:spLocks/>
          </p:cNvSpPr>
          <p:nvPr/>
        </p:nvSpPr>
        <p:spPr>
          <a:xfrm>
            <a:off x="449134" y="2597869"/>
            <a:ext cx="1849944" cy="526415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00" b="0" strike="noStrike" cap="none" dirty="0" smtClean="0">
                <a:solidFill>
                  <a:schemeClr val="bg1"/>
                </a:solidFill>
                <a:latin typeface="+mj-ea"/>
                <a:ea typeface="+mj-ea"/>
              </a:rPr>
              <a:t>1. 로그인 화면</a:t>
            </a:r>
            <a:endParaRPr lang="ko-KR" altLang="en-US" sz="1300" b="0" strike="noStrike" cap="none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2" name="도형 95"/>
          <p:cNvSpPr>
            <a:spLocks/>
          </p:cNvSpPr>
          <p:nvPr/>
        </p:nvSpPr>
        <p:spPr>
          <a:xfrm>
            <a:off x="2578040" y="2597869"/>
            <a:ext cx="1849944" cy="526415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00" b="0" strike="noStrike" cap="none" dirty="0" smtClean="0">
                <a:solidFill>
                  <a:schemeClr val="bg1"/>
                </a:solidFill>
                <a:latin typeface="+mj-ea"/>
                <a:ea typeface="+mj-ea"/>
              </a:rPr>
              <a:t>2. 아이디 / </a:t>
            </a:r>
            <a:endParaRPr lang="ko-KR" altLang="en-US" sz="1300" b="0" strike="noStrike" cap="none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00" b="0" strike="noStrike" cap="none" dirty="0" smtClean="0">
                <a:solidFill>
                  <a:schemeClr val="bg1"/>
                </a:solidFill>
                <a:latin typeface="+mj-ea"/>
                <a:ea typeface="+mj-ea"/>
              </a:rPr>
              <a:t>비밀번호 입력</a:t>
            </a:r>
            <a:endParaRPr lang="ko-KR" altLang="en-US" sz="1300" b="0" strike="noStrike" cap="none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3" name="도형 96"/>
          <p:cNvSpPr>
            <a:spLocks/>
          </p:cNvSpPr>
          <p:nvPr/>
        </p:nvSpPr>
        <p:spPr>
          <a:xfrm>
            <a:off x="4810288" y="2597869"/>
            <a:ext cx="1849944" cy="526415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00" b="0" strike="noStrike" cap="none" dirty="0" smtClean="0">
                <a:solidFill>
                  <a:schemeClr val="bg1"/>
                </a:solidFill>
                <a:latin typeface="+mj-ea"/>
                <a:ea typeface="+mj-ea"/>
              </a:rPr>
              <a:t>3. 로그인</a:t>
            </a:r>
            <a:endParaRPr lang="ko-KR" altLang="en-US" sz="1300" b="0" strike="noStrike" cap="none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4" name="도형 97"/>
          <p:cNvSpPr>
            <a:spLocks/>
          </p:cNvSpPr>
          <p:nvPr/>
        </p:nvSpPr>
        <p:spPr>
          <a:xfrm>
            <a:off x="6970528" y="2589614"/>
            <a:ext cx="1849944" cy="526415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00" b="0" strike="noStrike" cap="none" dirty="0" smtClean="0">
                <a:solidFill>
                  <a:schemeClr val="bg1"/>
                </a:solidFill>
                <a:latin typeface="+mj-ea"/>
                <a:ea typeface="+mj-ea"/>
              </a:rPr>
              <a:t>4. 메인화면 출력</a:t>
            </a:r>
            <a:endParaRPr lang="ko-KR" altLang="en-US" sz="1300" b="0" strike="noStrike" cap="none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28" name="도형 101"/>
          <p:cNvCxnSpPr>
            <a:stCxn id="21" idx="1"/>
          </p:cNvCxnSpPr>
          <p:nvPr/>
        </p:nvCxnSpPr>
        <p:spPr>
          <a:xfrm rot="10800000" flipV="1">
            <a:off x="346900" y="2861077"/>
            <a:ext cx="102235" cy="2852420"/>
          </a:xfrm>
          <a:prstGeom prst="bentConnector3">
            <a:avLst>
              <a:gd name="adj1" fmla="val 323602"/>
            </a:avLst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21009" y="476672"/>
            <a:ext cx="1522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PROCESS</a:t>
            </a:r>
            <a:endParaRPr lang="ko-KR" altLang="en-US" sz="2400" b="1" dirty="0">
              <a:solidFill>
                <a:schemeClr val="accent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34" name="도형 90"/>
          <p:cNvCxnSpPr/>
          <p:nvPr/>
        </p:nvCxnSpPr>
        <p:spPr>
          <a:xfrm>
            <a:off x="107504" y="4334490"/>
            <a:ext cx="360040" cy="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도형 90"/>
          <p:cNvCxnSpPr/>
          <p:nvPr/>
        </p:nvCxnSpPr>
        <p:spPr>
          <a:xfrm flipV="1">
            <a:off x="1071182" y="4319561"/>
            <a:ext cx="1412586" cy="364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도형 91"/>
          <p:cNvCxnSpPr/>
          <p:nvPr/>
        </p:nvCxnSpPr>
        <p:spPr>
          <a:xfrm flipV="1">
            <a:off x="3275856" y="4319561"/>
            <a:ext cx="1420578" cy="364"/>
          </a:xfrm>
          <a:prstGeom prst="straightConnector1">
            <a:avLst/>
          </a:prstGeom>
          <a:ln w="9525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도형 92"/>
          <p:cNvCxnSpPr/>
          <p:nvPr/>
        </p:nvCxnSpPr>
        <p:spPr>
          <a:xfrm flipV="1">
            <a:off x="5482000" y="4306576"/>
            <a:ext cx="1401397" cy="13984"/>
          </a:xfrm>
          <a:prstGeom prst="straightConnector1">
            <a:avLst/>
          </a:prstGeom>
          <a:ln w="9525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도형 94"/>
          <p:cNvSpPr>
            <a:spLocks/>
          </p:cNvSpPr>
          <p:nvPr/>
        </p:nvSpPr>
        <p:spPr>
          <a:xfrm>
            <a:off x="449134" y="4024099"/>
            <a:ext cx="1849944" cy="526415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00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r>
              <a:rPr lang="en-US" altLang="ko-KR" sz="1300" b="0" strike="noStrike" cap="none" dirty="0" smtClean="0">
                <a:solidFill>
                  <a:schemeClr val="bg1"/>
                </a:solidFill>
                <a:latin typeface="+mj-ea"/>
                <a:ea typeface="+mj-ea"/>
              </a:rPr>
              <a:t>. </a:t>
            </a:r>
            <a:r>
              <a:rPr lang="ko-KR" altLang="en-US" sz="1300" dirty="0" err="1" smtClean="0">
                <a:solidFill>
                  <a:schemeClr val="bg1"/>
                </a:solidFill>
                <a:latin typeface="+mj-ea"/>
                <a:ea typeface="+mj-ea"/>
              </a:rPr>
              <a:t>아이디찾기</a:t>
            </a:r>
            <a:endParaRPr lang="ko-KR" altLang="en-US" sz="1300" b="0" strike="noStrike" cap="none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1" name="도형 95"/>
          <p:cNvSpPr>
            <a:spLocks/>
          </p:cNvSpPr>
          <p:nvPr/>
        </p:nvSpPr>
        <p:spPr>
          <a:xfrm>
            <a:off x="2578040" y="4024099"/>
            <a:ext cx="1849944" cy="526415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00" b="0" strike="noStrike" cap="none" dirty="0" smtClean="0">
                <a:solidFill>
                  <a:schemeClr val="bg1"/>
                </a:solidFill>
                <a:latin typeface="+mj-ea"/>
                <a:ea typeface="+mj-ea"/>
              </a:rPr>
              <a:t>2. 아이디 / </a:t>
            </a:r>
            <a:endParaRPr lang="ko-KR" altLang="en-US" sz="1300" b="0" strike="noStrike" cap="none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00" b="0" strike="noStrike" cap="none" dirty="0" smtClean="0">
                <a:solidFill>
                  <a:schemeClr val="bg1"/>
                </a:solidFill>
                <a:latin typeface="+mj-ea"/>
                <a:ea typeface="+mj-ea"/>
              </a:rPr>
              <a:t>비밀번호 입력</a:t>
            </a:r>
            <a:endParaRPr lang="ko-KR" altLang="en-US" sz="1300" b="0" strike="noStrike" cap="none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2" name="도형 96"/>
          <p:cNvSpPr>
            <a:spLocks/>
          </p:cNvSpPr>
          <p:nvPr/>
        </p:nvSpPr>
        <p:spPr>
          <a:xfrm>
            <a:off x="4810288" y="4024099"/>
            <a:ext cx="1849944" cy="526415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00" b="0" strike="noStrike" cap="none" dirty="0" smtClean="0">
                <a:solidFill>
                  <a:schemeClr val="bg1"/>
                </a:solidFill>
                <a:latin typeface="+mj-ea"/>
                <a:ea typeface="+mj-ea"/>
              </a:rPr>
              <a:t>3. 로그인</a:t>
            </a:r>
            <a:endParaRPr lang="ko-KR" altLang="en-US" sz="1300" b="0" strike="noStrike" cap="none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3" name="도형 97"/>
          <p:cNvSpPr>
            <a:spLocks/>
          </p:cNvSpPr>
          <p:nvPr/>
        </p:nvSpPr>
        <p:spPr>
          <a:xfrm>
            <a:off x="6970528" y="4015844"/>
            <a:ext cx="1849944" cy="526415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00" b="0" strike="noStrike" cap="none" dirty="0" smtClean="0">
                <a:solidFill>
                  <a:schemeClr val="bg1"/>
                </a:solidFill>
                <a:latin typeface="+mj-ea"/>
                <a:ea typeface="+mj-ea"/>
              </a:rPr>
              <a:t>4. 메인화면 출력</a:t>
            </a:r>
            <a:endParaRPr lang="ko-KR" altLang="en-US" sz="1300" b="0" strike="noStrike" cap="none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44" name="도형 90"/>
          <p:cNvCxnSpPr/>
          <p:nvPr/>
        </p:nvCxnSpPr>
        <p:spPr>
          <a:xfrm flipV="1">
            <a:off x="1071182" y="5718327"/>
            <a:ext cx="1412586" cy="364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도형 91"/>
          <p:cNvCxnSpPr/>
          <p:nvPr/>
        </p:nvCxnSpPr>
        <p:spPr>
          <a:xfrm flipV="1">
            <a:off x="3275856" y="5718327"/>
            <a:ext cx="1420578" cy="364"/>
          </a:xfrm>
          <a:prstGeom prst="straightConnector1">
            <a:avLst/>
          </a:prstGeom>
          <a:ln w="9525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도형 92"/>
          <p:cNvCxnSpPr/>
          <p:nvPr/>
        </p:nvCxnSpPr>
        <p:spPr>
          <a:xfrm flipV="1">
            <a:off x="5482000" y="5705342"/>
            <a:ext cx="1401397" cy="13984"/>
          </a:xfrm>
          <a:prstGeom prst="straightConnector1">
            <a:avLst/>
          </a:prstGeom>
          <a:ln w="9525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도형 94"/>
          <p:cNvSpPr>
            <a:spLocks/>
          </p:cNvSpPr>
          <p:nvPr/>
        </p:nvSpPr>
        <p:spPr>
          <a:xfrm>
            <a:off x="449134" y="5422865"/>
            <a:ext cx="1849944" cy="526415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00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r>
              <a:rPr lang="en-US" altLang="ko-KR" sz="1300" b="0" strike="noStrike" cap="none" dirty="0" smtClean="0">
                <a:solidFill>
                  <a:schemeClr val="bg1"/>
                </a:solidFill>
                <a:latin typeface="+mj-ea"/>
                <a:ea typeface="+mj-ea"/>
              </a:rPr>
              <a:t>. </a:t>
            </a:r>
            <a:r>
              <a:rPr lang="en-US" altLang="ko-KR" sz="1300" b="0" strike="noStrike" cap="none" dirty="0" smtClean="0">
                <a:solidFill>
                  <a:schemeClr val="bg1"/>
                </a:solidFill>
                <a:latin typeface="+mj-ea"/>
                <a:ea typeface="+mj-ea"/>
              </a:rPr>
              <a:t>로그인 화면</a:t>
            </a:r>
            <a:endParaRPr lang="ko-KR" altLang="en-US" sz="1300" b="0" strike="noStrike" cap="none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8" name="도형 95"/>
          <p:cNvSpPr>
            <a:spLocks/>
          </p:cNvSpPr>
          <p:nvPr/>
        </p:nvSpPr>
        <p:spPr>
          <a:xfrm>
            <a:off x="2578040" y="5422865"/>
            <a:ext cx="1849944" cy="526415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00" b="0" strike="noStrike" cap="none" dirty="0" smtClean="0">
                <a:solidFill>
                  <a:schemeClr val="bg1"/>
                </a:solidFill>
                <a:latin typeface="+mj-ea"/>
                <a:ea typeface="+mj-ea"/>
              </a:rPr>
              <a:t>2. 아이디 / </a:t>
            </a:r>
            <a:endParaRPr lang="ko-KR" altLang="en-US" sz="1300" b="0" strike="noStrike" cap="none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00" b="0" strike="noStrike" cap="none" dirty="0" smtClean="0">
                <a:solidFill>
                  <a:schemeClr val="bg1"/>
                </a:solidFill>
                <a:latin typeface="+mj-ea"/>
                <a:ea typeface="+mj-ea"/>
              </a:rPr>
              <a:t>비밀번호 입력</a:t>
            </a:r>
            <a:endParaRPr lang="ko-KR" altLang="en-US" sz="1300" b="0" strike="noStrike" cap="none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9" name="도형 96"/>
          <p:cNvSpPr>
            <a:spLocks/>
          </p:cNvSpPr>
          <p:nvPr/>
        </p:nvSpPr>
        <p:spPr>
          <a:xfrm>
            <a:off x="4810288" y="5422865"/>
            <a:ext cx="1849944" cy="526415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00" b="0" strike="noStrike" cap="none" dirty="0" smtClean="0">
                <a:solidFill>
                  <a:schemeClr val="bg1"/>
                </a:solidFill>
                <a:latin typeface="+mj-ea"/>
                <a:ea typeface="+mj-ea"/>
              </a:rPr>
              <a:t>3. 로그인</a:t>
            </a:r>
            <a:endParaRPr lang="ko-KR" altLang="en-US" sz="1300" b="0" strike="noStrike" cap="none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0" name="도형 97"/>
          <p:cNvSpPr>
            <a:spLocks/>
          </p:cNvSpPr>
          <p:nvPr/>
        </p:nvSpPr>
        <p:spPr>
          <a:xfrm>
            <a:off x="6970528" y="5414610"/>
            <a:ext cx="1849944" cy="526415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00" b="0" strike="noStrike" cap="none" dirty="0" smtClean="0">
                <a:solidFill>
                  <a:schemeClr val="bg1"/>
                </a:solidFill>
                <a:latin typeface="+mj-ea"/>
                <a:ea typeface="+mj-ea"/>
              </a:rPr>
              <a:t>4. 메인화면 출력</a:t>
            </a:r>
            <a:endParaRPr lang="ko-KR" altLang="en-US" sz="1300" b="0" strike="noStrike" cap="none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51" name="표 50"/>
          <p:cNvGraphicFramePr>
            <a:graphicFrameLocks noGrp="1"/>
          </p:cNvGraphicFramePr>
          <p:nvPr/>
        </p:nvGraphicFramePr>
        <p:xfrm>
          <a:off x="498475" y="1124744"/>
          <a:ext cx="8205470" cy="58420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strike="noStrike" kern="1200" cap="none" dirty="0" smtClean="0">
                          <a:latin typeface="+mj-ea"/>
                          <a:ea typeface="+mj-ea"/>
                        </a:rPr>
                        <a:t>단위 프로세스 ID</a:t>
                      </a:r>
                      <a:endParaRPr lang="ko-KR" altLang="en-US" sz="1300" b="0" strike="noStrike" kern="1200" cap="none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strike="noStrike" kern="1200" cap="none" dirty="0" smtClean="0">
                          <a:latin typeface="+mj-ea"/>
                          <a:ea typeface="+mj-ea"/>
                        </a:rPr>
                        <a:t>JJ-USER-1 </a:t>
                      </a:r>
                      <a:r>
                        <a:rPr lang="en-US" altLang="ko-KR" sz="1300" strike="noStrike" kern="1200" cap="none" dirty="0" smtClean="0">
                          <a:latin typeface="+mj-ea"/>
                          <a:ea typeface="+mj-ea"/>
                        </a:rPr>
                        <a:t>~ </a:t>
                      </a:r>
                      <a:r>
                        <a:rPr lang="en-US" altLang="ko-KR" sz="1300" strike="noStrike" kern="1200" cap="none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b="0" strike="noStrike" kern="1200" cap="none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strike="noStrike" kern="1200" cap="none" dirty="0" smtClean="0">
                          <a:latin typeface="+mj-ea"/>
                          <a:ea typeface="+mj-ea"/>
                        </a:rPr>
                        <a:t>프로세스명</a:t>
                      </a:r>
                      <a:endParaRPr lang="ko-KR" altLang="en-US" sz="1300" b="0" strike="noStrike" kern="1200" cap="none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strike="noStrike" kern="1200" cap="none" dirty="0" smtClean="0">
                          <a:latin typeface="+mj-ea"/>
                          <a:ea typeface="+mj-ea"/>
                        </a:rPr>
                        <a:t>로그인</a:t>
                      </a:r>
                      <a:endParaRPr lang="ko-KR" altLang="en-US" sz="1300" b="0" strike="noStrike" kern="1200" cap="none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</a:tr>
              <a:tr h="2552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strike="noStrike" kern="1200" cap="none" dirty="0" smtClean="0">
                          <a:latin typeface="+mj-ea"/>
                          <a:ea typeface="+mj-ea"/>
                        </a:rPr>
                        <a:t>작성일자</a:t>
                      </a:r>
                      <a:endParaRPr lang="ko-KR" altLang="en-US" sz="1300" b="0" strike="noStrike" kern="1200" cap="none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strike="noStrike" kern="1200" cap="none" dirty="0" smtClean="0">
                          <a:latin typeface="+mj-ea"/>
                          <a:ea typeface="+mj-ea"/>
                        </a:rPr>
                        <a:t>2023.08.19</a:t>
                      </a:r>
                      <a:endParaRPr lang="ko-KR" altLang="en-US" sz="1300" b="0" strike="noStrike" kern="1200" cap="none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strike="noStrike" kern="1200" cap="none" dirty="0" smtClean="0">
                          <a:latin typeface="+mj-ea"/>
                          <a:ea typeface="+mj-ea"/>
                        </a:rPr>
                        <a:t>작성자</a:t>
                      </a:r>
                      <a:endParaRPr lang="ko-KR" altLang="en-US" sz="1300" b="0" strike="noStrike" kern="1200" cap="none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strike="noStrike" kern="1200" cap="none" dirty="0" smtClean="0">
                          <a:latin typeface="+mj-ea"/>
                          <a:ea typeface="+mj-ea"/>
                        </a:rPr>
                        <a:t>신수연</a:t>
                      </a:r>
                      <a:endParaRPr lang="ko-KR" altLang="en-US" sz="1300" b="0" strike="noStrike" kern="1200" cap="none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도형 77"/>
          <p:cNvCxnSpPr/>
          <p:nvPr/>
        </p:nvCxnSpPr>
        <p:spPr>
          <a:xfrm>
            <a:off x="1187624" y="3275419"/>
            <a:ext cx="0" cy="1521733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도형 80"/>
          <p:cNvCxnSpPr/>
          <p:nvPr/>
        </p:nvCxnSpPr>
        <p:spPr>
          <a:xfrm rot="10800000" flipV="1">
            <a:off x="4378518" y="2985859"/>
            <a:ext cx="15875" cy="3035300"/>
          </a:xfrm>
          <a:prstGeom prst="curvedConnector3">
            <a:avLst>
              <a:gd name="adj1" fmla="val 1780685"/>
            </a:avLst>
          </a:prstGeom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도형 84"/>
          <p:cNvCxnSpPr/>
          <p:nvPr/>
        </p:nvCxnSpPr>
        <p:spPr>
          <a:xfrm>
            <a:off x="6084168" y="4149080"/>
            <a:ext cx="1080120" cy="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텍스트 상자 75"/>
          <p:cNvSpPr txBox="1">
            <a:spLocks/>
          </p:cNvSpPr>
          <p:nvPr/>
        </p:nvSpPr>
        <p:spPr>
          <a:xfrm>
            <a:off x="4412600" y="1906667"/>
            <a:ext cx="1815584" cy="370614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고객</a:t>
            </a:r>
            <a:r>
              <a:rPr lang="en-US" altLang="ko-KR" sz="18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21009" y="476672"/>
            <a:ext cx="1522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PROCESS</a:t>
            </a:r>
            <a:endParaRPr lang="ko-KR" altLang="en-US" sz="2400" b="1" dirty="0">
              <a:solidFill>
                <a:schemeClr val="accent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51" name="표 50"/>
          <p:cNvGraphicFramePr>
            <a:graphicFrameLocks noGrp="1"/>
          </p:cNvGraphicFramePr>
          <p:nvPr/>
        </p:nvGraphicFramePr>
        <p:xfrm>
          <a:off x="498475" y="1124744"/>
          <a:ext cx="8205470" cy="58420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strike="noStrike" kern="1200" cap="none" dirty="0" smtClean="0">
                          <a:latin typeface="+mj-ea"/>
                          <a:ea typeface="+mj-ea"/>
                        </a:rPr>
                        <a:t>단위 프로세스 ID</a:t>
                      </a:r>
                      <a:endParaRPr lang="ko-KR" altLang="en-US" sz="1300" b="0" strike="noStrike" kern="1200" cap="none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strike="noStrike" kern="1200" cap="none" dirty="0" smtClean="0">
                          <a:latin typeface="+mj-ea"/>
                          <a:ea typeface="+mj-ea"/>
                        </a:rPr>
                        <a:t>RSP-USER-6 </a:t>
                      </a:r>
                      <a:r>
                        <a:rPr lang="en-US" altLang="ko-KR" sz="1300" strike="noStrike" kern="1200" cap="none" dirty="0" smtClean="0">
                          <a:latin typeface="+mj-ea"/>
                          <a:ea typeface="+mj-ea"/>
                        </a:rPr>
                        <a:t>~ </a:t>
                      </a:r>
                      <a:r>
                        <a:rPr lang="en-US" altLang="ko-KR" sz="1300" strike="noStrike" kern="1200" cap="none" dirty="0" smtClean="0">
                          <a:latin typeface="+mj-ea"/>
                          <a:ea typeface="+mj-ea"/>
                        </a:rPr>
                        <a:t>9</a:t>
                      </a:r>
                      <a:endParaRPr lang="ko-KR" altLang="en-US" sz="1300" b="0" strike="noStrike" kern="1200" cap="none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strike="noStrike" kern="1200" cap="none" dirty="0" smtClean="0">
                          <a:latin typeface="+mj-ea"/>
                          <a:ea typeface="+mj-ea"/>
                        </a:rPr>
                        <a:t>프로세스명</a:t>
                      </a:r>
                      <a:endParaRPr lang="ko-KR" altLang="en-US" sz="1300" b="0" strike="noStrike" kern="1200" cap="none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strike="noStrike" kern="1200" cap="none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회원가입</a:t>
                      </a:r>
                      <a:endParaRPr lang="ko-KR" altLang="en-US" sz="1300" b="0" strike="noStrike" kern="1200" cap="none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</a:tr>
              <a:tr h="2552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strike="noStrike" kern="1200" cap="none" dirty="0" smtClean="0">
                          <a:latin typeface="+mj-ea"/>
                          <a:ea typeface="+mj-ea"/>
                        </a:rPr>
                        <a:t>작성일자</a:t>
                      </a:r>
                      <a:endParaRPr lang="ko-KR" altLang="en-US" sz="1300" b="0" strike="noStrike" kern="1200" cap="none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strike="noStrike" kern="1200" cap="none" dirty="0" smtClean="0">
                          <a:latin typeface="+mj-ea"/>
                          <a:ea typeface="+mj-ea"/>
                        </a:rPr>
                        <a:t>2023.08.19</a:t>
                      </a:r>
                      <a:endParaRPr lang="ko-KR" altLang="en-US" sz="1300" b="0" strike="noStrike" kern="1200" cap="none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strike="noStrike" kern="1200" cap="none" dirty="0" smtClean="0">
                          <a:latin typeface="+mj-ea"/>
                          <a:ea typeface="+mj-ea"/>
                        </a:rPr>
                        <a:t>작성자</a:t>
                      </a:r>
                      <a:endParaRPr lang="ko-KR" altLang="en-US" sz="1300" b="0" strike="noStrike" kern="1200" cap="none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strike="noStrike" kern="1200" cap="none" dirty="0" smtClean="0">
                          <a:latin typeface="+mj-ea"/>
                          <a:ea typeface="+mj-ea"/>
                        </a:rPr>
                        <a:t>신수연</a:t>
                      </a:r>
                      <a:endParaRPr lang="ko-KR" altLang="en-US" sz="1300" b="0" strike="noStrike" kern="1200" cap="none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</a:tr>
            </a:tbl>
          </a:graphicData>
        </a:graphic>
      </p:graphicFrame>
      <p:sp>
        <p:nvSpPr>
          <p:cNvPr id="29" name="도형 39"/>
          <p:cNvSpPr>
            <a:spLocks/>
          </p:cNvSpPr>
          <p:nvPr/>
        </p:nvSpPr>
        <p:spPr>
          <a:xfrm>
            <a:off x="452948" y="2823418"/>
            <a:ext cx="1505913" cy="452636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00" b="0" strike="noStrike" cap="none" dirty="0" smtClean="0">
                <a:solidFill>
                  <a:schemeClr val="bg1"/>
                </a:solidFill>
                <a:latin typeface="+mj-ea"/>
                <a:ea typeface="+mj-ea"/>
              </a:rPr>
              <a:t>1. 메인 페이지</a:t>
            </a:r>
            <a:endParaRPr lang="ko-KR" altLang="en-US" sz="1300" b="0" strike="noStrike" cap="none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0" name="도형 40"/>
          <p:cNvSpPr>
            <a:spLocks/>
          </p:cNvSpPr>
          <p:nvPr/>
        </p:nvSpPr>
        <p:spPr>
          <a:xfrm>
            <a:off x="453583" y="3645024"/>
            <a:ext cx="1505913" cy="452636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00" b="0" strike="noStrike" cap="none" dirty="0" smtClean="0">
                <a:solidFill>
                  <a:schemeClr val="bg1"/>
                </a:solidFill>
                <a:latin typeface="+mj-ea"/>
                <a:ea typeface="+mj-ea"/>
              </a:rPr>
              <a:t>2. </a:t>
            </a:r>
            <a:r>
              <a:rPr lang="ko-KR" altLang="en-US" sz="1300" dirty="0" smtClean="0">
                <a:solidFill>
                  <a:schemeClr val="bg1"/>
                </a:solidFill>
                <a:latin typeface="+mj-ea"/>
                <a:ea typeface="+mj-ea"/>
              </a:rPr>
              <a:t>로그</a:t>
            </a:r>
            <a:r>
              <a:rPr lang="ko-KR" altLang="en-US" sz="1300" dirty="0">
                <a:solidFill>
                  <a:schemeClr val="bg1"/>
                </a:solidFill>
                <a:latin typeface="+mj-ea"/>
                <a:ea typeface="+mj-ea"/>
              </a:rPr>
              <a:t>인</a:t>
            </a:r>
            <a:endParaRPr lang="ko-KR" altLang="en-US" sz="1300" b="0" strike="noStrike" cap="none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1" name="도형 41"/>
          <p:cNvSpPr>
            <a:spLocks/>
          </p:cNvSpPr>
          <p:nvPr/>
        </p:nvSpPr>
        <p:spPr>
          <a:xfrm>
            <a:off x="7308304" y="3922469"/>
            <a:ext cx="1669440" cy="453633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00" b="0" strike="noStrike" cap="none" dirty="0" smtClean="0">
                <a:solidFill>
                  <a:schemeClr val="bg1"/>
                </a:solidFill>
                <a:latin typeface="+mj-ea"/>
                <a:ea typeface="+mj-ea"/>
              </a:rPr>
              <a:t>5. 가입 완료</a:t>
            </a:r>
            <a:endParaRPr lang="ko-KR" altLang="en-US" sz="1300" b="0" strike="noStrike" cap="none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6" name="도형 64"/>
          <p:cNvSpPr>
            <a:spLocks/>
          </p:cNvSpPr>
          <p:nvPr/>
        </p:nvSpPr>
        <p:spPr>
          <a:xfrm>
            <a:off x="4393758" y="2626325"/>
            <a:ext cx="1505913" cy="452636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00" b="0" strike="noStrike" cap="none" dirty="0" smtClean="0">
                <a:solidFill>
                  <a:schemeClr val="bg1"/>
                </a:solidFill>
                <a:latin typeface="+mj-ea"/>
                <a:ea typeface="+mj-ea"/>
              </a:rPr>
              <a:t>4</a:t>
            </a:r>
            <a:r>
              <a:rPr lang="en-US" altLang="ko-KR" sz="1300" dirty="0" smtClean="0">
                <a:solidFill>
                  <a:schemeClr val="bg1"/>
                </a:solidFill>
                <a:latin typeface="+mj-ea"/>
                <a:ea typeface="+mj-ea"/>
              </a:rPr>
              <a:t>. </a:t>
            </a:r>
            <a:r>
              <a:rPr lang="ko-KR" altLang="en-US" sz="1300" dirty="0" smtClean="0">
                <a:solidFill>
                  <a:schemeClr val="bg1"/>
                </a:solidFill>
                <a:latin typeface="+mj-ea"/>
                <a:ea typeface="+mj-ea"/>
              </a:rPr>
              <a:t>약관동</a:t>
            </a:r>
            <a:r>
              <a:rPr lang="ko-KR" altLang="en-US" sz="1300" dirty="0">
                <a:solidFill>
                  <a:schemeClr val="bg1"/>
                </a:solidFill>
                <a:latin typeface="+mj-ea"/>
                <a:ea typeface="+mj-ea"/>
              </a:rPr>
              <a:t>의</a:t>
            </a:r>
            <a:endParaRPr lang="ko-KR" altLang="en-US" sz="1300" b="0" strike="noStrike" cap="none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3" name="도형 66"/>
          <p:cNvSpPr>
            <a:spLocks/>
          </p:cNvSpPr>
          <p:nvPr/>
        </p:nvSpPr>
        <p:spPr>
          <a:xfrm>
            <a:off x="4384868" y="3212976"/>
            <a:ext cx="1505913" cy="452636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00" b="0" strike="noStrike" cap="none" dirty="0" smtClean="0">
                <a:solidFill>
                  <a:schemeClr val="bg1"/>
                </a:solidFill>
                <a:latin typeface="+mj-ea"/>
                <a:ea typeface="+mj-ea"/>
              </a:rPr>
              <a:t>5. </a:t>
            </a:r>
            <a:r>
              <a:rPr lang="ko-KR" altLang="en-US" sz="1300" b="0" strike="noStrike" cap="none" dirty="0" err="1" smtClean="0">
                <a:solidFill>
                  <a:schemeClr val="bg1"/>
                </a:solidFill>
                <a:latin typeface="+mj-ea"/>
                <a:ea typeface="+mj-ea"/>
              </a:rPr>
              <a:t>이메일입력</a:t>
            </a:r>
            <a:endParaRPr lang="ko-KR" altLang="en-US" sz="1300" b="0" strike="noStrike" cap="none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4" name="도형 68"/>
          <p:cNvSpPr>
            <a:spLocks/>
          </p:cNvSpPr>
          <p:nvPr/>
        </p:nvSpPr>
        <p:spPr>
          <a:xfrm>
            <a:off x="4384233" y="3840460"/>
            <a:ext cx="1505913" cy="452636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00" b="0" strike="noStrike" cap="none" dirty="0" smtClean="0">
                <a:solidFill>
                  <a:schemeClr val="bg1"/>
                </a:solidFill>
                <a:latin typeface="+mj-ea"/>
                <a:ea typeface="+mj-ea"/>
              </a:rPr>
              <a:t>6. </a:t>
            </a:r>
            <a:r>
              <a:rPr lang="ko-KR" altLang="en-US" sz="1300" dirty="0" smtClean="0">
                <a:solidFill>
                  <a:schemeClr val="bg1"/>
                </a:solidFill>
                <a:latin typeface="+mj-ea"/>
                <a:ea typeface="+mj-ea"/>
              </a:rPr>
              <a:t>인증번호전</a:t>
            </a:r>
            <a:r>
              <a:rPr lang="ko-KR" altLang="en-US" sz="1300" dirty="0">
                <a:solidFill>
                  <a:schemeClr val="bg1"/>
                </a:solidFill>
                <a:latin typeface="+mj-ea"/>
                <a:ea typeface="+mj-ea"/>
              </a:rPr>
              <a:t>송</a:t>
            </a:r>
            <a:endParaRPr lang="ko-KR" altLang="en-US" sz="1300" b="0" strike="noStrike" cap="none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5" name="도형 69"/>
          <p:cNvSpPr>
            <a:spLocks/>
          </p:cNvSpPr>
          <p:nvPr/>
        </p:nvSpPr>
        <p:spPr>
          <a:xfrm>
            <a:off x="4386773" y="4438858"/>
            <a:ext cx="1505913" cy="452636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00" b="0" strike="noStrike" cap="none" dirty="0" smtClean="0">
                <a:solidFill>
                  <a:schemeClr val="bg1"/>
                </a:solidFill>
                <a:latin typeface="+mj-ea"/>
                <a:ea typeface="+mj-ea"/>
              </a:rPr>
              <a:t>7. </a:t>
            </a:r>
            <a:r>
              <a:rPr lang="ko-KR" altLang="en-US" sz="1300" b="0" strike="noStrike" cap="none" dirty="0" smtClean="0">
                <a:solidFill>
                  <a:schemeClr val="bg1"/>
                </a:solidFill>
                <a:latin typeface="+mj-ea"/>
                <a:ea typeface="+mj-ea"/>
              </a:rPr>
              <a:t>이름입력</a:t>
            </a:r>
            <a:endParaRPr lang="ko-KR" altLang="en-US" sz="1300" b="0" strike="noStrike" cap="none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6" name="도형 70"/>
          <p:cNvSpPr>
            <a:spLocks/>
          </p:cNvSpPr>
          <p:nvPr/>
        </p:nvSpPr>
        <p:spPr>
          <a:xfrm>
            <a:off x="4395028" y="5064596"/>
            <a:ext cx="1505913" cy="452636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00" dirty="0" smtClean="0">
                <a:solidFill>
                  <a:schemeClr val="bg1"/>
                </a:solidFill>
                <a:latin typeface="+mj-ea"/>
                <a:ea typeface="+mj-ea"/>
              </a:rPr>
              <a:t>8. </a:t>
            </a:r>
            <a:r>
              <a:rPr lang="ko-KR" altLang="en-US" sz="1300" dirty="0" smtClean="0">
                <a:solidFill>
                  <a:schemeClr val="bg1"/>
                </a:solidFill>
                <a:latin typeface="+mj-ea"/>
                <a:ea typeface="+mj-ea"/>
              </a:rPr>
              <a:t>아이디입력</a:t>
            </a:r>
            <a:r>
              <a:rPr lang="en-US" altLang="ko-KR" sz="130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ko-KR" altLang="en-US" sz="1300" b="0" strike="noStrike" cap="none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7" name="도형 71"/>
          <p:cNvSpPr>
            <a:spLocks/>
          </p:cNvSpPr>
          <p:nvPr/>
        </p:nvSpPr>
        <p:spPr>
          <a:xfrm>
            <a:off x="4378518" y="5640660"/>
            <a:ext cx="1505913" cy="452636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00" b="0" strike="noStrike" cap="none" dirty="0" smtClean="0">
                <a:solidFill>
                  <a:schemeClr val="bg1"/>
                </a:solidFill>
                <a:latin typeface="+mj-ea"/>
                <a:ea typeface="+mj-ea"/>
              </a:rPr>
              <a:t>9. </a:t>
            </a:r>
            <a:r>
              <a:rPr lang="ko-KR" altLang="en-US" sz="1300" b="0" strike="noStrike" cap="none" dirty="0" smtClean="0">
                <a:solidFill>
                  <a:schemeClr val="bg1"/>
                </a:solidFill>
                <a:latin typeface="+mj-ea"/>
                <a:ea typeface="+mj-ea"/>
              </a:rPr>
              <a:t>비밀번호입력</a:t>
            </a:r>
            <a:endParaRPr lang="ko-KR" altLang="en-US" sz="1300" b="0" strike="noStrike" cap="none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9" name="도형 40"/>
          <p:cNvSpPr>
            <a:spLocks/>
          </p:cNvSpPr>
          <p:nvPr/>
        </p:nvSpPr>
        <p:spPr>
          <a:xfrm>
            <a:off x="467544" y="4488532"/>
            <a:ext cx="1505913" cy="452636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00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r>
              <a:rPr lang="en-US" altLang="ko-KR" sz="1300" b="0" strike="noStrike" cap="none" dirty="0" smtClean="0">
                <a:solidFill>
                  <a:schemeClr val="bg1"/>
                </a:solidFill>
                <a:latin typeface="+mj-ea"/>
                <a:ea typeface="+mj-ea"/>
              </a:rPr>
              <a:t>. </a:t>
            </a:r>
            <a:r>
              <a:rPr lang="ko-KR" altLang="en-US" sz="1300" dirty="0" smtClean="0">
                <a:solidFill>
                  <a:schemeClr val="bg1"/>
                </a:solidFill>
                <a:latin typeface="+mj-ea"/>
                <a:ea typeface="+mj-ea"/>
              </a:rPr>
              <a:t>회원가</a:t>
            </a:r>
            <a:r>
              <a:rPr lang="ko-KR" altLang="en-US" sz="1300" dirty="0">
                <a:solidFill>
                  <a:schemeClr val="bg1"/>
                </a:solidFill>
                <a:latin typeface="+mj-ea"/>
                <a:ea typeface="+mj-ea"/>
              </a:rPr>
              <a:t>입</a:t>
            </a:r>
            <a:endParaRPr lang="ko-KR" altLang="en-US" sz="1300" b="0" strike="noStrike" cap="none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99" name="꺾인 연결선 98"/>
          <p:cNvCxnSpPr/>
          <p:nvPr/>
        </p:nvCxnSpPr>
        <p:spPr>
          <a:xfrm flipV="1">
            <a:off x="2051720" y="2852936"/>
            <a:ext cx="2232248" cy="187220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도형 80"/>
          <p:cNvCxnSpPr/>
          <p:nvPr/>
        </p:nvCxnSpPr>
        <p:spPr>
          <a:xfrm rot="10800000" flipV="1">
            <a:off x="5796137" y="2996952"/>
            <a:ext cx="15875" cy="3035300"/>
          </a:xfrm>
          <a:prstGeom prst="curvedConnector3">
            <a:avLst>
              <a:gd name="adj1" fmla="val -1759314"/>
            </a:avLst>
          </a:prstGeom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도형 91"/>
          <p:cNvCxnSpPr/>
          <p:nvPr/>
        </p:nvCxnSpPr>
        <p:spPr>
          <a:xfrm flipV="1">
            <a:off x="2918182" y="6130873"/>
            <a:ext cx="1420578" cy="364"/>
          </a:xfrm>
          <a:prstGeom prst="straightConnector1">
            <a:avLst/>
          </a:prstGeom>
          <a:ln w="9525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도형 91"/>
          <p:cNvCxnSpPr/>
          <p:nvPr/>
        </p:nvCxnSpPr>
        <p:spPr>
          <a:xfrm flipV="1">
            <a:off x="5167646" y="4941168"/>
            <a:ext cx="1420578" cy="364"/>
          </a:xfrm>
          <a:prstGeom prst="straightConnector1">
            <a:avLst/>
          </a:prstGeom>
          <a:ln w="9525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도형 91"/>
          <p:cNvCxnSpPr/>
          <p:nvPr/>
        </p:nvCxnSpPr>
        <p:spPr>
          <a:xfrm flipV="1">
            <a:off x="2935398" y="4941168"/>
            <a:ext cx="1420578" cy="364"/>
          </a:xfrm>
          <a:prstGeom prst="straightConnector1">
            <a:avLst/>
          </a:prstGeom>
          <a:ln w="9525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도형 91"/>
          <p:cNvCxnSpPr/>
          <p:nvPr/>
        </p:nvCxnSpPr>
        <p:spPr>
          <a:xfrm flipV="1">
            <a:off x="5076056" y="2852572"/>
            <a:ext cx="1420578" cy="364"/>
          </a:xfrm>
          <a:prstGeom prst="straightConnector1">
            <a:avLst/>
          </a:prstGeom>
          <a:ln w="9525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도형 91"/>
          <p:cNvCxnSpPr/>
          <p:nvPr/>
        </p:nvCxnSpPr>
        <p:spPr>
          <a:xfrm flipV="1">
            <a:off x="2987824" y="2852572"/>
            <a:ext cx="1420578" cy="364"/>
          </a:xfrm>
          <a:prstGeom prst="straightConnector1">
            <a:avLst/>
          </a:prstGeom>
          <a:ln w="9525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도형 91"/>
          <p:cNvCxnSpPr/>
          <p:nvPr/>
        </p:nvCxnSpPr>
        <p:spPr>
          <a:xfrm flipV="1">
            <a:off x="775158" y="4148716"/>
            <a:ext cx="1420578" cy="364"/>
          </a:xfrm>
          <a:prstGeom prst="straightConnector1">
            <a:avLst/>
          </a:prstGeom>
          <a:ln w="9525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텍스트 상자 75"/>
          <p:cNvSpPr txBox="1">
            <a:spLocks/>
          </p:cNvSpPr>
          <p:nvPr/>
        </p:nvSpPr>
        <p:spPr>
          <a:xfrm>
            <a:off x="4412600" y="1906667"/>
            <a:ext cx="1815584" cy="370614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고객</a:t>
            </a:r>
            <a:r>
              <a:rPr lang="en-US" altLang="ko-KR" sz="18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21009" y="476672"/>
            <a:ext cx="1522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PROCESS</a:t>
            </a:r>
            <a:endParaRPr lang="ko-KR" altLang="en-US" sz="2400" b="1" dirty="0">
              <a:solidFill>
                <a:schemeClr val="accent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51" name="표 50"/>
          <p:cNvGraphicFramePr>
            <a:graphicFrameLocks noGrp="1"/>
          </p:cNvGraphicFramePr>
          <p:nvPr/>
        </p:nvGraphicFramePr>
        <p:xfrm>
          <a:off x="498475" y="1124744"/>
          <a:ext cx="8205470" cy="58420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strike="noStrike" kern="1200" cap="none" dirty="0" smtClean="0">
                          <a:latin typeface="+mj-ea"/>
                          <a:ea typeface="+mj-ea"/>
                        </a:rPr>
                        <a:t>단위 프로세스 ID</a:t>
                      </a:r>
                      <a:endParaRPr lang="ko-KR" altLang="en-US" sz="1300" b="0" strike="noStrike" kern="1200" cap="none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strike="noStrike" kern="1200" cap="none" dirty="0" smtClean="0">
                          <a:latin typeface="+mj-ea"/>
                          <a:ea typeface="+mj-ea"/>
                        </a:rPr>
                        <a:t>RSP-USER-10 </a:t>
                      </a:r>
                      <a:r>
                        <a:rPr lang="en-US" altLang="ko-KR" sz="1300" strike="noStrike" kern="1200" cap="none" dirty="0" smtClean="0">
                          <a:latin typeface="+mj-ea"/>
                          <a:ea typeface="+mj-ea"/>
                        </a:rPr>
                        <a:t>~ </a:t>
                      </a:r>
                      <a:r>
                        <a:rPr lang="en-US" altLang="ko-KR" sz="1300" strike="noStrike" kern="1200" cap="none" dirty="0" smtClean="0">
                          <a:latin typeface="+mj-ea"/>
                          <a:ea typeface="+mj-ea"/>
                        </a:rPr>
                        <a:t>13</a:t>
                      </a:r>
                      <a:endParaRPr lang="ko-KR" altLang="en-US" sz="1300" b="0" strike="noStrike" kern="1200" cap="none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strike="noStrike" kern="1200" cap="none" dirty="0" smtClean="0">
                          <a:latin typeface="+mj-ea"/>
                          <a:ea typeface="+mj-ea"/>
                        </a:rPr>
                        <a:t>프로세스명</a:t>
                      </a:r>
                      <a:endParaRPr lang="ko-KR" altLang="en-US" sz="1300" b="0" strike="noStrike" kern="1200" cap="none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strike="noStrike" kern="1200" cap="none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마이페이지</a:t>
                      </a:r>
                      <a:endParaRPr lang="ko-KR" altLang="en-US" sz="1300" b="0" strike="noStrike" kern="1200" cap="none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</a:tr>
              <a:tr h="2552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strike="noStrike" kern="1200" cap="none" dirty="0" smtClean="0">
                          <a:latin typeface="+mj-ea"/>
                          <a:ea typeface="+mj-ea"/>
                        </a:rPr>
                        <a:t>작성일자</a:t>
                      </a:r>
                      <a:endParaRPr lang="ko-KR" altLang="en-US" sz="1300" b="0" strike="noStrike" kern="1200" cap="none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strike="noStrike" kern="1200" cap="none" dirty="0" smtClean="0">
                          <a:latin typeface="+mj-ea"/>
                          <a:ea typeface="+mj-ea"/>
                        </a:rPr>
                        <a:t>2023.08.19</a:t>
                      </a:r>
                      <a:endParaRPr lang="ko-KR" altLang="en-US" sz="1300" b="0" strike="noStrike" kern="1200" cap="none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strike="noStrike" kern="1200" cap="none" dirty="0" smtClean="0">
                          <a:latin typeface="+mj-ea"/>
                          <a:ea typeface="+mj-ea"/>
                        </a:rPr>
                        <a:t>작성자</a:t>
                      </a:r>
                      <a:endParaRPr lang="ko-KR" altLang="en-US" sz="1300" b="0" strike="noStrike" kern="1200" cap="none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strike="noStrike" kern="1200" cap="none" dirty="0" smtClean="0">
                          <a:latin typeface="+mj-ea"/>
                          <a:ea typeface="+mj-ea"/>
                        </a:rPr>
                        <a:t>신수연</a:t>
                      </a:r>
                      <a:endParaRPr lang="ko-KR" altLang="en-US" sz="1300" b="0" strike="noStrike" kern="1200" cap="none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</a:tr>
            </a:tbl>
          </a:graphicData>
        </a:graphic>
      </p:graphicFrame>
      <p:sp>
        <p:nvSpPr>
          <p:cNvPr id="20" name="도형 39"/>
          <p:cNvSpPr>
            <a:spLocks/>
          </p:cNvSpPr>
          <p:nvPr/>
        </p:nvSpPr>
        <p:spPr>
          <a:xfrm>
            <a:off x="423364" y="3935856"/>
            <a:ext cx="1618432" cy="397617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 smtClean="0">
                <a:solidFill>
                  <a:schemeClr val="bg1"/>
                </a:solidFill>
                <a:latin typeface="+mj-ea"/>
                <a:ea typeface="+mj-ea"/>
              </a:rPr>
              <a:t>1. 마이 페이지</a:t>
            </a:r>
            <a:endParaRPr lang="ko-KR" altLang="en-US" sz="1400" b="0" strike="noStrike" cap="none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도형 39"/>
          <p:cNvSpPr>
            <a:spLocks/>
          </p:cNvSpPr>
          <p:nvPr/>
        </p:nvSpPr>
        <p:spPr>
          <a:xfrm>
            <a:off x="2461079" y="2636912"/>
            <a:ext cx="1618432" cy="397617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 smtClean="0">
                <a:solidFill>
                  <a:schemeClr val="bg1"/>
                </a:solidFill>
                <a:latin typeface="+mj-ea"/>
                <a:ea typeface="+mj-ea"/>
              </a:rPr>
              <a:t>2. </a:t>
            </a:r>
            <a:r>
              <a:rPr lang="ko-KR" altLang="en-US" sz="1400" dirty="0" err="1" smtClean="0">
                <a:solidFill>
                  <a:schemeClr val="bg1"/>
                </a:solidFill>
                <a:latin typeface="+mj-ea"/>
                <a:ea typeface="+mj-ea"/>
              </a:rPr>
              <a:t>내정보수</a:t>
            </a:r>
            <a:r>
              <a:rPr lang="ko-KR" altLang="en-US" sz="1400" dirty="0" err="1">
                <a:solidFill>
                  <a:schemeClr val="bg1"/>
                </a:solidFill>
                <a:latin typeface="+mj-ea"/>
                <a:ea typeface="+mj-ea"/>
              </a:rPr>
              <a:t>정</a:t>
            </a:r>
            <a:endParaRPr lang="ko-KR" altLang="en-US" sz="1400" b="0" strike="noStrike" cap="none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2" name="도형 39"/>
          <p:cNvSpPr>
            <a:spLocks/>
          </p:cNvSpPr>
          <p:nvPr/>
        </p:nvSpPr>
        <p:spPr>
          <a:xfrm>
            <a:off x="2461079" y="3784357"/>
            <a:ext cx="1618432" cy="397617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 smtClean="0">
                <a:solidFill>
                  <a:schemeClr val="bg1"/>
                </a:solidFill>
                <a:latin typeface="+mj-ea"/>
                <a:ea typeface="+mj-ea"/>
              </a:rPr>
              <a:t>2. </a:t>
            </a:r>
            <a:r>
              <a:rPr lang="ko-KR" altLang="en-US" sz="1400" dirty="0" smtClean="0">
                <a:solidFill>
                  <a:schemeClr val="bg1"/>
                </a:solidFill>
                <a:latin typeface="+mj-ea"/>
                <a:ea typeface="+mj-ea"/>
              </a:rPr>
              <a:t>포인트</a:t>
            </a:r>
            <a:r>
              <a:rPr lang="en-US" altLang="ko-KR" sz="1400" b="0" strike="noStrike" cap="none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ko-KR" altLang="en-US" sz="1400" b="0" strike="noStrike" cap="none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4" name="도형 39"/>
          <p:cNvSpPr>
            <a:spLocks/>
          </p:cNvSpPr>
          <p:nvPr/>
        </p:nvSpPr>
        <p:spPr>
          <a:xfrm>
            <a:off x="4517208" y="4759575"/>
            <a:ext cx="1782983" cy="397617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 smtClean="0">
                <a:solidFill>
                  <a:schemeClr val="bg1"/>
                </a:solidFill>
                <a:latin typeface="+mj-ea"/>
                <a:ea typeface="+mj-ea"/>
              </a:rPr>
              <a:t>3. </a:t>
            </a:r>
            <a:r>
              <a:rPr lang="ko-KR" altLang="en-US" sz="1400" dirty="0" smtClean="0">
                <a:solidFill>
                  <a:schemeClr val="bg1"/>
                </a:solidFill>
                <a:latin typeface="+mj-ea"/>
                <a:ea typeface="+mj-ea"/>
              </a:rPr>
              <a:t>위시리스트확</a:t>
            </a:r>
            <a:r>
              <a:rPr lang="ko-KR" altLang="en-US" sz="1400" dirty="0">
                <a:solidFill>
                  <a:schemeClr val="bg1"/>
                </a:solidFill>
                <a:latin typeface="+mj-ea"/>
                <a:ea typeface="+mj-ea"/>
              </a:rPr>
              <a:t>인</a:t>
            </a:r>
            <a:endParaRPr lang="ko-KR" altLang="en-US" sz="1400" b="0" strike="noStrike" cap="none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6" name="도형 39"/>
          <p:cNvSpPr>
            <a:spLocks/>
          </p:cNvSpPr>
          <p:nvPr/>
        </p:nvSpPr>
        <p:spPr>
          <a:xfrm>
            <a:off x="6804248" y="4759575"/>
            <a:ext cx="1872208" cy="397617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 smtClean="0">
                <a:solidFill>
                  <a:schemeClr val="bg1"/>
                </a:solidFill>
                <a:latin typeface="+mj-ea"/>
                <a:ea typeface="+mj-ea"/>
              </a:rPr>
              <a:t>4. </a:t>
            </a:r>
            <a:r>
              <a:rPr lang="ko-KR" altLang="en-US" sz="1400" dirty="0" smtClean="0">
                <a:solidFill>
                  <a:schemeClr val="bg1"/>
                </a:solidFill>
                <a:latin typeface="+mj-ea"/>
                <a:ea typeface="+mj-ea"/>
              </a:rPr>
              <a:t>위시리스트삭</a:t>
            </a:r>
            <a:r>
              <a:rPr lang="ko-KR" altLang="en-US" sz="1400" dirty="0">
                <a:solidFill>
                  <a:schemeClr val="bg1"/>
                </a:solidFill>
                <a:latin typeface="+mj-ea"/>
                <a:ea typeface="+mj-ea"/>
              </a:rPr>
              <a:t>제</a:t>
            </a:r>
            <a:endParaRPr lang="ko-KR" altLang="en-US" sz="1400" b="0" strike="noStrike" cap="none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5" name="도형 39"/>
          <p:cNvSpPr>
            <a:spLocks/>
          </p:cNvSpPr>
          <p:nvPr/>
        </p:nvSpPr>
        <p:spPr>
          <a:xfrm>
            <a:off x="2483768" y="4759575"/>
            <a:ext cx="1618432" cy="397617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 smtClean="0">
                <a:solidFill>
                  <a:schemeClr val="bg1"/>
                </a:solidFill>
                <a:latin typeface="+mj-ea"/>
                <a:ea typeface="+mj-ea"/>
              </a:rPr>
              <a:t>2. </a:t>
            </a:r>
            <a:r>
              <a:rPr lang="ko-KR" altLang="en-US" sz="1400" dirty="0" smtClean="0">
                <a:solidFill>
                  <a:schemeClr val="bg1"/>
                </a:solidFill>
                <a:latin typeface="+mj-ea"/>
                <a:ea typeface="+mj-ea"/>
              </a:rPr>
              <a:t>위시리스</a:t>
            </a:r>
            <a:r>
              <a:rPr lang="ko-KR" altLang="en-US" sz="1400" dirty="0">
                <a:solidFill>
                  <a:schemeClr val="bg1"/>
                </a:solidFill>
                <a:latin typeface="+mj-ea"/>
                <a:ea typeface="+mj-ea"/>
              </a:rPr>
              <a:t>트</a:t>
            </a:r>
            <a:endParaRPr lang="ko-KR" altLang="en-US" sz="1400" b="0" strike="noStrike" cap="none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6" name="도형 39"/>
          <p:cNvSpPr>
            <a:spLocks/>
          </p:cNvSpPr>
          <p:nvPr/>
        </p:nvSpPr>
        <p:spPr>
          <a:xfrm>
            <a:off x="2483768" y="5944597"/>
            <a:ext cx="1618432" cy="397617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 smtClean="0">
                <a:solidFill>
                  <a:schemeClr val="bg1"/>
                </a:solidFill>
                <a:latin typeface="+mj-ea"/>
                <a:ea typeface="+mj-ea"/>
              </a:rPr>
              <a:t>2. </a:t>
            </a:r>
            <a:r>
              <a:rPr lang="ko-KR" altLang="en-US" sz="1400" dirty="0" err="1" smtClean="0">
                <a:solidFill>
                  <a:schemeClr val="bg1"/>
                </a:solidFill>
                <a:latin typeface="+mj-ea"/>
                <a:ea typeface="+mj-ea"/>
              </a:rPr>
              <a:t>쿠폰</a:t>
            </a:r>
            <a:r>
              <a:rPr lang="ko-KR" altLang="en-US" sz="1400" dirty="0" err="1">
                <a:solidFill>
                  <a:schemeClr val="bg1"/>
                </a:solidFill>
                <a:latin typeface="+mj-ea"/>
                <a:ea typeface="+mj-ea"/>
              </a:rPr>
              <a:t>함</a:t>
            </a:r>
            <a:r>
              <a:rPr lang="en-US" altLang="ko-KR" sz="1400" b="0" strike="noStrike" cap="none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ko-KR" altLang="en-US" sz="1400" b="0" strike="noStrike" cap="none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48" name="도형 80"/>
          <p:cNvCxnSpPr/>
          <p:nvPr/>
        </p:nvCxnSpPr>
        <p:spPr>
          <a:xfrm rot="10800000" flipV="1">
            <a:off x="2483769" y="2985859"/>
            <a:ext cx="15875" cy="3035300"/>
          </a:xfrm>
          <a:prstGeom prst="curvedConnector3">
            <a:avLst>
              <a:gd name="adj1" fmla="val 1780685"/>
            </a:avLst>
          </a:prstGeom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도형 39"/>
          <p:cNvSpPr>
            <a:spLocks/>
          </p:cNvSpPr>
          <p:nvPr/>
        </p:nvSpPr>
        <p:spPr>
          <a:xfrm>
            <a:off x="4572000" y="2636912"/>
            <a:ext cx="1618432" cy="397617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r>
              <a:rPr lang="en-US" altLang="ko-KR" sz="1400" b="0" strike="noStrike" cap="none" dirty="0" smtClean="0">
                <a:solidFill>
                  <a:schemeClr val="bg1"/>
                </a:solidFill>
                <a:latin typeface="+mj-ea"/>
                <a:ea typeface="+mj-ea"/>
              </a:rPr>
              <a:t>. </a:t>
            </a:r>
            <a:r>
              <a:rPr lang="ko-KR" altLang="en-US" sz="1400" dirty="0" err="1" smtClean="0">
                <a:solidFill>
                  <a:schemeClr val="bg1"/>
                </a:solidFill>
                <a:latin typeface="+mj-ea"/>
                <a:ea typeface="+mj-ea"/>
              </a:rPr>
              <a:t>내정보확인</a:t>
            </a:r>
            <a:endParaRPr lang="ko-KR" altLang="en-US" sz="1400" b="0" strike="noStrike" cap="none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2" name="도형 39"/>
          <p:cNvSpPr>
            <a:spLocks/>
          </p:cNvSpPr>
          <p:nvPr/>
        </p:nvSpPr>
        <p:spPr>
          <a:xfrm>
            <a:off x="6732240" y="2636912"/>
            <a:ext cx="1618432" cy="397617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>
                <a:solidFill>
                  <a:schemeClr val="bg1"/>
                </a:solidFill>
                <a:latin typeface="+mj-ea"/>
                <a:ea typeface="+mj-ea"/>
              </a:rPr>
              <a:t>4</a:t>
            </a:r>
            <a:r>
              <a:rPr lang="en-US" altLang="ko-KR" sz="1400" b="0" strike="noStrike" cap="none" dirty="0" smtClean="0">
                <a:solidFill>
                  <a:schemeClr val="bg1"/>
                </a:solidFill>
                <a:latin typeface="+mj-ea"/>
                <a:ea typeface="+mj-ea"/>
              </a:rPr>
              <a:t>. </a:t>
            </a:r>
            <a:r>
              <a:rPr lang="ko-KR" altLang="en-US" sz="1400" dirty="0" err="1" smtClean="0">
                <a:solidFill>
                  <a:schemeClr val="bg1"/>
                </a:solidFill>
                <a:latin typeface="+mj-ea"/>
                <a:ea typeface="+mj-ea"/>
              </a:rPr>
              <a:t>내정보수정</a:t>
            </a:r>
            <a:endParaRPr lang="ko-KR" altLang="en-US" sz="1400" b="0" strike="noStrike" cap="none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67" name="도형 91"/>
          <p:cNvCxnSpPr/>
          <p:nvPr/>
        </p:nvCxnSpPr>
        <p:spPr>
          <a:xfrm flipV="1">
            <a:off x="5076056" y="4004700"/>
            <a:ext cx="1420578" cy="364"/>
          </a:xfrm>
          <a:prstGeom prst="straightConnector1">
            <a:avLst/>
          </a:prstGeom>
          <a:ln w="9525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도형 91"/>
          <p:cNvCxnSpPr/>
          <p:nvPr/>
        </p:nvCxnSpPr>
        <p:spPr>
          <a:xfrm flipV="1">
            <a:off x="2987824" y="4004700"/>
            <a:ext cx="1420578" cy="364"/>
          </a:xfrm>
          <a:prstGeom prst="straightConnector1">
            <a:avLst/>
          </a:prstGeom>
          <a:ln w="9525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도형 39"/>
          <p:cNvSpPr>
            <a:spLocks/>
          </p:cNvSpPr>
          <p:nvPr/>
        </p:nvSpPr>
        <p:spPr>
          <a:xfrm>
            <a:off x="4572000" y="3789040"/>
            <a:ext cx="1728192" cy="397617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r>
              <a:rPr lang="en-US" altLang="ko-KR" sz="1400" b="0" strike="noStrike" cap="none" dirty="0" smtClean="0">
                <a:solidFill>
                  <a:schemeClr val="bg1"/>
                </a:solidFill>
                <a:latin typeface="+mj-ea"/>
                <a:ea typeface="+mj-ea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+mj-ea"/>
                <a:ea typeface="+mj-ea"/>
              </a:rPr>
              <a:t>적립포인트확인</a:t>
            </a:r>
            <a:endParaRPr lang="ko-KR" altLang="en-US" sz="1400" b="0" strike="noStrike" cap="none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1" name="도형 39"/>
          <p:cNvSpPr>
            <a:spLocks/>
          </p:cNvSpPr>
          <p:nvPr/>
        </p:nvSpPr>
        <p:spPr>
          <a:xfrm>
            <a:off x="6732240" y="3789040"/>
            <a:ext cx="1872208" cy="397617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>
                <a:solidFill>
                  <a:schemeClr val="bg1"/>
                </a:solidFill>
                <a:latin typeface="+mj-ea"/>
                <a:ea typeface="+mj-ea"/>
              </a:rPr>
              <a:t>4</a:t>
            </a:r>
            <a:r>
              <a:rPr lang="en-US" altLang="ko-KR" sz="1400" b="0" strike="noStrike" cap="none" smtClean="0">
                <a:solidFill>
                  <a:schemeClr val="bg1"/>
                </a:solidFill>
                <a:latin typeface="+mj-ea"/>
                <a:ea typeface="+mj-ea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+mj-ea"/>
                <a:ea typeface="+mj-ea"/>
              </a:rPr>
              <a:t>사용포인트확인</a:t>
            </a:r>
            <a:endParaRPr lang="ko-KR" altLang="en-US" sz="1400" b="0" strike="noStrike" cap="none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5" name="도형 39"/>
          <p:cNvSpPr>
            <a:spLocks/>
          </p:cNvSpPr>
          <p:nvPr/>
        </p:nvSpPr>
        <p:spPr>
          <a:xfrm>
            <a:off x="4499992" y="5949280"/>
            <a:ext cx="1782983" cy="397617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 smtClean="0">
                <a:solidFill>
                  <a:schemeClr val="bg1"/>
                </a:solidFill>
                <a:latin typeface="+mj-ea"/>
                <a:ea typeface="+mj-ea"/>
              </a:rPr>
              <a:t>3. </a:t>
            </a:r>
            <a:r>
              <a:rPr lang="ko-KR" altLang="en-US" sz="1400" dirty="0" err="1" smtClean="0">
                <a:solidFill>
                  <a:schemeClr val="bg1"/>
                </a:solidFill>
                <a:latin typeface="+mj-ea"/>
                <a:ea typeface="+mj-ea"/>
              </a:rPr>
              <a:t>쿠폰</a:t>
            </a:r>
            <a:r>
              <a:rPr lang="ko-KR" altLang="en-US" sz="1400" dirty="0" err="1">
                <a:solidFill>
                  <a:schemeClr val="bg1"/>
                </a:solidFill>
                <a:latin typeface="+mj-ea"/>
                <a:ea typeface="+mj-ea"/>
              </a:rPr>
              <a:t>함</a:t>
            </a:r>
            <a:r>
              <a:rPr lang="ko-KR" altLang="en-US" sz="1400" dirty="0" err="1" smtClean="0">
                <a:solidFill>
                  <a:schemeClr val="bg1"/>
                </a:solidFill>
                <a:latin typeface="+mj-ea"/>
                <a:ea typeface="+mj-ea"/>
              </a:rPr>
              <a:t>확인</a:t>
            </a:r>
            <a:endParaRPr lang="ko-KR" altLang="en-US" sz="1400" b="0" strike="noStrike" cap="none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도형 91"/>
          <p:cNvCxnSpPr/>
          <p:nvPr/>
        </p:nvCxnSpPr>
        <p:spPr>
          <a:xfrm flipV="1">
            <a:off x="3059831" y="3284620"/>
            <a:ext cx="1420578" cy="364"/>
          </a:xfrm>
          <a:prstGeom prst="straightConnector1">
            <a:avLst/>
          </a:prstGeom>
          <a:ln w="9525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도형 91"/>
          <p:cNvCxnSpPr/>
          <p:nvPr/>
        </p:nvCxnSpPr>
        <p:spPr>
          <a:xfrm flipV="1">
            <a:off x="971599" y="3284620"/>
            <a:ext cx="1420578" cy="364"/>
          </a:xfrm>
          <a:prstGeom prst="straightConnector1">
            <a:avLst/>
          </a:prstGeom>
          <a:ln w="9525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도형 91"/>
          <p:cNvCxnSpPr/>
          <p:nvPr/>
        </p:nvCxnSpPr>
        <p:spPr>
          <a:xfrm flipV="1">
            <a:off x="3347864" y="4436748"/>
            <a:ext cx="1420578" cy="364"/>
          </a:xfrm>
          <a:prstGeom prst="straightConnector1">
            <a:avLst/>
          </a:prstGeom>
          <a:ln w="9525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도형 91"/>
          <p:cNvCxnSpPr/>
          <p:nvPr/>
        </p:nvCxnSpPr>
        <p:spPr>
          <a:xfrm flipV="1">
            <a:off x="1331640" y="4436748"/>
            <a:ext cx="1420578" cy="364"/>
          </a:xfrm>
          <a:prstGeom prst="straightConnector1">
            <a:avLst/>
          </a:prstGeom>
          <a:ln w="9525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텍스트 상자 75"/>
          <p:cNvSpPr txBox="1">
            <a:spLocks/>
          </p:cNvSpPr>
          <p:nvPr/>
        </p:nvSpPr>
        <p:spPr>
          <a:xfrm>
            <a:off x="4412600" y="1906667"/>
            <a:ext cx="1815584" cy="370614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고객</a:t>
            </a:r>
            <a:r>
              <a:rPr lang="en-US" altLang="ko-KR" sz="18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21009" y="476672"/>
            <a:ext cx="1522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PROCESS</a:t>
            </a:r>
            <a:endParaRPr lang="ko-KR" altLang="en-US" sz="2400" b="1" dirty="0">
              <a:solidFill>
                <a:schemeClr val="accent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51" name="표 50"/>
          <p:cNvGraphicFramePr>
            <a:graphicFrameLocks noGrp="1"/>
          </p:cNvGraphicFramePr>
          <p:nvPr/>
        </p:nvGraphicFramePr>
        <p:xfrm>
          <a:off x="498475" y="1124744"/>
          <a:ext cx="8205470" cy="58420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strike="noStrike" kern="1200" cap="none" dirty="0" smtClean="0">
                          <a:latin typeface="+mj-ea"/>
                          <a:ea typeface="+mj-ea"/>
                        </a:rPr>
                        <a:t>단위 프로세스 ID</a:t>
                      </a:r>
                      <a:endParaRPr lang="ko-KR" altLang="en-US" sz="1300" b="0" strike="noStrike" kern="1200" cap="none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strike="noStrike" kern="1200" cap="none" dirty="0" smtClean="0">
                          <a:latin typeface="+mj-ea"/>
                          <a:ea typeface="+mj-ea"/>
                        </a:rPr>
                        <a:t>RSP-USER-14 </a:t>
                      </a:r>
                      <a:r>
                        <a:rPr lang="en-US" altLang="ko-KR" sz="1300" strike="noStrike" kern="1200" cap="none" dirty="0" smtClean="0">
                          <a:latin typeface="+mj-ea"/>
                          <a:ea typeface="+mj-ea"/>
                        </a:rPr>
                        <a:t>~ </a:t>
                      </a:r>
                      <a:r>
                        <a:rPr lang="en-US" altLang="ko-KR" sz="1300" strike="noStrike" kern="1200" cap="none" dirty="0" smtClean="0">
                          <a:latin typeface="+mj-ea"/>
                          <a:ea typeface="+mj-ea"/>
                        </a:rPr>
                        <a:t>16</a:t>
                      </a:r>
                      <a:endParaRPr lang="ko-KR" altLang="en-US" sz="1300" b="0" strike="noStrike" kern="1200" cap="none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strike="noStrike" kern="1200" cap="none" dirty="0" smtClean="0">
                          <a:latin typeface="+mj-ea"/>
                          <a:ea typeface="+mj-ea"/>
                        </a:rPr>
                        <a:t>프로세스명</a:t>
                      </a:r>
                      <a:endParaRPr lang="ko-KR" altLang="en-US" sz="1300" b="0" strike="noStrike" kern="1200" cap="none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strike="noStrike" kern="1200" cap="none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숙소검색</a:t>
                      </a:r>
                      <a:endParaRPr lang="ko-KR" altLang="en-US" sz="1300" b="0" strike="noStrike" kern="1200" cap="none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</a:tr>
              <a:tr h="2552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strike="noStrike" kern="1200" cap="none" dirty="0" smtClean="0">
                          <a:latin typeface="+mj-ea"/>
                          <a:ea typeface="+mj-ea"/>
                        </a:rPr>
                        <a:t>작성일자</a:t>
                      </a:r>
                      <a:endParaRPr lang="ko-KR" altLang="en-US" sz="1300" b="0" strike="noStrike" kern="1200" cap="none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strike="noStrike" kern="1200" cap="none" dirty="0" smtClean="0">
                          <a:latin typeface="+mj-ea"/>
                          <a:ea typeface="+mj-ea"/>
                        </a:rPr>
                        <a:t>2023.08.19</a:t>
                      </a:r>
                      <a:endParaRPr lang="ko-KR" altLang="en-US" sz="1300" b="0" strike="noStrike" kern="1200" cap="none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strike="noStrike" kern="1200" cap="none" dirty="0" smtClean="0">
                          <a:latin typeface="+mj-ea"/>
                          <a:ea typeface="+mj-ea"/>
                        </a:rPr>
                        <a:t>작성자</a:t>
                      </a:r>
                      <a:endParaRPr lang="ko-KR" altLang="en-US" sz="1300" b="0" strike="noStrike" kern="1200" cap="none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strike="noStrike" kern="1200" cap="none" dirty="0" smtClean="0">
                          <a:latin typeface="+mj-ea"/>
                          <a:ea typeface="+mj-ea"/>
                        </a:rPr>
                        <a:t>신수연</a:t>
                      </a:r>
                      <a:endParaRPr lang="ko-KR" altLang="en-US" sz="1300" b="0" strike="noStrike" kern="1200" cap="none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</a:tr>
            </a:tbl>
          </a:graphicData>
        </a:graphic>
      </p:graphicFrame>
      <p:sp>
        <p:nvSpPr>
          <p:cNvPr id="21" name="도형 39"/>
          <p:cNvSpPr>
            <a:spLocks/>
          </p:cNvSpPr>
          <p:nvPr/>
        </p:nvSpPr>
        <p:spPr>
          <a:xfrm>
            <a:off x="395536" y="3068960"/>
            <a:ext cx="1728191" cy="397617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 smtClean="0">
                <a:solidFill>
                  <a:schemeClr val="bg1"/>
                </a:solidFill>
                <a:latin typeface="+mj-ea"/>
                <a:ea typeface="+mj-ea"/>
              </a:rPr>
              <a:t>1.</a:t>
            </a:r>
            <a:r>
              <a:rPr lang="ko-KR" altLang="en-US" sz="1400" dirty="0" err="1" smtClean="0">
                <a:solidFill>
                  <a:schemeClr val="bg1"/>
                </a:solidFill>
                <a:latin typeface="+mj-ea"/>
                <a:ea typeface="+mj-ea"/>
              </a:rPr>
              <a:t>메인에서</a:t>
            </a:r>
            <a:r>
              <a:rPr lang="ko-KR" altLang="en-US" sz="1400" dirty="0" smtClean="0">
                <a:solidFill>
                  <a:schemeClr val="bg1"/>
                </a:solidFill>
                <a:latin typeface="+mj-ea"/>
                <a:ea typeface="+mj-ea"/>
              </a:rPr>
              <a:t> 선택</a:t>
            </a:r>
            <a:endParaRPr lang="ko-KR" altLang="en-US" sz="1400" b="0" strike="noStrike" cap="none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2" name="도형 39"/>
          <p:cNvSpPr>
            <a:spLocks/>
          </p:cNvSpPr>
          <p:nvPr/>
        </p:nvSpPr>
        <p:spPr>
          <a:xfrm>
            <a:off x="323528" y="4216405"/>
            <a:ext cx="2099799" cy="397617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 smtClean="0">
                <a:solidFill>
                  <a:schemeClr val="bg1"/>
                </a:solidFill>
                <a:latin typeface="+mj-ea"/>
                <a:ea typeface="+mj-ea"/>
              </a:rPr>
              <a:t>1. </a:t>
            </a:r>
            <a:r>
              <a:rPr lang="ko-KR" altLang="en-US" sz="1400" dirty="0" smtClean="0">
                <a:solidFill>
                  <a:schemeClr val="bg1"/>
                </a:solidFill>
                <a:latin typeface="+mj-ea"/>
                <a:ea typeface="+mj-ea"/>
              </a:rPr>
              <a:t>숙소리스트에서 선택</a:t>
            </a:r>
            <a:endParaRPr lang="ko-KR" altLang="en-US" sz="1400" b="0" strike="noStrike" cap="none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0" name="도형 39"/>
          <p:cNvSpPr>
            <a:spLocks/>
          </p:cNvSpPr>
          <p:nvPr/>
        </p:nvSpPr>
        <p:spPr>
          <a:xfrm>
            <a:off x="2555775" y="3068960"/>
            <a:ext cx="1618432" cy="397617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 smtClean="0">
                <a:solidFill>
                  <a:schemeClr val="bg1"/>
                </a:solidFill>
                <a:latin typeface="+mj-ea"/>
                <a:ea typeface="+mj-ea"/>
              </a:rPr>
              <a:t>2. </a:t>
            </a:r>
            <a:r>
              <a:rPr lang="ko-KR" altLang="en-US" sz="1400" dirty="0" smtClean="0">
                <a:solidFill>
                  <a:schemeClr val="bg1"/>
                </a:solidFill>
                <a:latin typeface="+mj-ea"/>
                <a:ea typeface="+mj-ea"/>
              </a:rPr>
              <a:t>위치선</a:t>
            </a:r>
            <a:r>
              <a:rPr lang="ko-KR" altLang="en-US" sz="1400" dirty="0">
                <a:solidFill>
                  <a:schemeClr val="bg1"/>
                </a:solidFill>
                <a:latin typeface="+mj-ea"/>
                <a:ea typeface="+mj-ea"/>
              </a:rPr>
              <a:t>택</a:t>
            </a:r>
            <a:endParaRPr lang="ko-KR" altLang="en-US" sz="1400" b="0" strike="noStrike" cap="none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2" name="도형 39"/>
          <p:cNvSpPr>
            <a:spLocks/>
          </p:cNvSpPr>
          <p:nvPr/>
        </p:nvSpPr>
        <p:spPr>
          <a:xfrm>
            <a:off x="4716015" y="3068960"/>
            <a:ext cx="1800200" cy="397617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 smtClean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r>
              <a:rPr lang="en-US" altLang="ko-KR" sz="1400" b="0" strike="noStrike" cap="none" dirty="0" smtClean="0">
                <a:solidFill>
                  <a:schemeClr val="bg1"/>
                </a:solidFill>
                <a:latin typeface="+mj-ea"/>
                <a:ea typeface="+mj-ea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+mj-ea"/>
                <a:ea typeface="+mj-ea"/>
              </a:rPr>
              <a:t>날짜 선택</a:t>
            </a:r>
            <a:endParaRPr lang="ko-KR" altLang="en-US" sz="1400" b="0" strike="noStrike" cap="none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0" name="도형 39"/>
          <p:cNvSpPr>
            <a:spLocks/>
          </p:cNvSpPr>
          <p:nvPr/>
        </p:nvSpPr>
        <p:spPr>
          <a:xfrm>
            <a:off x="2915816" y="4221088"/>
            <a:ext cx="1584176" cy="397617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 smtClean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r>
              <a:rPr lang="en-US" altLang="ko-KR" sz="1400" b="0" strike="noStrike" cap="none" dirty="0" smtClean="0">
                <a:solidFill>
                  <a:schemeClr val="bg1"/>
                </a:solidFill>
                <a:latin typeface="+mj-ea"/>
                <a:ea typeface="+mj-ea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+mj-ea"/>
                <a:ea typeface="+mj-ea"/>
              </a:rPr>
              <a:t>날짜선</a:t>
            </a:r>
            <a:r>
              <a:rPr lang="ko-KR" altLang="en-US" sz="1400" dirty="0">
                <a:solidFill>
                  <a:schemeClr val="bg1"/>
                </a:solidFill>
                <a:latin typeface="+mj-ea"/>
                <a:ea typeface="+mj-ea"/>
              </a:rPr>
              <a:t>택</a:t>
            </a:r>
            <a:r>
              <a:rPr lang="en-US" altLang="ko-KR" sz="1400" b="0" strike="noStrike" cap="none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ko-KR" altLang="en-US" sz="1400" b="0" strike="noStrike" cap="none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1" name="도형 39"/>
          <p:cNvSpPr>
            <a:spLocks/>
          </p:cNvSpPr>
          <p:nvPr/>
        </p:nvSpPr>
        <p:spPr>
          <a:xfrm>
            <a:off x="5004048" y="4221088"/>
            <a:ext cx="1512168" cy="397617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 smtClean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r>
              <a:rPr lang="en-US" altLang="ko-KR" sz="1400" b="0" strike="noStrike" cap="none" dirty="0" smtClean="0">
                <a:solidFill>
                  <a:schemeClr val="bg1"/>
                </a:solidFill>
                <a:latin typeface="+mj-ea"/>
                <a:ea typeface="+mj-ea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+mj-ea"/>
                <a:ea typeface="+mj-ea"/>
              </a:rPr>
              <a:t>인원선</a:t>
            </a:r>
            <a:r>
              <a:rPr lang="ko-KR" altLang="en-US" sz="1400" dirty="0">
                <a:solidFill>
                  <a:schemeClr val="bg1"/>
                </a:solidFill>
                <a:latin typeface="+mj-ea"/>
                <a:ea typeface="+mj-ea"/>
              </a:rPr>
              <a:t>택</a:t>
            </a:r>
            <a:endParaRPr lang="ko-KR" altLang="en-US" sz="1400" b="0" strike="noStrike" cap="none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27" name="도형 91"/>
          <p:cNvCxnSpPr/>
          <p:nvPr/>
        </p:nvCxnSpPr>
        <p:spPr>
          <a:xfrm flipV="1">
            <a:off x="5364087" y="3284620"/>
            <a:ext cx="1420578" cy="364"/>
          </a:xfrm>
          <a:prstGeom prst="straightConnector1">
            <a:avLst/>
          </a:prstGeom>
          <a:ln w="9525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도형 39"/>
          <p:cNvSpPr>
            <a:spLocks/>
          </p:cNvSpPr>
          <p:nvPr/>
        </p:nvSpPr>
        <p:spPr>
          <a:xfrm>
            <a:off x="7020271" y="3068960"/>
            <a:ext cx="1800200" cy="397617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>
                <a:solidFill>
                  <a:schemeClr val="bg1"/>
                </a:solidFill>
                <a:latin typeface="+mj-ea"/>
                <a:ea typeface="+mj-ea"/>
              </a:rPr>
              <a:t>4</a:t>
            </a:r>
            <a:r>
              <a:rPr lang="en-US" altLang="ko-KR" sz="1400" b="0" strike="noStrike" cap="none" dirty="0" smtClean="0">
                <a:solidFill>
                  <a:schemeClr val="bg1"/>
                </a:solidFill>
                <a:latin typeface="+mj-ea"/>
                <a:ea typeface="+mj-ea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+mj-ea"/>
                <a:ea typeface="+mj-ea"/>
              </a:rPr>
              <a:t>인</a:t>
            </a:r>
            <a:r>
              <a:rPr lang="ko-KR" altLang="en-US" sz="1400" dirty="0">
                <a:solidFill>
                  <a:schemeClr val="bg1"/>
                </a:solidFill>
                <a:latin typeface="+mj-ea"/>
                <a:ea typeface="+mj-ea"/>
              </a:rPr>
              <a:t>원</a:t>
            </a:r>
            <a:r>
              <a:rPr lang="ko-KR" altLang="en-US" sz="1400" dirty="0" smtClean="0">
                <a:solidFill>
                  <a:schemeClr val="bg1"/>
                </a:solidFill>
                <a:latin typeface="+mj-ea"/>
                <a:ea typeface="+mj-ea"/>
              </a:rPr>
              <a:t> 선택</a:t>
            </a:r>
            <a:endParaRPr lang="ko-KR" altLang="en-US" sz="1400" b="0" strike="noStrike" cap="none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29" name="도형 91"/>
          <p:cNvCxnSpPr/>
          <p:nvPr/>
        </p:nvCxnSpPr>
        <p:spPr>
          <a:xfrm flipV="1">
            <a:off x="5436096" y="4436748"/>
            <a:ext cx="1420578" cy="364"/>
          </a:xfrm>
          <a:prstGeom prst="straightConnector1">
            <a:avLst/>
          </a:prstGeom>
          <a:ln w="9525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도형 39"/>
          <p:cNvSpPr>
            <a:spLocks/>
          </p:cNvSpPr>
          <p:nvPr/>
        </p:nvSpPr>
        <p:spPr>
          <a:xfrm>
            <a:off x="7092280" y="4221088"/>
            <a:ext cx="1728192" cy="397617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>
                <a:solidFill>
                  <a:schemeClr val="bg1"/>
                </a:solidFill>
                <a:latin typeface="+mj-ea"/>
                <a:ea typeface="+mj-ea"/>
              </a:rPr>
              <a:t>4</a:t>
            </a:r>
            <a:r>
              <a:rPr lang="en-US" altLang="ko-KR" sz="1400" b="0" strike="noStrike" cap="none" dirty="0" smtClean="0">
                <a:solidFill>
                  <a:schemeClr val="bg1"/>
                </a:solidFill>
                <a:latin typeface="+mj-ea"/>
                <a:ea typeface="+mj-ea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+mj-ea"/>
                <a:ea typeface="+mj-ea"/>
              </a:rPr>
              <a:t>서비</a:t>
            </a:r>
            <a:r>
              <a:rPr lang="ko-KR" altLang="en-US" sz="1400" dirty="0">
                <a:solidFill>
                  <a:schemeClr val="bg1"/>
                </a:solidFill>
                <a:latin typeface="+mj-ea"/>
                <a:ea typeface="+mj-ea"/>
              </a:rPr>
              <a:t>스</a:t>
            </a:r>
            <a:r>
              <a:rPr lang="ko-KR" altLang="en-US" sz="1400" dirty="0" smtClean="0">
                <a:solidFill>
                  <a:schemeClr val="bg1"/>
                </a:solidFill>
                <a:latin typeface="+mj-ea"/>
                <a:ea typeface="+mj-ea"/>
              </a:rPr>
              <a:t>선택</a:t>
            </a:r>
            <a:endParaRPr lang="ko-KR" altLang="en-US" sz="1400" b="0" strike="noStrike" cap="none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75"/>
          <p:cNvSpPr txBox="1">
            <a:spLocks/>
          </p:cNvSpPr>
          <p:nvPr/>
        </p:nvSpPr>
        <p:spPr>
          <a:xfrm>
            <a:off x="4412600" y="1906667"/>
            <a:ext cx="1815584" cy="370614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고객</a:t>
            </a:r>
            <a:r>
              <a:rPr lang="en-US" altLang="ko-KR" sz="18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21009" y="476672"/>
            <a:ext cx="1522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PROCESS</a:t>
            </a:r>
            <a:endParaRPr lang="ko-KR" altLang="en-US" sz="2400" b="1" dirty="0">
              <a:solidFill>
                <a:schemeClr val="accent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51" name="표 50"/>
          <p:cNvGraphicFramePr>
            <a:graphicFrameLocks noGrp="1"/>
          </p:cNvGraphicFramePr>
          <p:nvPr/>
        </p:nvGraphicFramePr>
        <p:xfrm>
          <a:off x="498475" y="1124744"/>
          <a:ext cx="8205470" cy="58420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strike="noStrike" kern="1200" cap="none" dirty="0" smtClean="0">
                          <a:latin typeface="+mj-ea"/>
                          <a:ea typeface="+mj-ea"/>
                        </a:rPr>
                        <a:t>단위 프로세스 ID</a:t>
                      </a:r>
                      <a:endParaRPr lang="ko-KR" altLang="en-US" sz="1300" b="0" strike="noStrike" kern="1200" cap="none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strike="noStrike" kern="1200" cap="none" dirty="0" smtClean="0">
                          <a:latin typeface="+mj-ea"/>
                          <a:ea typeface="+mj-ea"/>
                        </a:rPr>
                        <a:t>RSP-USER-17 </a:t>
                      </a:r>
                      <a:r>
                        <a:rPr lang="en-US" altLang="ko-KR" sz="1300" strike="noStrike" kern="1200" cap="none" dirty="0" smtClean="0">
                          <a:latin typeface="+mj-ea"/>
                          <a:ea typeface="+mj-ea"/>
                        </a:rPr>
                        <a:t>~ </a:t>
                      </a:r>
                      <a:r>
                        <a:rPr lang="en-US" altLang="ko-KR" sz="1300" strike="noStrike" kern="1200" cap="none" dirty="0" smtClean="0">
                          <a:latin typeface="+mj-ea"/>
                          <a:ea typeface="+mj-ea"/>
                        </a:rPr>
                        <a:t>19</a:t>
                      </a:r>
                      <a:endParaRPr lang="ko-KR" altLang="en-US" sz="1300" b="0" strike="noStrike" kern="1200" cap="none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strike="noStrike" kern="1200" cap="none" dirty="0" smtClean="0">
                          <a:latin typeface="+mj-ea"/>
                          <a:ea typeface="+mj-ea"/>
                        </a:rPr>
                        <a:t>프로세스명</a:t>
                      </a:r>
                      <a:endParaRPr lang="ko-KR" altLang="en-US" sz="1300" b="0" strike="noStrike" kern="1200" cap="none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strike="noStrike" kern="1200" cap="none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숙소후기</a:t>
                      </a:r>
                      <a:endParaRPr lang="ko-KR" altLang="en-US" sz="1300" b="0" strike="noStrike" kern="1200" cap="none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</a:tr>
              <a:tr h="2552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strike="noStrike" kern="1200" cap="none" dirty="0" smtClean="0">
                          <a:latin typeface="+mj-ea"/>
                          <a:ea typeface="+mj-ea"/>
                        </a:rPr>
                        <a:t>작성일자</a:t>
                      </a:r>
                      <a:endParaRPr lang="ko-KR" altLang="en-US" sz="1300" b="0" strike="noStrike" kern="1200" cap="none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strike="noStrike" kern="1200" cap="none" dirty="0" smtClean="0">
                          <a:latin typeface="+mj-ea"/>
                          <a:ea typeface="+mj-ea"/>
                        </a:rPr>
                        <a:t>2023.08.19</a:t>
                      </a:r>
                      <a:endParaRPr lang="ko-KR" altLang="en-US" sz="1300" b="0" strike="noStrike" kern="1200" cap="none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strike="noStrike" kern="1200" cap="none" dirty="0" smtClean="0">
                          <a:latin typeface="+mj-ea"/>
                          <a:ea typeface="+mj-ea"/>
                        </a:rPr>
                        <a:t>작성자</a:t>
                      </a:r>
                      <a:endParaRPr lang="ko-KR" altLang="en-US" sz="1300" b="0" strike="noStrike" kern="1200" cap="none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strike="noStrike" kern="1200" cap="none" dirty="0" smtClean="0">
                          <a:latin typeface="+mj-ea"/>
                          <a:ea typeface="+mj-ea"/>
                        </a:rPr>
                        <a:t>신수연</a:t>
                      </a:r>
                      <a:endParaRPr lang="ko-KR" altLang="en-US" sz="1300" b="0" strike="noStrike" kern="1200" cap="none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</a:tr>
            </a:tbl>
          </a:graphicData>
        </a:graphic>
      </p:graphicFrame>
      <p:sp>
        <p:nvSpPr>
          <p:cNvPr id="19" name="도형 39"/>
          <p:cNvSpPr>
            <a:spLocks/>
          </p:cNvSpPr>
          <p:nvPr/>
        </p:nvSpPr>
        <p:spPr>
          <a:xfrm>
            <a:off x="2179805" y="2636912"/>
            <a:ext cx="1672115" cy="538321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1. </a:t>
            </a:r>
            <a:r>
              <a:rPr lang="ko-KR" altLang="en-US" sz="14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예약내</a:t>
            </a:r>
            <a:r>
              <a:rPr lang="ko-KR" altLang="en-US" sz="14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역</a:t>
            </a:r>
            <a:r>
              <a:rPr lang="en-US" altLang="ko-KR" sz="14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4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클릭 </a:t>
            </a:r>
            <a:endParaRPr lang="ko-KR" altLang="en-US" sz="14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도형 39"/>
          <p:cNvSpPr>
            <a:spLocks/>
          </p:cNvSpPr>
          <p:nvPr/>
        </p:nvSpPr>
        <p:spPr>
          <a:xfrm>
            <a:off x="2181076" y="3630593"/>
            <a:ext cx="1664752" cy="538321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2. </a:t>
            </a:r>
            <a:r>
              <a:rPr lang="ko-KR" altLang="en-US" sz="14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예약내</a:t>
            </a:r>
            <a:r>
              <a:rPr lang="ko-KR" altLang="en-US" sz="14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역</a:t>
            </a:r>
            <a:r>
              <a:rPr lang="en-US" altLang="ko-KR" sz="14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상세페이</a:t>
            </a:r>
            <a:r>
              <a:rPr lang="ko-KR" altLang="en-US" sz="14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지 클릭</a:t>
            </a:r>
            <a:endParaRPr lang="ko-KR" altLang="en-US" sz="14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도형 39"/>
          <p:cNvSpPr>
            <a:spLocks/>
          </p:cNvSpPr>
          <p:nvPr/>
        </p:nvSpPr>
        <p:spPr>
          <a:xfrm>
            <a:off x="2183616" y="4710713"/>
            <a:ext cx="1668025" cy="504056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3. </a:t>
            </a:r>
            <a:r>
              <a:rPr lang="ko-KR" altLang="en-US" sz="14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숙</a:t>
            </a:r>
            <a:r>
              <a:rPr lang="ko-KR" altLang="en-US" sz="14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소</a:t>
            </a:r>
            <a:r>
              <a:rPr lang="en-US" altLang="ko-KR" sz="14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4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후기</a:t>
            </a:r>
            <a:r>
              <a:rPr lang="en-US" altLang="ko-KR" sz="14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모달창</a:t>
            </a:r>
            <a:r>
              <a:rPr lang="ko-KR" altLang="en-US" sz="14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확인</a:t>
            </a:r>
            <a:endParaRPr lang="ko-KR" altLang="en-US" sz="14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42" name="도형 60"/>
          <p:cNvCxnSpPr>
            <a:stCxn id="19" idx="2"/>
            <a:endCxn id="20" idx="0"/>
          </p:cNvCxnSpPr>
          <p:nvPr/>
        </p:nvCxnSpPr>
        <p:spPr>
          <a:xfrm flipH="1">
            <a:off x="3013452" y="3175233"/>
            <a:ext cx="2411" cy="45536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도형 61"/>
          <p:cNvCxnSpPr>
            <a:stCxn id="20" idx="2"/>
            <a:endCxn id="23" idx="0"/>
          </p:cNvCxnSpPr>
          <p:nvPr/>
        </p:nvCxnSpPr>
        <p:spPr>
          <a:xfrm>
            <a:off x="3013452" y="4168914"/>
            <a:ext cx="4177" cy="541799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도형 39"/>
          <p:cNvSpPr>
            <a:spLocks/>
          </p:cNvSpPr>
          <p:nvPr/>
        </p:nvSpPr>
        <p:spPr>
          <a:xfrm>
            <a:off x="5060125" y="2636912"/>
            <a:ext cx="1672115" cy="538321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4. </a:t>
            </a:r>
            <a:r>
              <a:rPr lang="ko-KR" altLang="en-US" sz="14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후기제목입력</a:t>
            </a:r>
            <a:r>
              <a:rPr lang="en-US" altLang="ko-KR" sz="14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4" name="도형 39"/>
          <p:cNvSpPr>
            <a:spLocks/>
          </p:cNvSpPr>
          <p:nvPr/>
        </p:nvSpPr>
        <p:spPr>
          <a:xfrm>
            <a:off x="5061396" y="3630593"/>
            <a:ext cx="1664752" cy="538321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5.</a:t>
            </a:r>
            <a:r>
              <a:rPr lang="ko-KR" altLang="en-US" sz="14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후기별점선택</a:t>
            </a:r>
            <a:endParaRPr lang="ko-KR" altLang="en-US" sz="14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5" name="도형 39"/>
          <p:cNvSpPr>
            <a:spLocks/>
          </p:cNvSpPr>
          <p:nvPr/>
        </p:nvSpPr>
        <p:spPr>
          <a:xfrm>
            <a:off x="5063936" y="4710713"/>
            <a:ext cx="1668025" cy="504056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6</a:t>
            </a:r>
            <a:r>
              <a:rPr lang="en-US" altLang="ko-KR" sz="1400" b="0" strike="noStrike" cap="none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4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후기사진등록</a:t>
            </a:r>
            <a:endParaRPr lang="ko-KR" altLang="en-US" sz="14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96" name="도형 60"/>
          <p:cNvCxnSpPr>
            <a:stCxn id="93" idx="2"/>
            <a:endCxn id="94" idx="0"/>
          </p:cNvCxnSpPr>
          <p:nvPr/>
        </p:nvCxnSpPr>
        <p:spPr>
          <a:xfrm flipH="1">
            <a:off x="5893772" y="3175233"/>
            <a:ext cx="2411" cy="45536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도형 61"/>
          <p:cNvCxnSpPr>
            <a:stCxn id="94" idx="2"/>
            <a:endCxn id="95" idx="0"/>
          </p:cNvCxnSpPr>
          <p:nvPr/>
        </p:nvCxnSpPr>
        <p:spPr>
          <a:xfrm>
            <a:off x="5893772" y="4168914"/>
            <a:ext cx="4177" cy="541799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 100"/>
          <p:cNvCxnSpPr>
            <a:stCxn id="23" idx="3"/>
            <a:endCxn id="93" idx="1"/>
          </p:cNvCxnSpPr>
          <p:nvPr/>
        </p:nvCxnSpPr>
        <p:spPr>
          <a:xfrm flipV="1">
            <a:off x="3851641" y="2906073"/>
            <a:ext cx="1208484" cy="205666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도형 39"/>
          <p:cNvSpPr>
            <a:spLocks/>
          </p:cNvSpPr>
          <p:nvPr/>
        </p:nvSpPr>
        <p:spPr>
          <a:xfrm>
            <a:off x="5063936" y="5661248"/>
            <a:ext cx="1668025" cy="504056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7</a:t>
            </a:r>
            <a:r>
              <a:rPr lang="en-US" altLang="ko-KR" sz="14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4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후기내용입력</a:t>
            </a:r>
            <a:endParaRPr lang="ko-KR" altLang="en-US" sz="14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04" name="도형 61"/>
          <p:cNvCxnSpPr>
            <a:endCxn id="103" idx="0"/>
          </p:cNvCxnSpPr>
          <p:nvPr/>
        </p:nvCxnSpPr>
        <p:spPr>
          <a:xfrm>
            <a:off x="5893772" y="5119449"/>
            <a:ext cx="4177" cy="541799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75"/>
          <p:cNvSpPr txBox="1">
            <a:spLocks/>
          </p:cNvSpPr>
          <p:nvPr/>
        </p:nvSpPr>
        <p:spPr>
          <a:xfrm>
            <a:off x="4412600" y="1906667"/>
            <a:ext cx="1815584" cy="370614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고객</a:t>
            </a:r>
            <a:r>
              <a:rPr lang="en-US" altLang="ko-KR" sz="18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21009" y="476672"/>
            <a:ext cx="1522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PROCESS</a:t>
            </a:r>
            <a:endParaRPr lang="ko-KR" altLang="en-US" sz="2400" b="1" dirty="0">
              <a:solidFill>
                <a:schemeClr val="accent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51" name="표 50"/>
          <p:cNvGraphicFramePr>
            <a:graphicFrameLocks noGrp="1"/>
          </p:cNvGraphicFramePr>
          <p:nvPr/>
        </p:nvGraphicFramePr>
        <p:xfrm>
          <a:off x="498475" y="1124744"/>
          <a:ext cx="8205470" cy="58420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strike="noStrike" kern="1200" cap="none" dirty="0" smtClean="0">
                          <a:latin typeface="+mj-ea"/>
                          <a:ea typeface="+mj-ea"/>
                        </a:rPr>
                        <a:t>단위 프로세스 ID</a:t>
                      </a:r>
                      <a:endParaRPr lang="ko-KR" altLang="en-US" sz="1300" b="0" strike="noStrike" kern="1200" cap="none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strike="noStrike" kern="1200" cap="none" dirty="0" smtClean="0">
                          <a:latin typeface="+mj-ea"/>
                          <a:ea typeface="+mj-ea"/>
                        </a:rPr>
                        <a:t>RSP-USER-17 </a:t>
                      </a:r>
                      <a:r>
                        <a:rPr lang="en-US" altLang="ko-KR" sz="1300" strike="noStrike" kern="1200" cap="none" dirty="0" smtClean="0">
                          <a:latin typeface="+mj-ea"/>
                          <a:ea typeface="+mj-ea"/>
                        </a:rPr>
                        <a:t>~ </a:t>
                      </a:r>
                      <a:r>
                        <a:rPr lang="en-US" altLang="ko-KR" sz="1300" strike="noStrike" kern="1200" cap="none" dirty="0" smtClean="0">
                          <a:latin typeface="+mj-ea"/>
                          <a:ea typeface="+mj-ea"/>
                        </a:rPr>
                        <a:t>19</a:t>
                      </a:r>
                      <a:endParaRPr lang="ko-KR" altLang="en-US" sz="1300" b="0" strike="noStrike" kern="1200" cap="none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strike="noStrike" kern="1200" cap="none" dirty="0" smtClean="0">
                          <a:latin typeface="+mj-ea"/>
                          <a:ea typeface="+mj-ea"/>
                        </a:rPr>
                        <a:t>프로세스명</a:t>
                      </a:r>
                      <a:endParaRPr lang="ko-KR" altLang="en-US" sz="1300" b="0" strike="noStrike" kern="1200" cap="none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strike="noStrike" kern="1200" cap="none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양도마켓 채팅</a:t>
                      </a:r>
                      <a:endParaRPr lang="ko-KR" altLang="en-US" sz="1300" b="0" strike="noStrike" kern="1200" cap="none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</a:tr>
              <a:tr h="2552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strike="noStrike" kern="1200" cap="none" dirty="0" smtClean="0">
                          <a:latin typeface="+mj-ea"/>
                          <a:ea typeface="+mj-ea"/>
                        </a:rPr>
                        <a:t>작성일자</a:t>
                      </a:r>
                      <a:endParaRPr lang="ko-KR" altLang="en-US" sz="1300" b="0" strike="noStrike" kern="1200" cap="none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strike="noStrike" kern="1200" cap="none" dirty="0" smtClean="0">
                          <a:latin typeface="+mj-ea"/>
                          <a:ea typeface="+mj-ea"/>
                        </a:rPr>
                        <a:t>2023.08.19</a:t>
                      </a:r>
                      <a:endParaRPr lang="ko-KR" altLang="en-US" sz="1300" b="0" strike="noStrike" kern="1200" cap="none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strike="noStrike" kern="1200" cap="none" dirty="0" smtClean="0">
                          <a:latin typeface="+mj-ea"/>
                          <a:ea typeface="+mj-ea"/>
                        </a:rPr>
                        <a:t>작성자</a:t>
                      </a:r>
                      <a:endParaRPr lang="ko-KR" altLang="en-US" sz="1300" b="0" strike="noStrike" kern="1200" cap="none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strike="noStrike" kern="1200" cap="none" dirty="0" smtClean="0">
                          <a:latin typeface="+mj-ea"/>
                          <a:ea typeface="+mj-ea"/>
                        </a:rPr>
                        <a:t>신수연</a:t>
                      </a:r>
                      <a:endParaRPr lang="ko-KR" altLang="en-US" sz="1300" b="0" strike="noStrike" kern="1200" cap="none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</a:tr>
            </a:tbl>
          </a:graphicData>
        </a:graphic>
      </p:graphicFrame>
      <p:sp>
        <p:nvSpPr>
          <p:cNvPr id="18" name="도형 39"/>
          <p:cNvSpPr>
            <a:spLocks/>
          </p:cNvSpPr>
          <p:nvPr/>
        </p:nvSpPr>
        <p:spPr>
          <a:xfrm>
            <a:off x="179512" y="2995993"/>
            <a:ext cx="1866587" cy="478330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1. </a:t>
            </a:r>
            <a:r>
              <a:rPr lang="ko-KR" altLang="en-US" sz="14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양도마켓숙소선</a:t>
            </a:r>
            <a:r>
              <a:rPr lang="ko-KR" altLang="en-US" sz="14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택</a:t>
            </a:r>
            <a:endParaRPr lang="ko-KR" altLang="en-US" sz="14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도형 39"/>
          <p:cNvSpPr>
            <a:spLocks/>
          </p:cNvSpPr>
          <p:nvPr/>
        </p:nvSpPr>
        <p:spPr>
          <a:xfrm>
            <a:off x="3683442" y="2996952"/>
            <a:ext cx="1866587" cy="476736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3. 챗봇API 적용된</a:t>
            </a:r>
            <a:endParaRPr lang="ko-KR" altLang="en-US" sz="14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채팅화면 출력</a:t>
            </a:r>
            <a:endParaRPr lang="ko-KR" altLang="en-US" sz="14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도형 39"/>
          <p:cNvSpPr>
            <a:spLocks/>
          </p:cNvSpPr>
          <p:nvPr/>
        </p:nvSpPr>
        <p:spPr>
          <a:xfrm>
            <a:off x="5389052" y="4104392"/>
            <a:ext cx="1866587" cy="476736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4. 질문사항 입력</a:t>
            </a:r>
            <a:endParaRPr lang="ko-KR" altLang="en-US" sz="14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도형 39"/>
          <p:cNvSpPr>
            <a:spLocks/>
          </p:cNvSpPr>
          <p:nvPr/>
        </p:nvSpPr>
        <p:spPr>
          <a:xfrm>
            <a:off x="1756216" y="4099474"/>
            <a:ext cx="1865865" cy="475939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2. </a:t>
            </a:r>
            <a:r>
              <a:rPr lang="en-US" altLang="ko-KR" sz="14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채팅</a:t>
            </a:r>
            <a:r>
              <a:rPr lang="en-US" altLang="ko-KR" sz="14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4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버튼 클릭</a:t>
            </a:r>
            <a:endParaRPr lang="ko-KR" altLang="en-US" sz="14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도형 39"/>
          <p:cNvSpPr>
            <a:spLocks/>
          </p:cNvSpPr>
          <p:nvPr/>
        </p:nvSpPr>
        <p:spPr>
          <a:xfrm>
            <a:off x="7133397" y="2996952"/>
            <a:ext cx="1866587" cy="476736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5. 관련 답변 출력</a:t>
            </a:r>
            <a:endParaRPr lang="ko-KR" altLang="en-US" sz="14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7" name="도형 37"/>
          <p:cNvCxnSpPr>
            <a:stCxn id="18" idx="2"/>
            <a:endCxn id="24" idx="0"/>
          </p:cNvCxnSpPr>
          <p:nvPr/>
        </p:nvCxnSpPr>
        <p:spPr>
          <a:xfrm>
            <a:off x="1112806" y="3474323"/>
            <a:ext cx="1576343" cy="625151"/>
          </a:xfrm>
          <a:prstGeom prst="straightConnector1">
            <a:avLst/>
          </a:prstGeom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도형 38"/>
          <p:cNvCxnSpPr>
            <a:stCxn id="24" idx="0"/>
            <a:endCxn id="21" idx="1"/>
          </p:cNvCxnSpPr>
          <p:nvPr/>
        </p:nvCxnSpPr>
        <p:spPr>
          <a:xfrm flipV="1">
            <a:off x="2689149" y="3235320"/>
            <a:ext cx="994293" cy="864154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도형 39"/>
          <p:cNvCxnSpPr>
            <a:stCxn id="21" idx="3"/>
            <a:endCxn id="22" idx="0"/>
          </p:cNvCxnSpPr>
          <p:nvPr/>
        </p:nvCxnSpPr>
        <p:spPr>
          <a:xfrm>
            <a:off x="5550029" y="3235320"/>
            <a:ext cx="772317" cy="869072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도형 40"/>
          <p:cNvCxnSpPr>
            <a:stCxn id="22" idx="0"/>
            <a:endCxn id="25" idx="1"/>
          </p:cNvCxnSpPr>
          <p:nvPr/>
        </p:nvCxnSpPr>
        <p:spPr>
          <a:xfrm flipV="1">
            <a:off x="6322346" y="3235320"/>
            <a:ext cx="811051" cy="869072"/>
          </a:xfrm>
          <a:prstGeom prst="straightConnector1">
            <a:avLst/>
          </a:prstGeom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75"/>
          <p:cNvSpPr txBox="1">
            <a:spLocks/>
          </p:cNvSpPr>
          <p:nvPr/>
        </p:nvSpPr>
        <p:spPr>
          <a:xfrm>
            <a:off x="4211960" y="1906667"/>
            <a:ext cx="1815584" cy="370614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고객</a:t>
            </a:r>
            <a:r>
              <a:rPr lang="en-US" altLang="ko-KR" sz="18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/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관리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자</a:t>
            </a:r>
            <a:r>
              <a:rPr lang="en-US" altLang="ko-KR" sz="18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21009" y="476672"/>
            <a:ext cx="1522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PROCESS</a:t>
            </a:r>
            <a:endParaRPr lang="ko-KR" altLang="en-US" sz="2400" b="1" dirty="0">
              <a:solidFill>
                <a:schemeClr val="accent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51" name="표 50"/>
          <p:cNvGraphicFramePr>
            <a:graphicFrameLocks noGrp="1"/>
          </p:cNvGraphicFramePr>
          <p:nvPr/>
        </p:nvGraphicFramePr>
        <p:xfrm>
          <a:off x="498475" y="1124744"/>
          <a:ext cx="8205470" cy="58420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strike="noStrike" kern="1200" cap="none" dirty="0" smtClean="0">
                          <a:latin typeface="+mj-ea"/>
                          <a:ea typeface="+mj-ea"/>
                        </a:rPr>
                        <a:t>단위 프로세스 ID</a:t>
                      </a:r>
                      <a:endParaRPr lang="ko-KR" altLang="en-US" sz="1300" b="0" strike="noStrike" kern="1200" cap="none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strike="noStrike" kern="1200" cap="none" dirty="0" smtClean="0">
                          <a:latin typeface="+mj-ea"/>
                          <a:ea typeface="+mj-ea"/>
                        </a:rPr>
                        <a:t>RSP-USER-20 </a:t>
                      </a:r>
                      <a:r>
                        <a:rPr lang="en-US" altLang="ko-KR" sz="1300" strike="noStrike" kern="1200" cap="none" dirty="0" smtClean="0">
                          <a:latin typeface="+mj-ea"/>
                          <a:ea typeface="+mj-ea"/>
                        </a:rPr>
                        <a:t>~ </a:t>
                      </a:r>
                      <a:r>
                        <a:rPr lang="en-US" altLang="ko-KR" sz="1300" strike="noStrike" kern="1200" cap="none" dirty="0" smtClean="0">
                          <a:latin typeface="+mj-ea"/>
                          <a:ea typeface="+mj-ea"/>
                        </a:rPr>
                        <a:t>24</a:t>
                      </a:r>
                      <a:endParaRPr lang="ko-KR" altLang="en-US" sz="1300" b="0" strike="noStrike" kern="1200" cap="none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strike="noStrike" kern="1200" cap="none" dirty="0" smtClean="0">
                          <a:latin typeface="+mj-ea"/>
                          <a:ea typeface="+mj-ea"/>
                        </a:rPr>
                        <a:t>프로세스명</a:t>
                      </a:r>
                      <a:endParaRPr lang="ko-KR" altLang="en-US" sz="1300" b="0" strike="noStrike" kern="1200" cap="none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strike="noStrike" kern="1200" cap="none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게시판관리</a:t>
                      </a:r>
                      <a:endParaRPr lang="ko-KR" altLang="en-US" sz="1300" b="0" strike="noStrike" kern="1200" cap="none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</a:tr>
              <a:tr h="2552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strike="noStrike" kern="1200" cap="none" dirty="0" smtClean="0">
                          <a:latin typeface="+mj-ea"/>
                          <a:ea typeface="+mj-ea"/>
                        </a:rPr>
                        <a:t>작성일자</a:t>
                      </a:r>
                      <a:endParaRPr lang="ko-KR" altLang="en-US" sz="1300" b="0" strike="noStrike" kern="1200" cap="none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strike="noStrike" kern="1200" cap="none" dirty="0" smtClean="0">
                          <a:latin typeface="+mj-ea"/>
                          <a:ea typeface="+mj-ea"/>
                        </a:rPr>
                        <a:t>2023.08.19</a:t>
                      </a:r>
                      <a:endParaRPr lang="ko-KR" altLang="en-US" sz="1300" b="0" strike="noStrike" kern="1200" cap="none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strike="noStrike" kern="1200" cap="none" dirty="0" smtClean="0">
                          <a:latin typeface="+mj-ea"/>
                          <a:ea typeface="+mj-ea"/>
                        </a:rPr>
                        <a:t>작성자</a:t>
                      </a:r>
                      <a:endParaRPr lang="ko-KR" altLang="en-US" sz="1300" b="0" strike="noStrike" kern="1200" cap="none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strike="noStrike" kern="1200" cap="none" dirty="0" smtClean="0">
                          <a:latin typeface="+mj-ea"/>
                          <a:ea typeface="+mj-ea"/>
                        </a:rPr>
                        <a:t>신수연</a:t>
                      </a:r>
                      <a:endParaRPr lang="ko-KR" altLang="en-US" sz="1300" b="0" strike="noStrike" kern="1200" cap="none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0170" marR="90170" marT="46990" marB="46990" anchor="ctr"/>
                </a:tc>
              </a:tr>
            </a:tbl>
          </a:graphicData>
        </a:graphic>
      </p:graphicFrame>
      <p:sp>
        <p:nvSpPr>
          <p:cNvPr id="14" name="도형 39"/>
          <p:cNvSpPr>
            <a:spLocks/>
          </p:cNvSpPr>
          <p:nvPr/>
        </p:nvSpPr>
        <p:spPr>
          <a:xfrm>
            <a:off x="183515" y="2348880"/>
            <a:ext cx="1642110" cy="379095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228600" indent="-22860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공지사항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/ </a:t>
            </a:r>
            <a:r>
              <a:rPr lang="en-US" altLang="ko-KR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1:1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문의</a:t>
            </a:r>
            <a:endParaRPr lang="en-US" altLang="ko-KR" sz="1000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228600" indent="-22860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선택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도형 39"/>
          <p:cNvSpPr>
            <a:spLocks/>
          </p:cNvSpPr>
          <p:nvPr/>
        </p:nvSpPr>
        <p:spPr>
          <a:xfrm>
            <a:off x="187325" y="3379713"/>
            <a:ext cx="1642110" cy="379095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2. 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공지사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항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/ </a:t>
            </a:r>
            <a:r>
              <a:rPr lang="en-US" altLang="ko-KR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1:1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문의</a:t>
            </a:r>
            <a:endParaRPr lang="en-US" altLang="ko-KR" sz="1000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화면 출력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도형 39"/>
          <p:cNvSpPr>
            <a:spLocks/>
          </p:cNvSpPr>
          <p:nvPr/>
        </p:nvSpPr>
        <p:spPr>
          <a:xfrm>
            <a:off x="181610" y="4437112"/>
            <a:ext cx="1642110" cy="379095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3. </a:t>
            </a:r>
            <a:r>
              <a:rPr lang="en-US" altLang="ko-KR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원하는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글 선택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도형 39"/>
          <p:cNvSpPr>
            <a:spLocks/>
          </p:cNvSpPr>
          <p:nvPr/>
        </p:nvSpPr>
        <p:spPr>
          <a:xfrm>
            <a:off x="182880" y="5373385"/>
            <a:ext cx="1642110" cy="379095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4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선택한 글 출력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도형 39"/>
          <p:cNvSpPr>
            <a:spLocks/>
          </p:cNvSpPr>
          <p:nvPr/>
        </p:nvSpPr>
        <p:spPr>
          <a:xfrm>
            <a:off x="2215515" y="2535570"/>
            <a:ext cx="1261745" cy="379095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3. 작성 선택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도형 40"/>
          <p:cNvSpPr>
            <a:spLocks/>
          </p:cNvSpPr>
          <p:nvPr/>
        </p:nvSpPr>
        <p:spPr>
          <a:xfrm>
            <a:off x="5674995" y="2534300"/>
            <a:ext cx="1499235" cy="379095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4. 양식에 맞게 작성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도형 41"/>
          <p:cNvSpPr>
            <a:spLocks/>
          </p:cNvSpPr>
          <p:nvPr/>
        </p:nvSpPr>
        <p:spPr>
          <a:xfrm>
            <a:off x="7538085" y="2536840"/>
            <a:ext cx="1368425" cy="379095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5. 작성 완료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" name="도형 45"/>
          <p:cNvSpPr>
            <a:spLocks/>
          </p:cNvSpPr>
          <p:nvPr/>
        </p:nvSpPr>
        <p:spPr>
          <a:xfrm>
            <a:off x="2217420" y="3766200"/>
            <a:ext cx="1261745" cy="403860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3. 수정할 글 선택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4" name="도형 46"/>
          <p:cNvSpPr>
            <a:spLocks/>
          </p:cNvSpPr>
          <p:nvPr/>
        </p:nvSpPr>
        <p:spPr>
          <a:xfrm>
            <a:off x="5675630" y="3774455"/>
            <a:ext cx="1499235" cy="397510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5. 양식에 맞게 수정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5" name="도형 47"/>
          <p:cNvSpPr>
            <a:spLocks/>
          </p:cNvSpPr>
          <p:nvPr/>
        </p:nvSpPr>
        <p:spPr>
          <a:xfrm>
            <a:off x="7538085" y="3774455"/>
            <a:ext cx="1368425" cy="394335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6. 수정 완료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7" name="도형 50"/>
          <p:cNvSpPr>
            <a:spLocks/>
          </p:cNvSpPr>
          <p:nvPr/>
        </p:nvSpPr>
        <p:spPr>
          <a:xfrm>
            <a:off x="3842385" y="3773820"/>
            <a:ext cx="1499235" cy="389890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4. 작성자와 수정자 </a:t>
            </a:r>
            <a:b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</a:b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일치 시 수정화면 출력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8" name="도형 53"/>
          <p:cNvSpPr>
            <a:spLocks/>
          </p:cNvSpPr>
          <p:nvPr/>
        </p:nvSpPr>
        <p:spPr>
          <a:xfrm>
            <a:off x="2204085" y="5274960"/>
            <a:ext cx="1261745" cy="379095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3. 삭제할 글 선택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9" name="도형 54"/>
          <p:cNvSpPr>
            <a:spLocks/>
          </p:cNvSpPr>
          <p:nvPr/>
        </p:nvSpPr>
        <p:spPr>
          <a:xfrm>
            <a:off x="7539355" y="5277500"/>
            <a:ext cx="1368425" cy="379095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5. 삭제 완료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0" name="도형 56"/>
          <p:cNvSpPr>
            <a:spLocks/>
          </p:cNvSpPr>
          <p:nvPr/>
        </p:nvSpPr>
        <p:spPr>
          <a:xfrm>
            <a:off x="3844925" y="5263530"/>
            <a:ext cx="1500505" cy="379095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4. 작성자와 수정자 </a:t>
            </a:r>
            <a:b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</a:b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일치 시 삭제화면 출력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41" name="도형 57"/>
          <p:cNvCxnSpPr/>
          <p:nvPr/>
        </p:nvCxnSpPr>
        <p:spPr>
          <a:xfrm flipV="1">
            <a:off x="1835696" y="2725118"/>
            <a:ext cx="386080" cy="844143"/>
          </a:xfrm>
          <a:prstGeom prst="bentConnector3">
            <a:avLst>
              <a:gd name="adj1" fmla="val 50000"/>
            </a:avLst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도형 58"/>
          <p:cNvSpPr>
            <a:spLocks/>
          </p:cNvSpPr>
          <p:nvPr/>
        </p:nvSpPr>
        <p:spPr>
          <a:xfrm rot="16200000" flipH="1">
            <a:off x="1019175" y="4279280"/>
            <a:ext cx="2198370" cy="172720"/>
          </a:xfrm>
          <a:prstGeom prst="bentConnector2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43" name="도형 59"/>
          <p:cNvCxnSpPr>
            <a:endCxn id="32" idx="1"/>
          </p:cNvCxnSpPr>
          <p:nvPr/>
        </p:nvCxnSpPr>
        <p:spPr>
          <a:xfrm>
            <a:off x="2024380" y="3964955"/>
            <a:ext cx="193675" cy="317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도형 60"/>
          <p:cNvCxnSpPr>
            <a:stCxn id="20" idx="3"/>
            <a:endCxn id="23" idx="1"/>
          </p:cNvCxnSpPr>
          <p:nvPr/>
        </p:nvCxnSpPr>
        <p:spPr>
          <a:xfrm flipV="1">
            <a:off x="3476625" y="2723530"/>
            <a:ext cx="2199005" cy="190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도형 61"/>
          <p:cNvCxnSpPr>
            <a:stCxn id="23" idx="3"/>
            <a:endCxn id="26" idx="1"/>
          </p:cNvCxnSpPr>
          <p:nvPr/>
        </p:nvCxnSpPr>
        <p:spPr>
          <a:xfrm>
            <a:off x="7173595" y="2723530"/>
            <a:ext cx="365125" cy="317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도형 62"/>
          <p:cNvCxnSpPr>
            <a:stCxn id="32" idx="3"/>
            <a:endCxn id="37" idx="1"/>
          </p:cNvCxnSpPr>
          <p:nvPr/>
        </p:nvCxnSpPr>
        <p:spPr>
          <a:xfrm>
            <a:off x="3478530" y="3967495"/>
            <a:ext cx="364490" cy="127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도형 63"/>
          <p:cNvCxnSpPr>
            <a:stCxn id="37" idx="3"/>
            <a:endCxn id="34" idx="1"/>
          </p:cNvCxnSpPr>
          <p:nvPr/>
        </p:nvCxnSpPr>
        <p:spPr>
          <a:xfrm>
            <a:off x="5340985" y="3968130"/>
            <a:ext cx="335280" cy="508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도형 64"/>
          <p:cNvCxnSpPr>
            <a:stCxn id="34" idx="3"/>
            <a:endCxn id="35" idx="1"/>
          </p:cNvCxnSpPr>
          <p:nvPr/>
        </p:nvCxnSpPr>
        <p:spPr>
          <a:xfrm flipV="1">
            <a:off x="7174230" y="3971305"/>
            <a:ext cx="364490" cy="190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도형 65"/>
          <p:cNvCxnSpPr>
            <a:stCxn id="38" idx="3"/>
            <a:endCxn id="40" idx="1"/>
          </p:cNvCxnSpPr>
          <p:nvPr/>
        </p:nvCxnSpPr>
        <p:spPr>
          <a:xfrm flipV="1">
            <a:off x="3465195" y="5452760"/>
            <a:ext cx="380365" cy="1206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도형 66"/>
          <p:cNvCxnSpPr>
            <a:stCxn id="40" idx="3"/>
            <a:endCxn id="39" idx="1"/>
          </p:cNvCxnSpPr>
          <p:nvPr/>
        </p:nvCxnSpPr>
        <p:spPr>
          <a:xfrm>
            <a:off x="5344795" y="5452760"/>
            <a:ext cx="2195195" cy="1460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도형 67"/>
          <p:cNvCxnSpPr>
            <a:stCxn id="14" idx="2"/>
          </p:cNvCxnSpPr>
          <p:nvPr/>
        </p:nvCxnSpPr>
        <p:spPr>
          <a:xfrm>
            <a:off x="1004570" y="2727975"/>
            <a:ext cx="0" cy="412993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도형 68"/>
          <p:cNvCxnSpPr>
            <a:stCxn id="15" idx="2"/>
          </p:cNvCxnSpPr>
          <p:nvPr/>
        </p:nvCxnSpPr>
        <p:spPr>
          <a:xfrm>
            <a:off x="1008380" y="3758808"/>
            <a:ext cx="0" cy="390272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도형 70"/>
          <p:cNvCxnSpPr>
            <a:stCxn id="17" idx="2"/>
          </p:cNvCxnSpPr>
          <p:nvPr/>
        </p:nvCxnSpPr>
        <p:spPr>
          <a:xfrm>
            <a:off x="1002665" y="4815572"/>
            <a:ext cx="1905" cy="33972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도시">
  <a:themeElements>
    <a:clrScheme name="도시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도시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174</TotalTime>
  <Words>864</Words>
  <Application>Microsoft Office PowerPoint</Application>
  <PresentationFormat>화면 슬라이드 쇼(4:3)</PresentationFormat>
  <Paragraphs>330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도시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PC-02</dc:creator>
  <cp:lastModifiedBy>PC-02</cp:lastModifiedBy>
  <cp:revision>41</cp:revision>
  <dcterms:created xsi:type="dcterms:W3CDTF">2023-08-21T05:09:09Z</dcterms:created>
  <dcterms:modified xsi:type="dcterms:W3CDTF">2023-08-21T08:04:09Z</dcterms:modified>
</cp:coreProperties>
</file>