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4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F670-8077-994C-B6DC-22AD1FB473A0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12ED-41CF-3A4F-9547-CFE9B8D6E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0BwYunMmeZNVZeXJSa3EtTzAtQXc" TargetMode="External"/><Relationship Id="rId3" Type="http://schemas.openxmlformats.org/officeDocument/2006/relationships/hyperlink" Target="https://www.slideshare.net/canaanpartners/canaan-pitch-work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+ Story (60s)</a:t>
            </a:r>
          </a:p>
          <a:p>
            <a:r>
              <a:rPr lang="en-US" dirty="0" smtClean="0"/>
              <a:t>Solution (30s)</a:t>
            </a:r>
          </a:p>
          <a:p>
            <a:r>
              <a:rPr lang="en-US" dirty="0" smtClean="0"/>
              <a:t>Live Demo (60s)</a:t>
            </a:r>
          </a:p>
          <a:p>
            <a:r>
              <a:rPr lang="en-US" dirty="0" smtClean="0"/>
              <a:t>Target Customer + Market Size (30s)</a:t>
            </a:r>
          </a:p>
          <a:p>
            <a:r>
              <a:rPr lang="en-US" dirty="0" smtClean="0"/>
              <a:t>Business Model/Pricing (30s)</a:t>
            </a:r>
          </a:p>
          <a:p>
            <a:r>
              <a:rPr lang="en-US" dirty="0" smtClean="0"/>
              <a:t>Competitive Landscape (30s)</a:t>
            </a:r>
          </a:p>
          <a:p>
            <a:r>
              <a:rPr lang="en-US" dirty="0" smtClean="0"/>
              <a:t>Team (30s)</a:t>
            </a:r>
          </a:p>
          <a:p>
            <a:r>
              <a:rPr lang="en-US" dirty="0" smtClean="0"/>
              <a:t>Ask (30s)</a:t>
            </a:r>
          </a:p>
        </p:txBody>
      </p:sp>
    </p:spTree>
    <p:extLst>
      <p:ext uri="{BB962C8B-B14F-4D97-AF65-F5344CB8AC3E}">
        <p14:creationId xmlns:p14="http://schemas.microsoft.com/office/powerpoint/2010/main" val="3956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Submissions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Sunday 9:30am</a:t>
            </a:r>
          </a:p>
          <a:p>
            <a:r>
              <a:rPr lang="en-US" dirty="0" smtClean="0"/>
              <a:t>1 Minute Video + Pitch Deck</a:t>
            </a:r>
          </a:p>
          <a:p>
            <a:pPr lvl="1"/>
            <a:r>
              <a:rPr lang="en-US" dirty="0" smtClean="0"/>
              <a:t>Create Team Folder</a:t>
            </a:r>
          </a:p>
          <a:p>
            <a:pPr lvl="1"/>
            <a:r>
              <a:rPr lang="en-US" dirty="0" smtClean="0"/>
              <a:t>Upload </a:t>
            </a:r>
            <a:r>
              <a:rPr lang="en-US" dirty="0" err="1" smtClean="0"/>
              <a:t>Pitchdeck</a:t>
            </a:r>
            <a:r>
              <a:rPr lang="en-US" dirty="0" smtClean="0"/>
              <a:t> (PDF) + Video (compressed) </a:t>
            </a:r>
            <a:r>
              <a:rPr lang="en-US" dirty="0" err="1" smtClean="0"/>
              <a:t>here: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://drive.google.com/open?id=0BwYunMmeZNVZeXJSa3EtTzAtQXc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Pitch Deck Resources: </a:t>
            </a:r>
            <a:r>
              <a:rPr lang="en-US" dirty="0" smtClean="0">
                <a:hlinkClick r:id="rId3"/>
              </a:rPr>
              <a:t>Canaan Pitch Workbook</a:t>
            </a:r>
            <a:endParaRPr lang="en-US" dirty="0" smtClean="0"/>
          </a:p>
          <a:p>
            <a:r>
              <a:rPr lang="en-US" dirty="0" smtClean="0"/>
              <a:t>Finalists Announced 10:45am</a:t>
            </a:r>
          </a:p>
          <a:p>
            <a:r>
              <a:rPr lang="en-US" dirty="0" smtClean="0"/>
              <a:t>Final Presentations 11:00am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Pitch Deck</vt:lpstr>
      <vt:lpstr>Final Submissions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Ronald Chon Long Ho</dc:creator>
  <cp:lastModifiedBy>Ronald Chon Long Ho</cp:lastModifiedBy>
  <cp:revision>1</cp:revision>
  <dcterms:created xsi:type="dcterms:W3CDTF">2017-02-26T03:22:20Z</dcterms:created>
  <dcterms:modified xsi:type="dcterms:W3CDTF">2017-02-26T03:22:38Z</dcterms:modified>
</cp:coreProperties>
</file>