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7" r:id="rId10"/>
    <p:sldId id="268" r:id="rId11"/>
    <p:sldId id="269" r:id="rId12"/>
    <p:sldId id="271" r:id="rId13"/>
    <p:sldId id="263" r:id="rId14"/>
    <p:sldId id="270" r:id="rId15"/>
    <p:sldId id="264"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1107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89507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56054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82234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86864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251132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97258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73255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92782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79057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A7C5-F934-4E13-809C-5C2EC07B2A1F}"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63167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9A7C5-F934-4E13-809C-5C2EC07B2A1F}" type="datetimeFigureOut">
              <a:rPr lang="en-US" smtClean="0"/>
              <a:t>6/8/2020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7E186-929C-41B5-A447-1D8A29E72FA9}" type="slidenum">
              <a:rPr lang="en-US" smtClean="0"/>
              <a:t>‹#›</a:t>
            </a:fld>
            <a:endParaRPr lang="en-US" dirty="0"/>
          </a:p>
        </p:txBody>
      </p:sp>
    </p:spTree>
    <p:extLst>
      <p:ext uri="{BB962C8B-B14F-4D97-AF65-F5344CB8AC3E}">
        <p14:creationId xmlns:p14="http://schemas.microsoft.com/office/powerpoint/2010/main" val="300578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osrjournals.org/iosr-jce/papers/Vol19-issue6/Version-3/M190603859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normAutofit fontScale="90000"/>
          </a:bodyPr>
          <a:lstStyle/>
          <a:p>
            <a:r>
              <a:rPr lang="en-US" dirty="0"/>
              <a:t>MIT Academy of Engineering</a:t>
            </a:r>
            <a:br>
              <a:rPr lang="en-US" dirty="0"/>
            </a:br>
            <a:r>
              <a:rPr lang="en-US" dirty="0"/>
              <a:t>School of Computer Engineering and Technology	</a:t>
            </a:r>
            <a:br>
              <a:rPr lang="en-US" dirty="0"/>
            </a:br>
            <a:r>
              <a:rPr lang="en-US" dirty="0"/>
              <a:t>Project Presentation</a:t>
            </a:r>
          </a:p>
        </p:txBody>
      </p:sp>
      <p:sp>
        <p:nvSpPr>
          <p:cNvPr id="3" name="Subtitle 2"/>
          <p:cNvSpPr>
            <a:spLocks noGrp="1"/>
          </p:cNvSpPr>
          <p:nvPr>
            <p:ph type="subTitle" idx="1"/>
          </p:nvPr>
        </p:nvSpPr>
        <p:spPr>
          <a:xfrm>
            <a:off x="609600" y="3505200"/>
            <a:ext cx="7848600" cy="3124200"/>
          </a:xfrm>
        </p:spPr>
        <p:txBody>
          <a:bodyPr>
            <a:normAutofit/>
          </a:bodyPr>
          <a:lstStyle/>
          <a:p>
            <a:r>
              <a:rPr lang="en-US" sz="3400" dirty="0"/>
              <a:t>“SMART PRESCRIPTION”</a:t>
            </a:r>
          </a:p>
          <a:p>
            <a:r>
              <a:rPr lang="en-US" dirty="0"/>
              <a:t>By</a:t>
            </a:r>
          </a:p>
          <a:p>
            <a:r>
              <a:rPr lang="en-US" dirty="0"/>
              <a:t> S184044 Yushant Tyagi</a:t>
            </a:r>
          </a:p>
          <a:p>
            <a:r>
              <a:rPr lang="en-US" dirty="0"/>
              <a:t>Guide Name</a:t>
            </a:r>
          </a:p>
          <a:p>
            <a:r>
              <a:rPr lang="en-US" dirty="0"/>
              <a:t>Prof. Pankaj Choudhary</a:t>
            </a:r>
          </a:p>
        </p:txBody>
      </p:sp>
    </p:spTree>
    <p:extLst>
      <p:ext uri="{BB962C8B-B14F-4D97-AF65-F5344CB8AC3E}">
        <p14:creationId xmlns:p14="http://schemas.microsoft.com/office/powerpoint/2010/main" val="218893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pic>
        <p:nvPicPr>
          <p:cNvPr id="6" name="Picture 5">
            <a:extLst>
              <a:ext uri="{FF2B5EF4-FFF2-40B4-BE49-F238E27FC236}">
                <a16:creationId xmlns:a16="http://schemas.microsoft.com/office/drawing/2014/main" id="{3FBF4C8F-31F8-466E-B461-015BD49BB9BB}"/>
              </a:ext>
            </a:extLst>
          </p:cNvPr>
          <p:cNvPicPr/>
          <p:nvPr/>
        </p:nvPicPr>
        <p:blipFill>
          <a:blip r:embed="rId2"/>
          <a:stretch>
            <a:fillRect/>
          </a:stretch>
        </p:blipFill>
        <p:spPr>
          <a:xfrm>
            <a:off x="2890837" y="2252662"/>
            <a:ext cx="3362325" cy="2352675"/>
          </a:xfrm>
          <a:prstGeom prst="rect">
            <a:avLst/>
          </a:prstGeom>
        </p:spPr>
      </p:pic>
      <p:sp>
        <p:nvSpPr>
          <p:cNvPr id="7" name="Content Placeholder 6">
            <a:extLst>
              <a:ext uri="{FF2B5EF4-FFF2-40B4-BE49-F238E27FC236}">
                <a16:creationId xmlns:a16="http://schemas.microsoft.com/office/drawing/2014/main" id="{61CB1450-5C7B-476E-AC55-72084602C5A1}"/>
              </a:ext>
            </a:extLst>
          </p:cNvPr>
          <p:cNvSpPr>
            <a:spLocks noGrp="1"/>
          </p:cNvSpPr>
          <p:nvPr>
            <p:ph idx="1"/>
          </p:nvPr>
        </p:nvSpPr>
        <p:spPr/>
        <p:txBody>
          <a:bodyPr/>
          <a:lstStyle/>
          <a:p>
            <a:r>
              <a:rPr lang="en-IN" dirty="0"/>
              <a:t>Patient’s Side APP(Activity Diagram):-</a:t>
            </a:r>
          </a:p>
        </p:txBody>
      </p:sp>
    </p:spTree>
    <p:extLst>
      <p:ext uri="{BB962C8B-B14F-4D97-AF65-F5344CB8AC3E}">
        <p14:creationId xmlns:p14="http://schemas.microsoft.com/office/powerpoint/2010/main" val="233604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7" name="Content Placeholder 6">
            <a:extLst>
              <a:ext uri="{FF2B5EF4-FFF2-40B4-BE49-F238E27FC236}">
                <a16:creationId xmlns:a16="http://schemas.microsoft.com/office/drawing/2014/main" id="{61CB1450-5C7B-476E-AC55-72084602C5A1}"/>
              </a:ext>
            </a:extLst>
          </p:cNvPr>
          <p:cNvSpPr>
            <a:spLocks noGrp="1"/>
          </p:cNvSpPr>
          <p:nvPr>
            <p:ph idx="1"/>
          </p:nvPr>
        </p:nvSpPr>
        <p:spPr/>
        <p:txBody>
          <a:bodyPr/>
          <a:lstStyle/>
          <a:p>
            <a:r>
              <a:rPr lang="en-IN" dirty="0"/>
              <a:t>Sequence Diagram:-</a:t>
            </a:r>
          </a:p>
        </p:txBody>
      </p:sp>
      <p:pic>
        <p:nvPicPr>
          <p:cNvPr id="4" name="Picture 3">
            <a:extLst>
              <a:ext uri="{FF2B5EF4-FFF2-40B4-BE49-F238E27FC236}">
                <a16:creationId xmlns:a16="http://schemas.microsoft.com/office/drawing/2014/main" id="{4A6CE5A5-4F9B-4CED-854A-EDDA9EE42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286000"/>
            <a:ext cx="8991600" cy="4132785"/>
          </a:xfrm>
          <a:prstGeom prst="rect">
            <a:avLst/>
          </a:prstGeom>
        </p:spPr>
      </p:pic>
    </p:spTree>
    <p:extLst>
      <p:ext uri="{BB962C8B-B14F-4D97-AF65-F5344CB8AC3E}">
        <p14:creationId xmlns:p14="http://schemas.microsoft.com/office/powerpoint/2010/main" val="381223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09D5-6694-4025-8543-A6A0279516E7}"/>
              </a:ext>
            </a:extLst>
          </p:cNvPr>
          <p:cNvSpPr>
            <a:spLocks noGrp="1"/>
          </p:cNvSpPr>
          <p:nvPr>
            <p:ph type="title"/>
          </p:nvPr>
        </p:nvSpPr>
        <p:spPr/>
        <p:txBody>
          <a:bodyPr/>
          <a:lstStyle/>
          <a:p>
            <a:r>
              <a:rPr lang="en-IN" dirty="0"/>
              <a:t>Doctor’s Side App </a:t>
            </a:r>
          </a:p>
        </p:txBody>
      </p:sp>
      <p:pic>
        <p:nvPicPr>
          <p:cNvPr id="4" name="Picture 18">
            <a:extLst>
              <a:ext uri="{FF2B5EF4-FFF2-40B4-BE49-F238E27FC236}">
                <a16:creationId xmlns:a16="http://schemas.microsoft.com/office/drawing/2014/main" id="{11478B29-7476-4F21-A7DE-945ED468E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2316163" cy="3954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7">
            <a:extLst>
              <a:ext uri="{FF2B5EF4-FFF2-40B4-BE49-F238E27FC236}">
                <a16:creationId xmlns:a16="http://schemas.microsoft.com/office/drawing/2014/main" id="{A979C1A1-7A64-4313-87BB-62E73B1D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059" y="1676401"/>
            <a:ext cx="2171700" cy="40061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9">
            <a:extLst>
              <a:ext uri="{FF2B5EF4-FFF2-40B4-BE49-F238E27FC236}">
                <a16:creationId xmlns:a16="http://schemas.microsoft.com/office/drawing/2014/main" id="{748895BF-F9BE-435D-8017-2E5C1E4B0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483" y="1676400"/>
            <a:ext cx="2316163" cy="43842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
            <a:extLst>
              <a:ext uri="{FF2B5EF4-FFF2-40B4-BE49-F238E27FC236}">
                <a16:creationId xmlns:a16="http://schemas.microsoft.com/office/drawing/2014/main" id="{85A19E5D-77E6-4855-B512-A20D9F682E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937" y="1676400"/>
            <a:ext cx="2049463" cy="429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14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p:txBody>
      </p:sp>
      <p:pic>
        <p:nvPicPr>
          <p:cNvPr id="1030" name="Picture 21">
            <a:extLst>
              <a:ext uri="{FF2B5EF4-FFF2-40B4-BE49-F238E27FC236}">
                <a16:creationId xmlns:a16="http://schemas.microsoft.com/office/drawing/2014/main" id="{FC32B7D2-D23D-4526-80DC-F812090DE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7" y="1005849"/>
            <a:ext cx="2377292" cy="47091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22">
            <a:extLst>
              <a:ext uri="{FF2B5EF4-FFF2-40B4-BE49-F238E27FC236}">
                <a16:creationId xmlns:a16="http://schemas.microsoft.com/office/drawing/2014/main" id="{E734EB2D-2521-46DB-8CD3-3A0EB8554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264" y="967736"/>
            <a:ext cx="2181736" cy="48144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23">
            <a:extLst>
              <a:ext uri="{FF2B5EF4-FFF2-40B4-BE49-F238E27FC236}">
                <a16:creationId xmlns:a16="http://schemas.microsoft.com/office/drawing/2014/main" id="{4844EA7B-F147-49BB-AD69-B3331F02A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754" y="1051551"/>
            <a:ext cx="2460650" cy="48387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4">
            <a:extLst>
              <a:ext uri="{FF2B5EF4-FFF2-40B4-BE49-F238E27FC236}">
                <a16:creationId xmlns:a16="http://schemas.microsoft.com/office/drawing/2014/main" id="{654EDA2F-500D-4604-A453-1F34C86DB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404" y="1005849"/>
            <a:ext cx="2074695" cy="48844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1">
            <a:extLst>
              <a:ext uri="{FF2B5EF4-FFF2-40B4-BE49-F238E27FC236}">
                <a16:creationId xmlns:a16="http://schemas.microsoft.com/office/drawing/2014/main" id="{9654F559-FD6E-4222-A16A-3A56A492DD9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2">
            <a:extLst>
              <a:ext uri="{FF2B5EF4-FFF2-40B4-BE49-F238E27FC236}">
                <a16:creationId xmlns:a16="http://schemas.microsoft.com/office/drawing/2014/main" id="{6170B03D-9C97-48CA-8B35-56C33D26A0ED}"/>
              </a:ext>
            </a:extLst>
          </p:cNvPr>
          <p:cNvSpPr>
            <a:spLocks noChangeArrowheads="1"/>
          </p:cNvSpPr>
          <p:nvPr/>
        </p:nvSpPr>
        <p:spPr bwMode="auto">
          <a:xfrm>
            <a:off x="0" y="342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3">
            <a:extLst>
              <a:ext uri="{FF2B5EF4-FFF2-40B4-BE49-F238E27FC236}">
                <a16:creationId xmlns:a16="http://schemas.microsoft.com/office/drawing/2014/main" id="{237F2FC8-F68C-4702-B93A-60B5ADCA7788}"/>
              </a:ext>
            </a:extLst>
          </p:cNvPr>
          <p:cNvSpPr>
            <a:spLocks noChangeArrowheads="1"/>
          </p:cNvSpPr>
          <p:nvPr/>
        </p:nvSpPr>
        <p:spPr bwMode="auto">
          <a:xfrm>
            <a:off x="0" y="643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4">
            <a:extLst>
              <a:ext uri="{FF2B5EF4-FFF2-40B4-BE49-F238E27FC236}">
                <a16:creationId xmlns:a16="http://schemas.microsoft.com/office/drawing/2014/main" id="{61A3A54B-1CBC-4314-98E8-4AE9E17E517D}"/>
              </a:ext>
            </a:extLst>
          </p:cNvPr>
          <p:cNvSpPr>
            <a:spLocks noChangeArrowheads="1"/>
          </p:cNvSpPr>
          <p:nvPr/>
        </p:nvSpPr>
        <p:spPr bwMode="auto">
          <a:xfrm>
            <a:off x="0" y="9859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5">
            <a:extLst>
              <a:ext uri="{FF2B5EF4-FFF2-40B4-BE49-F238E27FC236}">
                <a16:creationId xmlns:a16="http://schemas.microsoft.com/office/drawing/2014/main" id="{79DE75A0-D2AA-49F8-B9E9-4C2F4BDE4330}"/>
              </a:ext>
            </a:extLst>
          </p:cNvPr>
          <p:cNvSpPr>
            <a:spLocks noChangeArrowheads="1"/>
          </p:cNvSpPr>
          <p:nvPr/>
        </p:nvSpPr>
        <p:spPr bwMode="auto">
          <a:xfrm>
            <a:off x="0" y="1321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6">
            <a:extLst>
              <a:ext uri="{FF2B5EF4-FFF2-40B4-BE49-F238E27FC236}">
                <a16:creationId xmlns:a16="http://schemas.microsoft.com/office/drawing/2014/main" id="{661B124E-AA4A-4E58-B593-2026F67C74F9}"/>
              </a:ext>
            </a:extLst>
          </p:cNvPr>
          <p:cNvSpPr>
            <a:spLocks noChangeArrowheads="1"/>
          </p:cNvSpPr>
          <p:nvPr/>
        </p:nvSpPr>
        <p:spPr bwMode="auto">
          <a:xfrm>
            <a:off x="0" y="1632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7">
            <a:extLst>
              <a:ext uri="{FF2B5EF4-FFF2-40B4-BE49-F238E27FC236}">
                <a16:creationId xmlns:a16="http://schemas.microsoft.com/office/drawing/2014/main" id="{F05C11E5-EC2E-4120-8B80-27640E4ADD34}"/>
              </a:ext>
            </a:extLst>
          </p:cNvPr>
          <p:cNvSpPr>
            <a:spLocks noChangeArrowheads="1"/>
          </p:cNvSpPr>
          <p:nvPr/>
        </p:nvSpPr>
        <p:spPr bwMode="auto">
          <a:xfrm>
            <a:off x="0" y="1942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8">
            <a:extLst>
              <a:ext uri="{FF2B5EF4-FFF2-40B4-BE49-F238E27FC236}">
                <a16:creationId xmlns:a16="http://schemas.microsoft.com/office/drawing/2014/main" id="{E40BCB53-3645-46E3-96EA-8C796819F728}"/>
              </a:ext>
            </a:extLst>
          </p:cNvPr>
          <p:cNvSpPr>
            <a:spLocks noChangeArrowheads="1"/>
          </p:cNvSpPr>
          <p:nvPr/>
        </p:nvSpPr>
        <p:spPr bwMode="auto">
          <a:xfrm>
            <a:off x="0" y="2268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9">
            <a:extLst>
              <a:ext uri="{FF2B5EF4-FFF2-40B4-BE49-F238E27FC236}">
                <a16:creationId xmlns:a16="http://schemas.microsoft.com/office/drawing/2014/main" id="{852EAE10-C595-4991-84EB-3C8A7D7B2C1D}"/>
              </a:ext>
            </a:extLst>
          </p:cNvPr>
          <p:cNvSpPr>
            <a:spLocks noChangeArrowheads="1"/>
          </p:cNvSpPr>
          <p:nvPr/>
        </p:nvSpPr>
        <p:spPr bwMode="auto">
          <a:xfrm>
            <a:off x="0" y="25861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sng"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PATIENT’S APP:</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20">
            <a:extLst>
              <a:ext uri="{FF2B5EF4-FFF2-40B4-BE49-F238E27FC236}">
                <a16:creationId xmlns:a16="http://schemas.microsoft.com/office/drawing/2014/main" id="{30C8F5A0-FB57-4786-9C0D-78AA10B903C6}"/>
              </a:ext>
            </a:extLst>
          </p:cNvPr>
          <p:cNvSpPr>
            <a:spLocks noChangeArrowheads="1"/>
          </p:cNvSpPr>
          <p:nvPr/>
        </p:nvSpPr>
        <p:spPr bwMode="auto">
          <a:xfrm>
            <a:off x="0" y="29160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21">
            <a:extLst>
              <a:ext uri="{FF2B5EF4-FFF2-40B4-BE49-F238E27FC236}">
                <a16:creationId xmlns:a16="http://schemas.microsoft.com/office/drawing/2014/main" id="{5702EDEE-1D61-4E49-AA94-3027EBFCBE8C}"/>
              </a:ext>
            </a:extLst>
          </p:cNvPr>
          <p:cNvSpPr>
            <a:spLocks noChangeArrowheads="1"/>
          </p:cNvSpPr>
          <p:nvPr/>
        </p:nvSpPr>
        <p:spPr bwMode="auto">
          <a:xfrm>
            <a:off x="0" y="32383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zh-CN" sz="1400" b="0" i="0" u="none" strike="noStrike" cap="none" normalizeH="0" baseline="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7" name="Title 1">
            <a:extLst>
              <a:ext uri="{FF2B5EF4-FFF2-40B4-BE49-F238E27FC236}">
                <a16:creationId xmlns:a16="http://schemas.microsoft.com/office/drawing/2014/main" id="{0AB205FB-50BB-403E-969F-A47104C771F7}"/>
              </a:ext>
            </a:extLst>
          </p:cNvPr>
          <p:cNvSpPr>
            <a:spLocks noGrp="1"/>
          </p:cNvSpPr>
          <p:nvPr>
            <p:ph type="title"/>
          </p:nvPr>
        </p:nvSpPr>
        <p:spPr>
          <a:xfrm>
            <a:off x="139901" y="-91449"/>
            <a:ext cx="8229600" cy="1143000"/>
          </a:xfrm>
        </p:spPr>
        <p:txBody>
          <a:bodyPr/>
          <a:lstStyle/>
          <a:p>
            <a:r>
              <a:rPr lang="en-IN" dirty="0"/>
              <a:t>Doctor’s Side App (</a:t>
            </a:r>
            <a:r>
              <a:rPr lang="en-IN" dirty="0" err="1"/>
              <a:t>cntd</a:t>
            </a:r>
            <a:r>
              <a:rPr lang="en-IN" dirty="0"/>
              <a:t>)</a:t>
            </a:r>
          </a:p>
        </p:txBody>
      </p:sp>
    </p:spTree>
    <p:extLst>
      <p:ext uri="{BB962C8B-B14F-4D97-AF65-F5344CB8AC3E}">
        <p14:creationId xmlns:p14="http://schemas.microsoft.com/office/powerpoint/2010/main" val="350622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C7F4-0B81-4F0D-8DFF-2D25746EC18A}"/>
              </a:ext>
            </a:extLst>
          </p:cNvPr>
          <p:cNvSpPr>
            <a:spLocks noGrp="1"/>
          </p:cNvSpPr>
          <p:nvPr>
            <p:ph type="title"/>
          </p:nvPr>
        </p:nvSpPr>
        <p:spPr/>
        <p:txBody>
          <a:bodyPr/>
          <a:lstStyle/>
          <a:p>
            <a:r>
              <a:rPr lang="en-IN" dirty="0"/>
              <a:t>Patient’s Side App:-</a:t>
            </a:r>
          </a:p>
        </p:txBody>
      </p:sp>
      <p:pic>
        <p:nvPicPr>
          <p:cNvPr id="4" name="Picture 25">
            <a:extLst>
              <a:ext uri="{FF2B5EF4-FFF2-40B4-BE49-F238E27FC236}">
                <a16:creationId xmlns:a16="http://schemas.microsoft.com/office/drawing/2014/main" id="{B370E999-F31E-4174-A825-680313618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41487"/>
            <a:ext cx="2041525" cy="3298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6">
            <a:extLst>
              <a:ext uri="{FF2B5EF4-FFF2-40B4-BE49-F238E27FC236}">
                <a16:creationId xmlns:a16="http://schemas.microsoft.com/office/drawing/2014/main" id="{F2608A12-B21A-46B4-A3E9-7204E9122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41487"/>
            <a:ext cx="1920875" cy="329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0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a:t>We have come up with the solution so as to help people facing  problems in remembering the medical recommendations given by the Doctors which will be also very helpful for Alzheimer patients and also put on ease to both Doctors and patients by making a simple application using QR code concept and audio as a resource of help to get back things remembered easily which are recommended by doctors and also get rid of struggling writing work. </a:t>
            </a:r>
            <a:endParaRPr lang="en-IN" dirty="0"/>
          </a:p>
        </p:txBody>
      </p:sp>
    </p:spTree>
    <p:extLst>
      <p:ext uri="{BB962C8B-B14F-4D97-AF65-F5344CB8AC3E}">
        <p14:creationId xmlns:p14="http://schemas.microsoft.com/office/powerpoint/2010/main" val="177311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lstStyle/>
          <a:p>
            <a:r>
              <a:rPr lang="en-US"/>
              <a:t>Questions?</a:t>
            </a:r>
            <a:endParaRPr lang="en-US" dirty="0"/>
          </a:p>
        </p:txBody>
      </p:sp>
    </p:spTree>
    <p:extLst>
      <p:ext uri="{BB962C8B-B14F-4D97-AF65-F5344CB8AC3E}">
        <p14:creationId xmlns:p14="http://schemas.microsoft.com/office/powerpoint/2010/main" val="36613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Thank You……</a:t>
            </a:r>
          </a:p>
        </p:txBody>
      </p:sp>
    </p:spTree>
    <p:extLst>
      <p:ext uri="{BB962C8B-B14F-4D97-AF65-F5344CB8AC3E}">
        <p14:creationId xmlns:p14="http://schemas.microsoft.com/office/powerpoint/2010/main" val="40439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&amp; Objective</a:t>
            </a:r>
          </a:p>
        </p:txBody>
      </p:sp>
      <p:sp>
        <p:nvSpPr>
          <p:cNvPr id="3" name="Content Placeholder 2"/>
          <p:cNvSpPr>
            <a:spLocks noGrp="1"/>
          </p:cNvSpPr>
          <p:nvPr>
            <p:ph idx="1"/>
          </p:nvPr>
        </p:nvSpPr>
        <p:spPr/>
        <p:txBody>
          <a:bodyPr>
            <a:normAutofit fontScale="92500"/>
          </a:bodyPr>
          <a:lstStyle/>
          <a:p>
            <a:r>
              <a:rPr lang="en-US" dirty="0"/>
              <a:t>In today’s day and age technology has surrounded human beings completely be it in the field of medical science or  robots that can think on their own (AI robots). </a:t>
            </a:r>
            <a:endParaRPr lang="en-IN" dirty="0"/>
          </a:p>
          <a:p>
            <a:r>
              <a:rPr lang="en-US" dirty="0"/>
              <a:t>We here present an app that can take us one step forward in the doctor and patient interaction and make it a delightful experience instead of a struggle to understand the prescriptions and remember the details and suggestions. </a:t>
            </a:r>
            <a:endParaRPr lang="en-IN" dirty="0"/>
          </a:p>
          <a:p>
            <a:pPr marL="0" indent="0">
              <a:buNone/>
            </a:pPr>
            <a:endParaRPr lang="en-US" dirty="0"/>
          </a:p>
        </p:txBody>
      </p:sp>
    </p:spTree>
    <p:extLst>
      <p:ext uri="{BB962C8B-B14F-4D97-AF65-F5344CB8AC3E}">
        <p14:creationId xmlns:p14="http://schemas.microsoft.com/office/powerpoint/2010/main" val="410449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 implement  the  smart prescription idea by printing a QR code of the multiple audios recorded related to the medicine dosage instructions ,extra </a:t>
            </a:r>
            <a:r>
              <a:rPr lang="en-US"/>
              <a:t>recommendations etc. </a:t>
            </a:r>
            <a:r>
              <a:rPr lang="en-US" dirty="0"/>
              <a:t>respectively on the doctor’s prescription and making an application one for generation and other for scanning the QR code used  by  doctors and patients respectively. </a:t>
            </a:r>
            <a:endParaRPr lang="en-IN" dirty="0"/>
          </a:p>
          <a:p>
            <a:endParaRPr lang="en-US" dirty="0"/>
          </a:p>
        </p:txBody>
      </p:sp>
    </p:spTree>
    <p:extLst>
      <p:ext uri="{BB962C8B-B14F-4D97-AF65-F5344CB8AC3E}">
        <p14:creationId xmlns:p14="http://schemas.microsoft.com/office/powerpoint/2010/main" val="113198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fontScale="40000" lnSpcReduction="20000"/>
          </a:bodyPr>
          <a:lstStyle/>
          <a:p>
            <a:r>
              <a:rPr lang="en-US" b="1" dirty="0"/>
              <a:t>1</a:t>
            </a:r>
            <a:r>
              <a:rPr lang="en-US" dirty="0"/>
              <a:t>.</a:t>
            </a:r>
            <a:r>
              <a:rPr lang="en-US" b="1" u="sng" dirty="0"/>
              <a:t>PPD e-Prescription</a:t>
            </a:r>
            <a:r>
              <a:rPr lang="en-US" dirty="0"/>
              <a:t>:</a:t>
            </a:r>
            <a:endParaRPr lang="en-IN" dirty="0"/>
          </a:p>
          <a:p>
            <a:r>
              <a:rPr lang="en-US" dirty="0"/>
              <a:t>It is an official app of </a:t>
            </a:r>
            <a:r>
              <a:rPr lang="en-US" dirty="0" err="1"/>
              <a:t>Philipine</a:t>
            </a:r>
            <a:r>
              <a:rPr lang="en-US" dirty="0"/>
              <a:t> Pharmaceutical Directory developed for </a:t>
            </a:r>
            <a:r>
              <a:rPr lang="en-US" dirty="0" err="1"/>
              <a:t>Phillipine</a:t>
            </a:r>
            <a:r>
              <a:rPr lang="en-US" dirty="0"/>
              <a:t> doctors .It helps the healthcare professionals in clinical decision making process with information on about 3000 drugs and facility to provide prescriptions to patients via email.</a:t>
            </a:r>
            <a:endParaRPr lang="en-IN" dirty="0"/>
          </a:p>
          <a:p>
            <a:r>
              <a:rPr lang="en-US" dirty="0"/>
              <a:t>Disadvantages:</a:t>
            </a:r>
            <a:endParaRPr lang="en-IN" dirty="0"/>
          </a:p>
          <a:p>
            <a:pPr lvl="0"/>
            <a:r>
              <a:rPr lang="en-US" dirty="0"/>
              <a:t>There is no other source of access of prescription other than email by the patient.</a:t>
            </a:r>
          </a:p>
          <a:p>
            <a:pPr marL="0" lvl="0" indent="0">
              <a:buNone/>
            </a:pPr>
            <a:endParaRPr lang="en-IN" dirty="0"/>
          </a:p>
          <a:p>
            <a:r>
              <a:rPr lang="en-US" b="1" dirty="0"/>
              <a:t>2</a:t>
            </a:r>
            <a:r>
              <a:rPr lang="en-US" dirty="0"/>
              <a:t>.</a:t>
            </a:r>
            <a:r>
              <a:rPr lang="en-US" b="1" u="sng" dirty="0"/>
              <a:t>Rexi E-Prescription Maker:</a:t>
            </a:r>
            <a:endParaRPr lang="en-IN" dirty="0"/>
          </a:p>
          <a:p>
            <a:r>
              <a:rPr lang="en-US" dirty="0"/>
              <a:t>It is a prescription maker app made for Doctors which takes in all information related to create a prescription as well as label and creates an html file of the same which gets saved in the respective device .</a:t>
            </a:r>
            <a:endParaRPr lang="en-IN" dirty="0"/>
          </a:p>
          <a:p>
            <a:r>
              <a:rPr lang="en-US" dirty="0"/>
              <a:t>Disadvantages:</a:t>
            </a:r>
            <a:endParaRPr lang="en-IN" dirty="0"/>
          </a:p>
          <a:p>
            <a:pPr lvl="0"/>
            <a:r>
              <a:rPr lang="en-US" dirty="0"/>
              <a:t>There is no facility of providing the prescription to the patient through the app itself </a:t>
            </a:r>
            <a:r>
              <a:rPr lang="en-US" dirty="0" err="1"/>
              <a:t>directly.The</a:t>
            </a:r>
            <a:r>
              <a:rPr lang="en-US" dirty="0"/>
              <a:t> file is stored into the doctors phone.</a:t>
            </a:r>
            <a:endParaRPr lang="en-IN" dirty="0"/>
          </a:p>
          <a:p>
            <a:pPr lvl="0"/>
            <a:r>
              <a:rPr lang="en-US" dirty="0"/>
              <a:t>The doctors can  print the prescription by browsing it on a browser or have to share it separately to patient.</a:t>
            </a:r>
            <a:endParaRPr lang="en-IN" dirty="0"/>
          </a:p>
          <a:p>
            <a:pPr marL="0" indent="0">
              <a:buNone/>
            </a:pPr>
            <a:endParaRPr lang="en-IN" dirty="0"/>
          </a:p>
          <a:p>
            <a:r>
              <a:rPr lang="en-US" b="1" dirty="0"/>
              <a:t>3.</a:t>
            </a:r>
            <a:r>
              <a:rPr lang="en-US" b="1" u="sng" dirty="0"/>
              <a:t>  1mg Online Medical Store:</a:t>
            </a:r>
            <a:endParaRPr lang="en-IN" dirty="0"/>
          </a:p>
          <a:p>
            <a:pPr lvl="0"/>
            <a:r>
              <a:rPr lang="en-US" dirty="0"/>
              <a:t>View Medicine Information	</a:t>
            </a:r>
            <a:endParaRPr lang="en-IN" dirty="0"/>
          </a:p>
          <a:p>
            <a:pPr lvl="0"/>
            <a:r>
              <a:rPr lang="en-US" dirty="0"/>
              <a:t>Buy Medicines Online</a:t>
            </a:r>
            <a:endParaRPr lang="en-IN" dirty="0"/>
          </a:p>
          <a:p>
            <a:pPr lvl="0"/>
            <a:r>
              <a:rPr lang="en-US" dirty="0"/>
              <a:t>Book Lab Tests &amp; Health Check-ups</a:t>
            </a:r>
            <a:endParaRPr lang="en-IN" dirty="0"/>
          </a:p>
          <a:p>
            <a:pPr lvl="0"/>
            <a:r>
              <a:rPr lang="en-US" dirty="0"/>
              <a:t>Consult Doctors Online</a:t>
            </a:r>
            <a:endParaRPr lang="en-IN" dirty="0"/>
          </a:p>
          <a:p>
            <a:pPr lvl="0"/>
            <a:r>
              <a:rPr lang="en-US" dirty="0"/>
              <a:t>Read Regular Health Tips</a:t>
            </a:r>
            <a:endParaRPr lang="en-IN" dirty="0"/>
          </a:p>
        </p:txBody>
      </p:sp>
    </p:spTree>
    <p:extLst>
      <p:ext uri="{BB962C8B-B14F-4D97-AF65-F5344CB8AC3E}">
        <p14:creationId xmlns:p14="http://schemas.microsoft.com/office/powerpoint/2010/main" val="130132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5" name="Content Placeholder 4">
            <a:extLst>
              <a:ext uri="{FF2B5EF4-FFF2-40B4-BE49-F238E27FC236}">
                <a16:creationId xmlns:a16="http://schemas.microsoft.com/office/drawing/2014/main" id="{C2C6C42C-A1C6-4A1C-AA3B-AE983039BC12}"/>
              </a:ext>
            </a:extLst>
          </p:cNvPr>
          <p:cNvSpPr>
            <a:spLocks noGrp="1"/>
          </p:cNvSpPr>
          <p:nvPr>
            <p:ph idx="1"/>
          </p:nvPr>
        </p:nvSpPr>
        <p:spPr/>
        <p:txBody>
          <a:bodyPr>
            <a:normAutofit fontScale="85000" lnSpcReduction="20000"/>
          </a:bodyPr>
          <a:lstStyle/>
          <a:p>
            <a:r>
              <a:rPr lang="en-US" dirty="0"/>
              <a:t>There is also a research paper on smart prescription. Which describes the application as follows:</a:t>
            </a:r>
            <a:endParaRPr lang="en-IN" dirty="0"/>
          </a:p>
          <a:p>
            <a:pPr lvl="0"/>
            <a:r>
              <a:rPr lang="en-US" dirty="0"/>
              <a:t>An application for patients , doctor and admin.</a:t>
            </a:r>
            <a:endParaRPr lang="en-IN" dirty="0"/>
          </a:p>
          <a:p>
            <a:pPr lvl="0"/>
            <a:r>
              <a:rPr lang="en-US" dirty="0"/>
              <a:t>The application allows to take appointments , get prescription and maintain database of the patients and doctors. </a:t>
            </a:r>
            <a:endParaRPr lang="en-IN" dirty="0"/>
          </a:p>
          <a:p>
            <a:pPr lvl="0"/>
            <a:r>
              <a:rPr lang="en-US" dirty="0"/>
              <a:t>The admin controls the permission of the doctor  to use the app.</a:t>
            </a:r>
            <a:endParaRPr lang="en-IN" dirty="0"/>
          </a:p>
          <a:p>
            <a:pPr lvl="0"/>
            <a:r>
              <a:rPr lang="en-US" dirty="0"/>
              <a:t>The application aims at allowing the patient and doctor interaction by digital means.</a:t>
            </a:r>
            <a:endParaRPr lang="en-IN" dirty="0"/>
          </a:p>
          <a:p>
            <a:pPr lvl="0"/>
            <a:r>
              <a:rPr lang="en-IN" u="sng" dirty="0">
                <a:hlinkClick r:id="rId2"/>
              </a:rPr>
              <a:t>http://www.iosrjournals.org/iosr-jce/papers/Vol19-issue6/Version-3/M1906038591.pdf</a:t>
            </a:r>
            <a:endParaRPr lang="en-IN" dirty="0"/>
          </a:p>
          <a:p>
            <a:endParaRPr lang="en-IN" dirty="0"/>
          </a:p>
        </p:txBody>
      </p:sp>
    </p:spTree>
    <p:extLst>
      <p:ext uri="{BB962C8B-B14F-4D97-AF65-F5344CB8AC3E}">
        <p14:creationId xmlns:p14="http://schemas.microsoft.com/office/powerpoint/2010/main" val="351810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85000" lnSpcReduction="20000"/>
          </a:bodyPr>
          <a:lstStyle/>
          <a:p>
            <a:pPr lvl="0"/>
            <a:r>
              <a:rPr lang="en-US" sz="2400" dirty="0"/>
              <a:t>Elimination of paper work and data entry.</a:t>
            </a:r>
            <a:endParaRPr lang="en-IN" sz="2400" dirty="0"/>
          </a:p>
          <a:p>
            <a:pPr lvl="0"/>
            <a:r>
              <a:rPr lang="en-US" sz="2400" dirty="0"/>
              <a:t>Prescription do not cover each and every minute thing that doctor recommends or prescribes but the audio does.</a:t>
            </a:r>
            <a:endParaRPr lang="en-IN" sz="2400" dirty="0"/>
          </a:p>
          <a:p>
            <a:pPr lvl="0"/>
            <a:r>
              <a:rPr lang="en-US" sz="2400" dirty="0"/>
              <a:t>The audios are multilingual and the best way for communication between the doctors and the patients.</a:t>
            </a:r>
            <a:endParaRPr lang="en-IN" sz="2400" dirty="0"/>
          </a:p>
          <a:p>
            <a:pPr lvl="0"/>
            <a:r>
              <a:rPr lang="en-US" sz="2400" dirty="0"/>
              <a:t>Different application for patients as well as doctor.</a:t>
            </a:r>
            <a:endParaRPr lang="en-IN" sz="2400" dirty="0"/>
          </a:p>
          <a:p>
            <a:pPr lvl="0"/>
            <a:r>
              <a:rPr lang="en-US" sz="2400" dirty="0"/>
              <a:t>Eliminating the tension of carrying prescription.</a:t>
            </a:r>
            <a:endParaRPr lang="en-IN" sz="2400" dirty="0"/>
          </a:p>
          <a:p>
            <a:pPr lvl="0"/>
            <a:r>
              <a:rPr lang="en-US" sz="2400" dirty="0"/>
              <a:t>Backup of prescription available in phones of respective patient after downloading and the main file always exists on the firebase(secure and flexible).</a:t>
            </a:r>
            <a:endParaRPr lang="en-IN" sz="2400" dirty="0"/>
          </a:p>
          <a:p>
            <a:pPr lvl="0"/>
            <a:r>
              <a:rPr lang="en-US" sz="2400" dirty="0"/>
              <a:t>People with diseases like </a:t>
            </a:r>
            <a:r>
              <a:rPr lang="en-US" sz="2400" dirty="0" err="1"/>
              <a:t>alzheimer</a:t>
            </a:r>
            <a:r>
              <a:rPr lang="en-US" sz="2400" dirty="0"/>
              <a:t> will be benefited as they won’t have to carry their prescription always and can download them and keep them always. </a:t>
            </a:r>
            <a:endParaRPr lang="en-IN" sz="2400" dirty="0"/>
          </a:p>
          <a:p>
            <a:pPr lvl="0"/>
            <a:r>
              <a:rPr lang="en-US" sz="2400" dirty="0"/>
              <a:t>Large audio files can be uploaded as firebase supports 5TB of file upload at a time.</a:t>
            </a:r>
            <a:endParaRPr lang="en-IN" sz="2400" dirty="0"/>
          </a:p>
        </p:txBody>
      </p:sp>
    </p:spTree>
    <p:extLst>
      <p:ext uri="{BB962C8B-B14F-4D97-AF65-F5344CB8AC3E}">
        <p14:creationId xmlns:p14="http://schemas.microsoft.com/office/powerpoint/2010/main" val="117070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p>
        </p:txBody>
      </p:sp>
      <p:sp>
        <p:nvSpPr>
          <p:cNvPr id="3" name="Content Placeholder 2"/>
          <p:cNvSpPr>
            <a:spLocks noGrp="1"/>
          </p:cNvSpPr>
          <p:nvPr>
            <p:ph idx="1"/>
          </p:nvPr>
        </p:nvSpPr>
        <p:spPr>
          <a:xfrm>
            <a:off x="457200" y="1600200"/>
            <a:ext cx="8229600" cy="4983162"/>
          </a:xfrm>
        </p:spPr>
        <p:txBody>
          <a:bodyPr>
            <a:normAutofit fontScale="92500"/>
          </a:bodyPr>
          <a:lstStyle/>
          <a:p>
            <a:pPr marL="0" lvl="0" indent="0">
              <a:spcBef>
                <a:spcPts val="640"/>
              </a:spcBef>
              <a:buClr>
                <a:schemeClr val="dk1"/>
              </a:buClr>
              <a:buSzPts val="3200"/>
              <a:buNone/>
            </a:pPr>
            <a:r>
              <a:rPr lang="en-US" sz="1800" dirty="0"/>
              <a:t>Technology USED and WHY it was used:-</a:t>
            </a:r>
          </a:p>
          <a:p>
            <a:pPr marL="0" lvl="0" indent="0">
              <a:spcBef>
                <a:spcPts val="1600"/>
              </a:spcBef>
              <a:buClr>
                <a:schemeClr val="dk1"/>
              </a:buClr>
              <a:buSzPts val="3200"/>
              <a:buNone/>
            </a:pPr>
            <a:r>
              <a:rPr lang="en-US" sz="1800" dirty="0"/>
              <a:t>1.Android Studio:- It is platform to generate android apps which are compatible on most of the devices and is very stable and all rounded with many features. Also a Plugin called Intel INDE is provides us a multi-OS platform and just by adding some bits of code in the android app we can achieve the app for IOS too. It helps us to use Java instead of the Swift programming language used for developing IOS apps. Hence we chose to go for a Java support app building software Android Studio which can help us to make Multi-</a:t>
            </a:r>
            <a:r>
              <a:rPr lang="en-US" sz="1800" dirty="0" err="1"/>
              <a:t>Os</a:t>
            </a:r>
            <a:r>
              <a:rPr lang="en-US" sz="1800" dirty="0"/>
              <a:t> apps too.</a:t>
            </a:r>
          </a:p>
          <a:p>
            <a:pPr marL="0" lvl="0" indent="0">
              <a:spcBef>
                <a:spcPts val="1600"/>
              </a:spcBef>
              <a:buClr>
                <a:schemeClr val="dk1"/>
              </a:buClr>
              <a:buSzPts val="3200"/>
              <a:buNone/>
            </a:pPr>
            <a:r>
              <a:rPr lang="en-US" sz="1800" dirty="0"/>
              <a:t>2.Firebase:- </a:t>
            </a:r>
          </a:p>
          <a:p>
            <a:pPr marL="0" lvl="0" indent="0">
              <a:spcBef>
                <a:spcPts val="1600"/>
              </a:spcBef>
              <a:buClr>
                <a:schemeClr val="dk1"/>
              </a:buClr>
              <a:buSzPts val="3200"/>
              <a:buNone/>
            </a:pPr>
            <a:r>
              <a:rPr lang="en-US" sz="1800" dirty="0"/>
              <a:t>The Audios that we have generated will at maximum have a size of100MBs as :-</a:t>
            </a:r>
          </a:p>
          <a:p>
            <a:pPr marL="0" lvl="0" indent="0">
              <a:spcBef>
                <a:spcPts val="1600"/>
              </a:spcBef>
              <a:buClr>
                <a:schemeClr val="dk1"/>
              </a:buClr>
              <a:buSzPts val="3200"/>
              <a:buNone/>
            </a:pPr>
            <a:r>
              <a:rPr lang="en-US" sz="1800" dirty="0"/>
              <a:t>10 mins of a audio file takes almost 16MB of memory so a audio file can at maximum be of 66.66 mins. And Firebase being a very strong and powerful cloud storage supports about 5TB of file upload at one time which very much sufficient to record a very large audio file.</a:t>
            </a:r>
          </a:p>
          <a:p>
            <a:pPr marL="0" lvl="0" indent="0">
              <a:spcBef>
                <a:spcPts val="1600"/>
              </a:spcBef>
              <a:spcAft>
                <a:spcPts val="1600"/>
              </a:spcAft>
              <a:buClr>
                <a:schemeClr val="dk1"/>
              </a:buClr>
              <a:buSzPts val="3200"/>
              <a:buNone/>
            </a:pPr>
            <a:r>
              <a:rPr lang="en-US" sz="1800" dirty="0"/>
              <a:t>Firebase is very easy to use and a very strong storage system which we can be easily added into our apps. Hence we decided to make the database on firebase.</a:t>
            </a:r>
          </a:p>
        </p:txBody>
      </p:sp>
    </p:spTree>
    <p:extLst>
      <p:ext uri="{BB962C8B-B14F-4D97-AF65-F5344CB8AC3E}">
        <p14:creationId xmlns:p14="http://schemas.microsoft.com/office/powerpoint/2010/main" val="24264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pic>
        <p:nvPicPr>
          <p:cNvPr id="4" name="Content Placeholder 3">
            <a:extLst>
              <a:ext uri="{FF2B5EF4-FFF2-40B4-BE49-F238E27FC236}">
                <a16:creationId xmlns:a16="http://schemas.microsoft.com/office/drawing/2014/main" id="{CF288795-8A00-47C5-A14F-A315A09489E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03075" y="1664621"/>
            <a:ext cx="3337849" cy="4397121"/>
          </a:xfrm>
          <a:prstGeom prst="rect">
            <a:avLst/>
          </a:prstGeom>
        </p:spPr>
      </p:pic>
      <p:sp>
        <p:nvSpPr>
          <p:cNvPr id="5" name="TextBox 4">
            <a:extLst>
              <a:ext uri="{FF2B5EF4-FFF2-40B4-BE49-F238E27FC236}">
                <a16:creationId xmlns:a16="http://schemas.microsoft.com/office/drawing/2014/main" id="{80F287BE-9DD7-4900-809F-1E5459ADCF7D}"/>
              </a:ext>
            </a:extLst>
          </p:cNvPr>
          <p:cNvSpPr txBox="1"/>
          <p:nvPr/>
        </p:nvSpPr>
        <p:spPr>
          <a:xfrm>
            <a:off x="1295400" y="1186805"/>
            <a:ext cx="5257800" cy="461665"/>
          </a:xfrm>
          <a:prstGeom prst="rect">
            <a:avLst/>
          </a:prstGeom>
          <a:noFill/>
        </p:spPr>
        <p:txBody>
          <a:bodyPr wrap="square" rtlCol="0">
            <a:spAutoFit/>
          </a:bodyPr>
          <a:lstStyle/>
          <a:p>
            <a:r>
              <a:rPr lang="en-IN" sz="2400" dirty="0"/>
              <a:t>Use Case Diagram:-</a:t>
            </a:r>
          </a:p>
        </p:txBody>
      </p:sp>
    </p:spTree>
    <p:extLst>
      <p:ext uri="{BB962C8B-B14F-4D97-AF65-F5344CB8AC3E}">
        <p14:creationId xmlns:p14="http://schemas.microsoft.com/office/powerpoint/2010/main" val="230592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942"/>
            <a:ext cx="8229600" cy="1143000"/>
          </a:xfrm>
        </p:spPr>
        <p:txBody>
          <a:bodyPr/>
          <a:lstStyle/>
          <a:p>
            <a:r>
              <a:rPr lang="en-US" dirty="0"/>
              <a:t>System Design</a:t>
            </a:r>
          </a:p>
        </p:txBody>
      </p:sp>
      <p:pic>
        <p:nvPicPr>
          <p:cNvPr id="4" name="Content Placeholder 3">
            <a:extLst>
              <a:ext uri="{FF2B5EF4-FFF2-40B4-BE49-F238E27FC236}">
                <a16:creationId xmlns:a16="http://schemas.microsoft.com/office/drawing/2014/main" id="{CF288795-8A00-47C5-A14F-A315A09489E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03075" y="1676400"/>
            <a:ext cx="3337849" cy="4397121"/>
          </a:xfrm>
          <a:prstGeom prst="rect">
            <a:avLst/>
          </a:prstGeom>
        </p:spPr>
      </p:pic>
      <p:pic>
        <p:nvPicPr>
          <p:cNvPr id="5" name="Picture 4">
            <a:extLst>
              <a:ext uri="{FF2B5EF4-FFF2-40B4-BE49-F238E27FC236}">
                <a16:creationId xmlns:a16="http://schemas.microsoft.com/office/drawing/2014/main" id="{4B78EE13-DEEE-4C1A-BC65-DB8B18BDFAA9}"/>
              </a:ext>
            </a:extLst>
          </p:cNvPr>
          <p:cNvPicPr/>
          <p:nvPr/>
        </p:nvPicPr>
        <p:blipFill>
          <a:blip r:embed="rId3"/>
          <a:stretch>
            <a:fillRect/>
          </a:stretch>
        </p:blipFill>
        <p:spPr>
          <a:xfrm>
            <a:off x="1464309" y="1857604"/>
            <a:ext cx="6215380" cy="4524375"/>
          </a:xfrm>
          <a:prstGeom prst="rect">
            <a:avLst/>
          </a:prstGeom>
        </p:spPr>
      </p:pic>
      <p:sp>
        <p:nvSpPr>
          <p:cNvPr id="3" name="TextBox 2">
            <a:extLst>
              <a:ext uri="{FF2B5EF4-FFF2-40B4-BE49-F238E27FC236}">
                <a16:creationId xmlns:a16="http://schemas.microsoft.com/office/drawing/2014/main" id="{EBEF25E7-3B96-4B3E-8C76-230D6CE4777C}"/>
              </a:ext>
            </a:extLst>
          </p:cNvPr>
          <p:cNvSpPr txBox="1"/>
          <p:nvPr/>
        </p:nvSpPr>
        <p:spPr>
          <a:xfrm>
            <a:off x="1524000" y="1142999"/>
            <a:ext cx="5257800" cy="461665"/>
          </a:xfrm>
          <a:prstGeom prst="rect">
            <a:avLst/>
          </a:prstGeom>
          <a:noFill/>
        </p:spPr>
        <p:txBody>
          <a:bodyPr wrap="square" rtlCol="0">
            <a:spAutoFit/>
          </a:bodyPr>
          <a:lstStyle/>
          <a:p>
            <a:r>
              <a:rPr lang="en-IN" sz="2400" dirty="0"/>
              <a:t>Doctor’s Side APP(Activity Diagram):-</a:t>
            </a:r>
          </a:p>
        </p:txBody>
      </p:sp>
    </p:spTree>
    <p:extLst>
      <p:ext uri="{BB962C8B-B14F-4D97-AF65-F5344CB8AC3E}">
        <p14:creationId xmlns:p14="http://schemas.microsoft.com/office/powerpoint/2010/main" val="235801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925</Words>
  <Application>Microsoft Office PowerPoint</Application>
  <PresentationFormat>On-screen Show (4:3)</PresentationFormat>
  <Paragraphs>78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MIT Academy of Engineering School of Computer Engineering and Technology  Project Presentation</vt:lpstr>
      <vt:lpstr>Aim &amp; Objective</vt:lpstr>
      <vt:lpstr>Problem Statement</vt:lpstr>
      <vt:lpstr>Literature Survey</vt:lpstr>
      <vt:lpstr>Literature Survey</vt:lpstr>
      <vt:lpstr>Advantages</vt:lpstr>
      <vt:lpstr>Technology Stack</vt:lpstr>
      <vt:lpstr>System Design</vt:lpstr>
      <vt:lpstr>System Design</vt:lpstr>
      <vt:lpstr>System Design</vt:lpstr>
      <vt:lpstr>System Design</vt:lpstr>
      <vt:lpstr>Doctor’s Side App </vt:lpstr>
      <vt:lpstr>Doctor’s Side App (cntd)</vt:lpstr>
      <vt:lpstr>Patient’s Side App:-</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Academy of Engineering School of Computer Engineering and Technology  Minor Project Presentation – 1 </dc:title>
  <dc:creator>DEVARE</dc:creator>
  <cp:lastModifiedBy>yushant TYAGI</cp:lastModifiedBy>
  <cp:revision>21</cp:revision>
  <dcterms:created xsi:type="dcterms:W3CDTF">2019-02-01T06:26:32Z</dcterms:created>
  <dcterms:modified xsi:type="dcterms:W3CDTF">2020-06-07T19:26:45Z</dcterms:modified>
</cp:coreProperties>
</file>