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8" r:id="rId4"/>
    <p:sldId id="257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74"/>
  </p:normalViewPr>
  <p:slideViewPr>
    <p:cSldViewPr snapToGrid="0">
      <p:cViewPr varScale="1">
        <p:scale>
          <a:sx n="102" d="100"/>
          <a:sy n="102" d="100"/>
        </p:scale>
        <p:origin x="4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51E9EF-EE8F-C035-889F-8735C31BE6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D653CFB-8430-B0AB-7444-43604C59B9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90ABE86-80DA-9F8F-DC43-10562A72D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2DE4D-AE91-ED42-98D8-DBF1B9971769}" type="datetimeFigureOut">
              <a:rPr kumimoji="1" lang="zh-TW" altLang="en-US" smtClean="0"/>
              <a:t>2023/5/29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2784054-F12F-9B76-14EE-F286D59C6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05BB1BA-675D-9EA7-8C2C-F924836D0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F1B91-0406-8641-9A6F-813B9A6D49C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51382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41BA03-48BB-FE71-CF6F-82E8D82FE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B907C0E-3670-19E7-6C42-83E01B57F3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F401DFE-FD67-6529-D700-BD9E2F631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2DE4D-AE91-ED42-98D8-DBF1B9971769}" type="datetimeFigureOut">
              <a:rPr kumimoji="1" lang="zh-TW" altLang="en-US" smtClean="0"/>
              <a:t>2023/5/29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93B8860-79A1-220C-0495-298BEF33B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DF470BE-08F7-BEEE-4BAC-8F9449AE4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F1B91-0406-8641-9A6F-813B9A6D49C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5269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8D279CE7-36BD-2C69-59FB-EF5F5B3BBD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1CF05F4-0E02-3401-3490-B572A6CFE8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362D94B-2AFB-E85C-2D3C-7E8D358CC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2DE4D-AE91-ED42-98D8-DBF1B9971769}" type="datetimeFigureOut">
              <a:rPr kumimoji="1" lang="zh-TW" altLang="en-US" smtClean="0"/>
              <a:t>2023/5/29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833244D-A33B-EEEE-02C0-3AE4A820B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A6E9371-BE90-71EA-056D-4E98EF730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F1B91-0406-8641-9A6F-813B9A6D49C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885225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43BE47-AFCF-9AD5-27E8-FACB016D6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5F9F172-576A-0CB2-9DC9-4579644EC7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A60AB0E-177A-7048-0145-2A00AA936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2DE4D-AE91-ED42-98D8-DBF1B9971769}" type="datetimeFigureOut">
              <a:rPr kumimoji="1" lang="zh-TW" altLang="en-US" smtClean="0"/>
              <a:t>2023/5/29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1E60C67-374B-816E-00F4-A5E52E3F2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C47434F-B802-FD82-9C99-DF56A4533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F1B91-0406-8641-9A6F-813B9A6D49C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32754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8558922-E8D7-54BA-DCA1-3E8706558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6A9CB79-5B6F-AAF3-C71E-93D22B28D3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5D5A9CC-AE94-6AFC-FFAC-7DB49C197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2DE4D-AE91-ED42-98D8-DBF1B9971769}" type="datetimeFigureOut">
              <a:rPr kumimoji="1" lang="zh-TW" altLang="en-US" smtClean="0"/>
              <a:t>2023/5/29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4C6CF2E-278A-F5E2-C2F1-647B0E897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0E68622-38AA-1D3A-2404-AD7FC4E43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F1B91-0406-8641-9A6F-813B9A6D49C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26439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2CC693-F1B5-C5AD-8FB8-73A35D602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FEE4D8A-77B0-0FA3-FDE8-94347C2917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21E187F-A0F9-0DB0-47D8-D881351A04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1D31A11-B80A-60E4-8BB9-6B57033F5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2DE4D-AE91-ED42-98D8-DBF1B9971769}" type="datetimeFigureOut">
              <a:rPr kumimoji="1" lang="zh-TW" altLang="en-US" smtClean="0"/>
              <a:t>2023/5/29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63B1CA1-8BE3-D170-5231-BCBD1D34E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E3EB1DF-11FB-7C4A-F608-DC5A982C0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F1B91-0406-8641-9A6F-813B9A6D49C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83952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548873-229A-EED9-27E0-974D78655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6094754-C33F-52A8-C8A4-44E25D7310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26B2748-F453-F835-947F-F1EDB7BAE9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97A5F40-7121-3976-A0CA-75DCC93CB4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D837AFAE-12A7-B443-F3D6-9B6F5ACEFC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9F370B36-AA0E-4612-D2AF-756C50E9D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2DE4D-AE91-ED42-98D8-DBF1B9971769}" type="datetimeFigureOut">
              <a:rPr kumimoji="1" lang="zh-TW" altLang="en-US" smtClean="0"/>
              <a:t>2023/5/29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5B3FACA2-01A9-73AF-5E06-8166786F6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34141558-B296-66B8-9E22-BE441D383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F1B91-0406-8641-9A6F-813B9A6D49C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041429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E9D5FD-9477-1EE6-13F4-0C5F2FE6B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463A439-2659-86C0-2E53-5A2C32272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2DE4D-AE91-ED42-98D8-DBF1B9971769}" type="datetimeFigureOut">
              <a:rPr kumimoji="1" lang="zh-TW" altLang="en-US" smtClean="0"/>
              <a:t>2023/5/29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0C8CCD0-FAC8-2B9D-7E87-3B2E68918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DB14D9E-A510-6098-5869-BC5E4F90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F1B91-0406-8641-9A6F-813B9A6D49C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78606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5F9A6BB-370D-34A4-3F68-195CFC0FA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2DE4D-AE91-ED42-98D8-DBF1B9971769}" type="datetimeFigureOut">
              <a:rPr kumimoji="1" lang="zh-TW" altLang="en-US" smtClean="0"/>
              <a:t>2023/5/29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4D277B0E-46CC-47B5-8205-B762731B2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9CF40F5-6BAA-5483-E528-B92F26954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F1B91-0406-8641-9A6F-813B9A6D49C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32288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91F73B-B6BE-E2BC-9D6A-5DDE4A38E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D33D793-EA78-F6C7-10F4-1DA76D32C0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A735A50-9078-F769-F4CC-89404A29E1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367DA88-F7D3-E374-34A4-97FDC3ADB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2DE4D-AE91-ED42-98D8-DBF1B9971769}" type="datetimeFigureOut">
              <a:rPr kumimoji="1" lang="zh-TW" altLang="en-US" smtClean="0"/>
              <a:t>2023/5/29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BDA7621-9BB9-E359-BB4C-0DE9BB8F6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9F9901B-4E52-AF68-FF2E-F4DC63C54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F1B91-0406-8641-9A6F-813B9A6D49C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147404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7D6374-A85B-0158-CD8D-9780D9E9D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F050225-3FB2-394B-33D5-8F400894DE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83570CE-D00E-F9CB-DCC8-2CCDF3AAA9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974F31B-425C-7A54-047E-C02A14CE1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2DE4D-AE91-ED42-98D8-DBF1B9971769}" type="datetimeFigureOut">
              <a:rPr kumimoji="1" lang="zh-TW" altLang="en-US" smtClean="0"/>
              <a:t>2023/5/29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CBB0EDF-4689-55C8-4E30-4EAE1D7EC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7AE5D74-1BDA-03E0-67D0-48A9E6B29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F1B91-0406-8641-9A6F-813B9A6D49C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85558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C116A869-CF91-1DB2-36FB-B6876A105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722986E-77AF-46A6-6ADC-129B810F9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778009D-19B9-A9B8-5ED7-1FF90C28B1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52DE4D-AE91-ED42-98D8-DBF1B9971769}" type="datetimeFigureOut">
              <a:rPr kumimoji="1" lang="zh-TW" altLang="en-US" smtClean="0"/>
              <a:t>2023/5/29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4C57C1B-13B7-69C0-EE86-BD88EBD5FD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12A368F-4893-1F96-5078-C06753796C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DF1B91-0406-8641-9A6F-813B9A6D49C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35755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E17211-543E-8823-EA61-20AAAA89E2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TW" dirty="0"/>
              <a:t>Debug</a:t>
            </a:r>
            <a:endParaRPr kumimoji="1"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DD1735D-B86E-CA31-9516-2B0B314E25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60188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26F984-45D8-C39B-A7A4-FB5B71281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/>
          </a:p>
        </p:txBody>
      </p:sp>
      <p:pic>
        <p:nvPicPr>
          <p:cNvPr id="5" name="內容版面配置區 4" descr="一張含有 文字, 螢幕擷取畫面, 黑色 的圖片&#10;&#10;自動產生的描述">
            <a:extLst>
              <a:ext uri="{FF2B5EF4-FFF2-40B4-BE49-F238E27FC236}">
                <a16:creationId xmlns:a16="http://schemas.microsoft.com/office/drawing/2014/main" id="{F383219E-A9EB-E75C-6601-B05A25F9B3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" y="365125"/>
            <a:ext cx="10191355" cy="6624381"/>
          </a:xfrm>
        </p:spPr>
      </p:pic>
      <p:pic>
        <p:nvPicPr>
          <p:cNvPr id="7" name="圖片 6" descr="一張含有 文字, 螢幕擷取畫面, 黑色 的圖片&#10;&#10;自動產生的描述">
            <a:extLst>
              <a:ext uri="{FF2B5EF4-FFF2-40B4-BE49-F238E27FC236}">
                <a16:creationId xmlns:a16="http://schemas.microsoft.com/office/drawing/2014/main" id="{D7C641E1-A5C2-AC71-58FD-7435CD8B3A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7003" y="365125"/>
            <a:ext cx="10024997" cy="6516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014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BCE449-41E8-0418-04A9-24E62CEF5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/>
          </a:p>
        </p:txBody>
      </p:sp>
      <p:pic>
        <p:nvPicPr>
          <p:cNvPr id="5" name="內容版面配置區 4" descr="一張含有 文字, 螢幕擷取畫面, 黑色 的圖片&#10;&#10;自動產生的描述">
            <a:extLst>
              <a:ext uri="{FF2B5EF4-FFF2-40B4-BE49-F238E27FC236}">
                <a16:creationId xmlns:a16="http://schemas.microsoft.com/office/drawing/2014/main" id="{1DC9FA4B-9472-00A4-4C6E-D9AA3254EB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365125"/>
            <a:ext cx="9989038" cy="6492875"/>
          </a:xfrm>
        </p:spPr>
      </p:pic>
      <p:pic>
        <p:nvPicPr>
          <p:cNvPr id="7" name="圖片 6" descr="一張含有 文字, 螢幕擷取畫面, 黑色 的圖片&#10;&#10;自動產生的描述">
            <a:extLst>
              <a:ext uri="{FF2B5EF4-FFF2-40B4-BE49-F238E27FC236}">
                <a16:creationId xmlns:a16="http://schemas.microsoft.com/office/drawing/2014/main" id="{A87278CB-2098-CD06-2E35-CF9392C96F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2962" y="365125"/>
            <a:ext cx="9989038" cy="649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207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702D9F-D3B4-D4C4-8EEC-FD18F2CC1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/>
          </a:p>
        </p:txBody>
      </p:sp>
      <p:pic>
        <p:nvPicPr>
          <p:cNvPr id="5" name="內容版面配置區 4" descr="一張含有 文字, 螢幕擷取畫面, 黑色, 設計 的圖片&#10;&#10;自動產生的描述">
            <a:extLst>
              <a:ext uri="{FF2B5EF4-FFF2-40B4-BE49-F238E27FC236}">
                <a16:creationId xmlns:a16="http://schemas.microsoft.com/office/drawing/2014/main" id="{41D74565-D97E-5893-6965-36A7ED9EA4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365125"/>
            <a:ext cx="9989038" cy="6492875"/>
          </a:xfrm>
        </p:spPr>
      </p:pic>
      <p:pic>
        <p:nvPicPr>
          <p:cNvPr id="7" name="圖片 6" descr="一張含有 文字, 螢幕擷取畫面, 黑色, 字型 的圖片&#10;&#10;自動產生的描述">
            <a:extLst>
              <a:ext uri="{FF2B5EF4-FFF2-40B4-BE49-F238E27FC236}">
                <a16:creationId xmlns:a16="http://schemas.microsoft.com/office/drawing/2014/main" id="{D5D1418B-2EAC-4F3C-86BB-1F8FC7E416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7034"/>
          <a:stretch/>
        </p:blipFill>
        <p:spPr>
          <a:xfrm>
            <a:off x="4131970" y="365124"/>
            <a:ext cx="6289685" cy="649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623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970B00-02C2-1C01-585E-22AEB0C53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63156F7-DFF1-FF58-21AE-644FE0FCC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198607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228F39-2E34-993F-050A-0EFBC13C4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/>
          </a:p>
        </p:txBody>
      </p:sp>
      <p:pic>
        <p:nvPicPr>
          <p:cNvPr id="5" name="內容版面配置區 4" descr="一張含有 文字, 螢幕擷取畫面, 字型 的圖片&#10;&#10;自動產生的描述">
            <a:extLst>
              <a:ext uri="{FF2B5EF4-FFF2-40B4-BE49-F238E27FC236}">
                <a16:creationId xmlns:a16="http://schemas.microsoft.com/office/drawing/2014/main" id="{C9F8DB3F-8C79-9026-3609-919DF018B6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365125"/>
            <a:ext cx="9989038" cy="6492875"/>
          </a:xfrm>
        </p:spPr>
      </p:pic>
    </p:spTree>
    <p:extLst>
      <p:ext uri="{BB962C8B-B14F-4D97-AF65-F5344CB8AC3E}">
        <p14:creationId xmlns:p14="http://schemas.microsoft.com/office/powerpoint/2010/main" val="980238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538A74B-0C0F-6113-2ED3-168B34B2A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/>
          </a:p>
        </p:txBody>
      </p:sp>
      <p:pic>
        <p:nvPicPr>
          <p:cNvPr id="5" name="內容版面配置區 4" descr="一張含有 文字, 螢幕擷取畫面, 軟體, 字型 的圖片&#10;&#10;自動產生的描述">
            <a:extLst>
              <a:ext uri="{FF2B5EF4-FFF2-40B4-BE49-F238E27FC236}">
                <a16:creationId xmlns:a16="http://schemas.microsoft.com/office/drawing/2014/main" id="{27859BE7-8684-94DC-2F86-3154DC9A66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365125"/>
            <a:ext cx="9989038" cy="6492875"/>
          </a:xfrm>
        </p:spPr>
      </p:pic>
    </p:spTree>
    <p:extLst>
      <p:ext uri="{BB962C8B-B14F-4D97-AF65-F5344CB8AC3E}">
        <p14:creationId xmlns:p14="http://schemas.microsoft.com/office/powerpoint/2010/main" val="1176986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7A8DC5-547D-7BCF-9246-63B0803F4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/>
          </a:p>
        </p:txBody>
      </p:sp>
      <p:pic>
        <p:nvPicPr>
          <p:cNvPr id="5" name="內容版面配置區 4" descr="一張含有 文字, 螢幕擷取畫面, 字型 的圖片&#10;&#10;自動產生的描述">
            <a:extLst>
              <a:ext uri="{FF2B5EF4-FFF2-40B4-BE49-F238E27FC236}">
                <a16:creationId xmlns:a16="http://schemas.microsoft.com/office/drawing/2014/main" id="{BE148CD6-F5B3-BB6F-F50D-280B2B9E93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365125"/>
            <a:ext cx="9989038" cy="6492875"/>
          </a:xfrm>
        </p:spPr>
      </p:pic>
    </p:spTree>
    <p:extLst>
      <p:ext uri="{BB962C8B-B14F-4D97-AF65-F5344CB8AC3E}">
        <p14:creationId xmlns:p14="http://schemas.microsoft.com/office/powerpoint/2010/main" val="8650617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</Words>
  <Application>Microsoft Macintosh PowerPoint</Application>
  <PresentationFormat>寬螢幕</PresentationFormat>
  <Paragraphs>1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佈景主題</vt:lpstr>
      <vt:lpstr>Debug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Debug</dc:title>
  <dc:creator>鄒雨笙 TZOU,YU-SHENG</dc:creator>
  <cp:lastModifiedBy>鄒雨笙 TZOU,YU-SHENG</cp:lastModifiedBy>
  <cp:revision>8</cp:revision>
  <dcterms:created xsi:type="dcterms:W3CDTF">2023-05-29T05:35:11Z</dcterms:created>
  <dcterms:modified xsi:type="dcterms:W3CDTF">2023-05-29T06:47:03Z</dcterms:modified>
</cp:coreProperties>
</file>