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1E9EF-EE8F-C035-889F-8735C31B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653CFB-8430-B0AB-7444-43604C59B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ABE86-80DA-9F8F-DC43-10562A72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84054-F12F-9B76-14EE-F286D59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BB1BA-675D-9EA7-8C2C-F924836D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38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1BA03-48BB-FE71-CF6F-82E8D82F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907C0E-3670-19E7-6C42-83E01B57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01DFE-FD67-6529-D700-BD9E2F63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B8860-79A1-220C-0495-298BEF3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470BE-08F7-BEEE-4BAC-8F9449AE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2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9CE7-36BD-2C69-59FB-EF5F5B3BB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F05F4-0E02-3401-3490-B572A6CF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2D94B-2AFB-E85C-2D3C-7E8D358C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3244D-A33B-EEEE-02C0-3AE4A82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E9371-BE90-71EA-056D-4E98EF7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522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3BE47-AFCF-9AD5-27E8-FACB016D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9F172-576A-0CB2-9DC9-4579644E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0AB0E-177A-7048-0145-2A00AA9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60C67-374B-816E-00F4-A5E52E3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7434F-B802-FD82-9C99-DF56A453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58922-E8D7-54BA-DCA1-3E870655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A9CB79-5B6F-AAF3-C71E-93D22B2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5A9CC-AE94-6AFC-FFAC-7DB49C19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6CF2E-278A-F5E2-C2F1-647B0E89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68622-38AA-1D3A-2404-AD7FC4E4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43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CC693-F1B5-C5AD-8FB8-73A35D6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E4D8A-77B0-0FA3-FDE8-94347C291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E187F-A0F9-0DB0-47D8-D881351A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D31A11-B80A-60E4-8BB9-6B57033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B1CA1-8BE3-D170-5231-BCBD1D34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EB1DF-11FB-7C4A-F608-DC5A982C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3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48873-229A-EED9-27E0-974D786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94754-C33F-52A8-C8A4-44E25D73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6B2748-F453-F835-947F-F1EDB7BAE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7A5F40-7121-3976-A0CA-75DCC93C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37AFAE-12A7-B443-F3D6-9B6F5ACEF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370B36-AA0E-4612-D2AF-756C50E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3FACA2-01A9-73AF-5E06-8166786F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141558-B296-66B8-9E22-BE441D38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4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9D5FD-9477-1EE6-13F4-0C5F2FE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63A439-2659-86C0-2E53-5A2C3227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C8CCD0-FAC8-2B9D-7E87-3B2E689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B14D9E-A510-6098-5869-BC5E4F90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60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F9A6BB-370D-34A4-3F68-195CFC0F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277B0E-46CC-47B5-8205-B762731B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CF40F5-6BAA-5483-E528-B92F269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2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1F73B-B6BE-E2BC-9D6A-5DDE4A38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3D793-EA78-F6C7-10F4-1DA76D32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735A50-9078-F769-F4CC-89404A29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67DA88-F7D3-E374-34A4-97FDC3AD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DA7621-9BB9-E359-BB4C-0DE9BB8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F9901B-4E52-AF68-FF2E-F4DC63C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4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6374-A85B-0158-CD8D-9780D9E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050225-3FB2-394B-33D5-8F400894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3570CE-D00E-F9CB-DCC8-2CCDF3AA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4F31B-425C-7A54-047E-C02A14CE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BB0EDF-4689-55C8-4E30-4EAE1D7E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AE5D74-1BDA-03E0-67D0-48A9E6B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5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16A869-CF91-1DB2-36FB-B6876A10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22986E-77AF-46A6-6ADC-129B810F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8009D-19B9-A9B8-5ED7-1FF90C28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57C1B-13B7-69C0-EE86-BD88EBD5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A368F-4893-1F96-5078-C06753796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75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7211-543E-8823-EA61-20AAAA89E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Debug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D1735D-B86E-CA31-9516-2B0B314E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018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6F984-45D8-C39B-A7A4-FB5B712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F383219E-A9EB-E75C-6601-B05A25F9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10191355" cy="6624381"/>
          </a:xfrm>
        </p:spPr>
      </p:pic>
      <p:pic>
        <p:nvPicPr>
          <p:cNvPr id="7" name="圖片 6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D7C641E1-A5C2-AC71-58FD-7435CD8B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3" y="365125"/>
            <a:ext cx="10024997" cy="65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CE449-41E8-0418-04A9-24E62CEF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1DC9FA4B-9472-00A4-4C6E-D9AA3254E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  <p:pic>
        <p:nvPicPr>
          <p:cNvPr id="7" name="圖片 6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A87278CB-2098-CD06-2E35-CF9392C9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62" y="365125"/>
            <a:ext cx="998903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02D9F-D3B4-D4C4-8EEC-FD18F2CC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, 設計 的圖片&#10;&#10;自動產生的描述">
            <a:extLst>
              <a:ext uri="{FF2B5EF4-FFF2-40B4-BE49-F238E27FC236}">
                <a16:creationId xmlns:a16="http://schemas.microsoft.com/office/drawing/2014/main" id="{41D74565-D97E-5893-6965-36A7ED9E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  <p:pic>
        <p:nvPicPr>
          <p:cNvPr id="7" name="圖片 6" descr="一張含有 文字, 螢幕擷取畫面, 黑色, 字型 的圖片&#10;&#10;自動產生的描述">
            <a:extLst>
              <a:ext uri="{FF2B5EF4-FFF2-40B4-BE49-F238E27FC236}">
                <a16:creationId xmlns:a16="http://schemas.microsoft.com/office/drawing/2014/main" id="{D5D1418B-2EAC-4F3C-86BB-1F8FC7E41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34"/>
          <a:stretch/>
        </p:blipFill>
        <p:spPr>
          <a:xfrm>
            <a:off x="4131970" y="365124"/>
            <a:ext cx="628968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0B00-02C2-1C01-585E-22AEB0C5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156F7-DFF1-FF58-21AE-644FE0FC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6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28F39-2E34-993F-050A-0EFBC13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CA3B3-CE8C-F825-7F2A-4AF5558A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023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Macintosh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Debug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</dc:title>
  <dc:creator>鄒雨笙 TZOU,YU-SHENG</dc:creator>
  <cp:lastModifiedBy>鄒雨笙 TZOU,YU-SHENG</cp:lastModifiedBy>
  <cp:revision>5</cp:revision>
  <dcterms:created xsi:type="dcterms:W3CDTF">2023-05-29T05:35:11Z</dcterms:created>
  <dcterms:modified xsi:type="dcterms:W3CDTF">2023-05-29T05:43:49Z</dcterms:modified>
</cp:coreProperties>
</file>