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ok2_17552069967800/ExecutiveOverviewTrend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8E8B75A-C6D6-452F-B8EF-C23B42E2383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EB3FB1A-B506-444D-ABCB-29FC6B84F15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8/15/2025 12:19:47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ecutive Overview &amp;amp; Trends" id="2" name="slide2">
            <a:extLst>
              <a:ext uri="{FF2B5EF4-FFF2-40B4-BE49-F238E27FC236}">
                <a16:creationId xmlns:a16="http://schemas.microsoft.com/office/drawing/2014/main" id="{109E48B9-AC85-42CF-8550-96758C90A2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4" y="0"/>
            <a:ext cx="10291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 &amp;amp; Channel Performance" id="3" name="slide3">
            <a:extLst>
              <a:ext uri="{FF2B5EF4-FFF2-40B4-BE49-F238E27FC236}">
                <a16:creationId xmlns:a16="http://schemas.microsoft.com/office/drawing/2014/main" id="{A8E6EE77-F41D-44F9-A3CE-AEE08493E6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4" y="0"/>
            <a:ext cx="10291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ographic &amp;amp; Customer Insights" id="4" name="slide4">
            <a:extLst>
              <a:ext uri="{FF2B5EF4-FFF2-40B4-BE49-F238E27FC236}">
                <a16:creationId xmlns:a16="http://schemas.microsoft.com/office/drawing/2014/main" id="{D2642B94-D83C-4A2D-8C0A-9A9E869333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4" y="0"/>
            <a:ext cx="10291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ographic &amp;amp; Customer Insights (2)" id="5" name="slide5">
            <a:extLst>
              <a:ext uri="{FF2B5EF4-FFF2-40B4-BE49-F238E27FC236}">
                <a16:creationId xmlns:a16="http://schemas.microsoft.com/office/drawing/2014/main" id="{C395374D-8A96-4B4A-905A-3A2A26A30E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4" y="0"/>
            <a:ext cx="10291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2025-08-15T00:19:49Z</dcterms:created>
  <dcterms:modified xsi:type="dcterms:W3CDTF">2025-08-15T00:19:49Z</dcterms:modified>
</cp:coreProperties>
</file>