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5" r:id="rId4"/>
    <p:sldId id="263" r:id="rId5"/>
    <p:sldId id="264" r:id="rId6"/>
    <p:sldId id="262" r:id="rId7"/>
    <p:sldId id="267"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098E4-A514-4620-A48B-0EE699A3EB3E}" v="1193" dt="2025-03-16T18:01:10.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優詩 岡村" userId="5cccaafa4ce18d8e" providerId="Windows Live" clId="Web-{32C098E4-A514-4620-A48B-0EE699A3EB3E}"/>
    <pc:docChg chg="addSld delSld modSld sldOrd">
      <pc:chgData name="優詩 岡村" userId="5cccaafa4ce18d8e" providerId="Windows Live" clId="Web-{32C098E4-A514-4620-A48B-0EE699A3EB3E}" dt="2025-03-16T18:01:10.018" v="1192" actId="14100"/>
      <pc:docMkLst>
        <pc:docMk/>
      </pc:docMkLst>
      <pc:sldChg chg="del">
        <pc:chgData name="優詩 岡村" userId="5cccaafa4ce18d8e" providerId="Windows Live" clId="Web-{32C098E4-A514-4620-A48B-0EE699A3EB3E}" dt="2025-03-16T16:57:26.023" v="481"/>
        <pc:sldMkLst>
          <pc:docMk/>
          <pc:sldMk cId="2128380218" sldId="256"/>
        </pc:sldMkLst>
      </pc:sldChg>
      <pc:sldChg chg="new del">
        <pc:chgData name="優詩 岡村" userId="5cccaafa4ce18d8e" providerId="Windows Live" clId="Web-{32C098E4-A514-4620-A48B-0EE699A3EB3E}" dt="2025-03-16T16:57:26.554" v="482"/>
        <pc:sldMkLst>
          <pc:docMk/>
          <pc:sldMk cId="1520924439" sldId="257"/>
        </pc:sldMkLst>
      </pc:sldChg>
      <pc:sldChg chg="addSp delSp modSp new del">
        <pc:chgData name="優詩 岡村" userId="5cccaafa4ce18d8e" providerId="Windows Live" clId="Web-{32C098E4-A514-4620-A48B-0EE699A3EB3E}" dt="2025-03-16T16:47:42.915" v="332"/>
        <pc:sldMkLst>
          <pc:docMk/>
          <pc:sldMk cId="2636085788" sldId="258"/>
        </pc:sldMkLst>
        <pc:spChg chg="mod">
          <ac:chgData name="優詩 岡村" userId="5cccaafa4ce18d8e" providerId="Windows Live" clId="Web-{32C098E4-A514-4620-A48B-0EE699A3EB3E}" dt="2025-03-16T16:08:30.417" v="3" actId="20577"/>
          <ac:spMkLst>
            <pc:docMk/>
            <pc:sldMk cId="2636085788" sldId="258"/>
            <ac:spMk id="2" creationId="{A77DBE72-69EB-4F39-BF52-CFFE31D9DDC1}"/>
          </ac:spMkLst>
        </pc:spChg>
        <pc:spChg chg="add del mod">
          <ac:chgData name="優詩 岡村" userId="5cccaafa4ce18d8e" providerId="Windows Live" clId="Web-{32C098E4-A514-4620-A48B-0EE699A3EB3E}" dt="2025-03-16T16:15:16.291" v="44"/>
          <ac:spMkLst>
            <pc:docMk/>
            <pc:sldMk cId="2636085788" sldId="258"/>
            <ac:spMk id="3" creationId="{40C1D827-644E-B8EA-F3E8-4DD16E00AA02}"/>
          </ac:spMkLst>
        </pc:spChg>
        <pc:spChg chg="add mod">
          <ac:chgData name="優詩 岡村" userId="5cccaafa4ce18d8e" providerId="Windows Live" clId="Web-{32C098E4-A514-4620-A48B-0EE699A3EB3E}" dt="2025-03-16T16:15:59.387" v="52"/>
          <ac:spMkLst>
            <pc:docMk/>
            <pc:sldMk cId="2636085788" sldId="258"/>
            <ac:spMk id="4" creationId="{B6B3D04A-CBBE-BE3B-213C-DA5AC90FF1A4}"/>
          </ac:spMkLst>
        </pc:spChg>
        <pc:spChg chg="add mod">
          <ac:chgData name="優詩 岡村" userId="5cccaafa4ce18d8e" providerId="Windows Live" clId="Web-{32C098E4-A514-4620-A48B-0EE699A3EB3E}" dt="2025-03-16T16:20:49.547" v="109" actId="14100"/>
          <ac:spMkLst>
            <pc:docMk/>
            <pc:sldMk cId="2636085788" sldId="258"/>
            <ac:spMk id="5" creationId="{1F4D2E22-EBD0-E54B-B96D-EBFCA0BBE305}"/>
          </ac:spMkLst>
        </pc:spChg>
        <pc:spChg chg="add mod">
          <ac:chgData name="優詩 岡村" userId="5cccaafa4ce18d8e" providerId="Windows Live" clId="Web-{32C098E4-A514-4620-A48B-0EE699A3EB3E}" dt="2025-03-16T16:20:51.313" v="111" actId="1076"/>
          <ac:spMkLst>
            <pc:docMk/>
            <pc:sldMk cId="2636085788" sldId="258"/>
            <ac:spMk id="6" creationId="{A08EF4DA-3CE8-F423-669C-887A81405F46}"/>
          </ac:spMkLst>
        </pc:spChg>
        <pc:spChg chg="add mod">
          <ac:chgData name="優詩 岡村" userId="5cccaafa4ce18d8e" providerId="Windows Live" clId="Web-{32C098E4-A514-4620-A48B-0EE699A3EB3E}" dt="2025-03-16T16:26:50.290" v="148" actId="1076"/>
          <ac:spMkLst>
            <pc:docMk/>
            <pc:sldMk cId="2636085788" sldId="258"/>
            <ac:spMk id="7" creationId="{A3D7A927-52B8-A089-5C02-C01A7520BD57}"/>
          </ac:spMkLst>
        </pc:spChg>
        <pc:spChg chg="add mod">
          <ac:chgData name="優詩 岡村" userId="5cccaafa4ce18d8e" providerId="Windows Live" clId="Web-{32C098E4-A514-4620-A48B-0EE699A3EB3E}" dt="2025-03-16T16:24:17.343" v="147" actId="20577"/>
          <ac:spMkLst>
            <pc:docMk/>
            <pc:sldMk cId="2636085788" sldId="258"/>
            <ac:spMk id="8" creationId="{FA6DCDE6-F996-63AC-37E9-AC337E3FB56B}"/>
          </ac:spMkLst>
        </pc:spChg>
      </pc:sldChg>
      <pc:sldChg chg="addSp delSp modSp add replId">
        <pc:chgData name="優詩 岡村" userId="5cccaafa4ce18d8e" providerId="Windows Live" clId="Web-{32C098E4-A514-4620-A48B-0EE699A3EB3E}" dt="2025-03-16T17:42:52.881" v="1028"/>
        <pc:sldMkLst>
          <pc:docMk/>
          <pc:sldMk cId="862547968" sldId="259"/>
        </pc:sldMkLst>
        <pc:spChg chg="mod">
          <ac:chgData name="優詩 岡村" userId="5cccaafa4ce18d8e" providerId="Windows Live" clId="Web-{32C098E4-A514-4620-A48B-0EE699A3EB3E}" dt="2025-03-16T16:47:16.048" v="322" actId="20577"/>
          <ac:spMkLst>
            <pc:docMk/>
            <pc:sldMk cId="862547968" sldId="259"/>
            <ac:spMk id="2" creationId="{CE4FE6BA-5FAC-5AFA-ED7D-EC40EA34A90D}"/>
          </ac:spMkLst>
        </pc:spChg>
        <pc:spChg chg="add del mod">
          <ac:chgData name="優詩 岡村" userId="5cccaafa4ce18d8e" providerId="Windows Live" clId="Web-{32C098E4-A514-4620-A48B-0EE699A3EB3E}" dt="2025-03-16T16:36:51.803" v="195"/>
          <ac:spMkLst>
            <pc:docMk/>
            <pc:sldMk cId="862547968" sldId="259"/>
            <ac:spMk id="3" creationId="{B953659F-C902-FA05-DBFD-B181D8B898E9}"/>
          </ac:spMkLst>
        </pc:spChg>
        <pc:spChg chg="mod">
          <ac:chgData name="優詩 岡村" userId="5cccaafa4ce18d8e" providerId="Windows Live" clId="Web-{32C098E4-A514-4620-A48B-0EE699A3EB3E}" dt="2025-03-16T17:40:09.151" v="994" actId="14100"/>
          <ac:spMkLst>
            <pc:docMk/>
            <pc:sldMk cId="862547968" sldId="259"/>
            <ac:spMk id="4" creationId="{678901C8-2E7B-003F-304F-7DB1E2F5D8A6}"/>
          </ac:spMkLst>
        </pc:spChg>
        <pc:spChg chg="mod">
          <ac:chgData name="優詩 岡村" userId="5cccaafa4ce18d8e" providerId="Windows Live" clId="Web-{32C098E4-A514-4620-A48B-0EE699A3EB3E}" dt="2025-03-16T16:40:33.162" v="238" actId="1076"/>
          <ac:spMkLst>
            <pc:docMk/>
            <pc:sldMk cId="862547968" sldId="259"/>
            <ac:spMk id="5" creationId="{AB03C504-6577-0F2E-4002-3E8F684D2E02}"/>
          </ac:spMkLst>
        </pc:spChg>
        <pc:spChg chg="mod">
          <ac:chgData name="優詩 岡村" userId="5cccaafa4ce18d8e" providerId="Windows Live" clId="Web-{32C098E4-A514-4620-A48B-0EE699A3EB3E}" dt="2025-03-16T16:40:33.162" v="239" actId="1076"/>
          <ac:spMkLst>
            <pc:docMk/>
            <pc:sldMk cId="862547968" sldId="259"/>
            <ac:spMk id="6" creationId="{07787E8F-BADD-1437-EBE4-8A155CB04B6D}"/>
          </ac:spMkLst>
        </pc:spChg>
        <pc:spChg chg="del mod">
          <ac:chgData name="優詩 岡村" userId="5cccaafa4ce18d8e" providerId="Windows Live" clId="Web-{32C098E4-A514-4620-A48B-0EE699A3EB3E}" dt="2025-03-16T16:27:01.510" v="152"/>
          <ac:spMkLst>
            <pc:docMk/>
            <pc:sldMk cId="862547968" sldId="259"/>
            <ac:spMk id="7" creationId="{93BF5ACC-711E-F7F9-35DF-58DC9399220B}"/>
          </ac:spMkLst>
        </pc:spChg>
        <pc:spChg chg="mod">
          <ac:chgData name="優詩 岡村" userId="5cccaafa4ce18d8e" providerId="Windows Live" clId="Web-{32C098E4-A514-4620-A48B-0EE699A3EB3E}" dt="2025-03-16T16:41:59.762" v="256" actId="1076"/>
          <ac:spMkLst>
            <pc:docMk/>
            <pc:sldMk cId="862547968" sldId="259"/>
            <ac:spMk id="8" creationId="{9E391F13-D899-84FE-8224-A36F6B028E4B}"/>
          </ac:spMkLst>
        </pc:spChg>
        <pc:spChg chg="add del mod">
          <ac:chgData name="優詩 岡村" userId="5cccaafa4ce18d8e" providerId="Windows Live" clId="Web-{32C098E4-A514-4620-A48B-0EE699A3EB3E}" dt="2025-03-16T16:36:51.803" v="194"/>
          <ac:spMkLst>
            <pc:docMk/>
            <pc:sldMk cId="862547968" sldId="259"/>
            <ac:spMk id="9" creationId="{56F68F60-BA99-8B6A-2686-C4CF11411A43}"/>
          </ac:spMkLst>
        </pc:spChg>
        <pc:spChg chg="add del mod">
          <ac:chgData name="優詩 岡村" userId="5cccaafa4ce18d8e" providerId="Windows Live" clId="Web-{32C098E4-A514-4620-A48B-0EE699A3EB3E}" dt="2025-03-16T16:36:51.803" v="193"/>
          <ac:spMkLst>
            <pc:docMk/>
            <pc:sldMk cId="862547968" sldId="259"/>
            <ac:spMk id="10" creationId="{C31B62A5-ECE6-74AF-C751-C282F3369D81}"/>
          </ac:spMkLst>
        </pc:spChg>
        <pc:spChg chg="add del mod">
          <ac:chgData name="優詩 岡村" userId="5cccaafa4ce18d8e" providerId="Windows Live" clId="Web-{32C098E4-A514-4620-A48B-0EE699A3EB3E}" dt="2025-03-16T16:36:51.803" v="192"/>
          <ac:spMkLst>
            <pc:docMk/>
            <pc:sldMk cId="862547968" sldId="259"/>
            <ac:spMk id="11" creationId="{509413C7-EBE2-BC08-FBE2-4DA211BDA074}"/>
          </ac:spMkLst>
        </pc:spChg>
        <pc:spChg chg="add del mod">
          <ac:chgData name="優詩 岡村" userId="5cccaafa4ce18d8e" providerId="Windows Live" clId="Web-{32C098E4-A514-4620-A48B-0EE699A3EB3E}" dt="2025-03-16T16:37:04.351" v="201"/>
          <ac:spMkLst>
            <pc:docMk/>
            <pc:sldMk cId="862547968" sldId="259"/>
            <ac:spMk id="12" creationId="{B953659F-C902-FA05-DBFD-B181D8B898E9}"/>
          </ac:spMkLst>
        </pc:spChg>
        <pc:spChg chg="add del mod">
          <ac:chgData name="優詩 岡村" userId="5cccaafa4ce18d8e" providerId="Windows Live" clId="Web-{32C098E4-A514-4620-A48B-0EE699A3EB3E}" dt="2025-03-16T16:37:04.351" v="200"/>
          <ac:spMkLst>
            <pc:docMk/>
            <pc:sldMk cId="862547968" sldId="259"/>
            <ac:spMk id="13" creationId="{56F68F60-BA99-8B6A-2686-C4CF11411A43}"/>
          </ac:spMkLst>
        </pc:spChg>
        <pc:spChg chg="add mod">
          <ac:chgData name="優詩 岡村" userId="5cccaafa4ce18d8e" providerId="Windows Live" clId="Web-{32C098E4-A514-4620-A48B-0EE699A3EB3E}" dt="2025-03-16T17:41:54.486" v="1001" actId="20577"/>
          <ac:spMkLst>
            <pc:docMk/>
            <pc:sldMk cId="862547968" sldId="259"/>
            <ac:spMk id="14" creationId="{88F47676-130A-4BE4-8E50-BE4D49847ACF}"/>
          </ac:spMkLst>
        </pc:spChg>
        <pc:spChg chg="add mod">
          <ac:chgData name="優詩 岡村" userId="5cccaafa4ce18d8e" providerId="Windows Live" clId="Web-{32C098E4-A514-4620-A48B-0EE699A3EB3E}" dt="2025-03-16T17:40:05.541" v="993" actId="14100"/>
          <ac:spMkLst>
            <pc:docMk/>
            <pc:sldMk cId="862547968" sldId="259"/>
            <ac:spMk id="15" creationId="{FD658284-2E1E-B166-3908-6D146C640888}"/>
          </ac:spMkLst>
        </pc:spChg>
        <pc:spChg chg="add mod">
          <ac:chgData name="優詩 岡村" userId="5cccaafa4ce18d8e" providerId="Windows Live" clId="Web-{32C098E4-A514-4620-A48B-0EE699A3EB3E}" dt="2025-03-16T17:40:01.213" v="992" actId="14100"/>
          <ac:spMkLst>
            <pc:docMk/>
            <pc:sldMk cId="862547968" sldId="259"/>
            <ac:spMk id="16" creationId="{D0ACD215-4230-B7C2-A544-A7C338BAA591}"/>
          </ac:spMkLst>
        </pc:spChg>
        <pc:spChg chg="add mod">
          <ac:chgData name="優詩 岡村" userId="5cccaafa4ce18d8e" providerId="Windows Live" clId="Web-{32C098E4-A514-4620-A48B-0EE699A3EB3E}" dt="2025-03-16T17:40:13.229" v="995" actId="14100"/>
          <ac:spMkLst>
            <pc:docMk/>
            <pc:sldMk cId="862547968" sldId="259"/>
            <ac:spMk id="17" creationId="{6036BD9B-98DC-E904-9502-FFB799B760D8}"/>
          </ac:spMkLst>
        </pc:spChg>
        <pc:spChg chg="add del">
          <ac:chgData name="優詩 岡村" userId="5cccaafa4ce18d8e" providerId="Windows Live" clId="Web-{32C098E4-A514-4620-A48B-0EE699A3EB3E}" dt="2025-03-16T17:41:37.516" v="997"/>
          <ac:spMkLst>
            <pc:docMk/>
            <pc:sldMk cId="862547968" sldId="259"/>
            <ac:spMk id="18" creationId="{D85FC69C-F4A3-B5A2-E978-66C45735415B}"/>
          </ac:spMkLst>
        </pc:spChg>
        <pc:spChg chg="add del mod">
          <ac:chgData name="優詩 岡村" userId="5cccaafa4ce18d8e" providerId="Windows Live" clId="Web-{32C098E4-A514-4620-A48B-0EE699A3EB3E}" dt="2025-03-16T17:42:52.881" v="1028"/>
          <ac:spMkLst>
            <pc:docMk/>
            <pc:sldMk cId="862547968" sldId="259"/>
            <ac:spMk id="19" creationId="{8B24FC6C-B96D-5C78-F798-CBE69FBC639B}"/>
          </ac:spMkLst>
        </pc:spChg>
        <pc:spChg chg="add del mod">
          <ac:chgData name="優詩 岡村" userId="5cccaafa4ce18d8e" providerId="Windows Live" clId="Web-{32C098E4-A514-4620-A48B-0EE699A3EB3E}" dt="2025-03-16T17:42:52.881" v="1027"/>
          <ac:spMkLst>
            <pc:docMk/>
            <pc:sldMk cId="862547968" sldId="259"/>
            <ac:spMk id="20" creationId="{E0E05C5A-014A-F43C-0799-622764802F68}"/>
          </ac:spMkLst>
        </pc:spChg>
        <pc:spChg chg="add del mod">
          <ac:chgData name="優詩 岡村" userId="5cccaafa4ce18d8e" providerId="Windows Live" clId="Web-{32C098E4-A514-4620-A48B-0EE699A3EB3E}" dt="2025-03-16T17:42:52.881" v="1026"/>
          <ac:spMkLst>
            <pc:docMk/>
            <pc:sldMk cId="862547968" sldId="259"/>
            <ac:spMk id="21" creationId="{E1061AED-6AFB-7F8C-69BA-4EA2F74B51B3}"/>
          </ac:spMkLst>
        </pc:spChg>
        <pc:spChg chg="add del mod">
          <ac:chgData name="優詩 岡村" userId="5cccaafa4ce18d8e" providerId="Windows Live" clId="Web-{32C098E4-A514-4620-A48B-0EE699A3EB3E}" dt="2025-03-16T17:42:52.881" v="1025"/>
          <ac:spMkLst>
            <pc:docMk/>
            <pc:sldMk cId="862547968" sldId="259"/>
            <ac:spMk id="22" creationId="{02CC87DD-B686-CC27-F20C-49BC39C4EA87}"/>
          </ac:spMkLst>
        </pc:spChg>
        <pc:spChg chg="add del mod">
          <ac:chgData name="優詩 岡村" userId="5cccaafa4ce18d8e" providerId="Windows Live" clId="Web-{32C098E4-A514-4620-A48B-0EE699A3EB3E}" dt="2025-03-16T17:42:50.802" v="1024"/>
          <ac:spMkLst>
            <pc:docMk/>
            <pc:sldMk cId="862547968" sldId="259"/>
            <ac:spMk id="23" creationId="{F979778E-BC1E-AB37-98DB-D1174CCB4C76}"/>
          </ac:spMkLst>
        </pc:spChg>
        <pc:spChg chg="add del mod">
          <ac:chgData name="優詩 岡村" userId="5cccaafa4ce18d8e" providerId="Windows Live" clId="Web-{32C098E4-A514-4620-A48B-0EE699A3EB3E}" dt="2025-03-16T17:42:50.802" v="1023"/>
          <ac:spMkLst>
            <pc:docMk/>
            <pc:sldMk cId="862547968" sldId="259"/>
            <ac:spMk id="24" creationId="{F7DF5B84-AB7D-CE32-0645-19ED247161CA}"/>
          </ac:spMkLst>
        </pc:spChg>
      </pc:sldChg>
      <pc:sldChg chg="addSp modSp new del">
        <pc:chgData name="優詩 岡村" userId="5cccaafa4ce18d8e" providerId="Windows Live" clId="Web-{32C098E4-A514-4620-A48B-0EE699A3EB3E}" dt="2025-03-16T16:57:27.523" v="483"/>
        <pc:sldMkLst>
          <pc:docMk/>
          <pc:sldMk cId="2511817079" sldId="260"/>
        </pc:sldMkLst>
        <pc:spChg chg="mod">
          <ac:chgData name="優詩 岡村" userId="5cccaafa4ce18d8e" providerId="Windows Live" clId="Web-{32C098E4-A514-4620-A48B-0EE699A3EB3E}" dt="2025-03-16T16:50:55.835" v="341" actId="14100"/>
          <ac:spMkLst>
            <pc:docMk/>
            <pc:sldMk cId="2511817079" sldId="260"/>
            <ac:spMk id="2" creationId="{35035B2B-2124-2913-DD3B-8B6D5C3CEDC8}"/>
          </ac:spMkLst>
        </pc:spChg>
        <pc:spChg chg="add mod">
          <ac:chgData name="優詩 岡村" userId="5cccaafa4ce18d8e" providerId="Windows Live" clId="Web-{32C098E4-A514-4620-A48B-0EE699A3EB3E}" dt="2025-03-16T16:51:23.962" v="347" actId="14100"/>
          <ac:spMkLst>
            <pc:docMk/>
            <pc:sldMk cId="2511817079" sldId="260"/>
            <ac:spMk id="4" creationId="{A8234E07-EE47-20AF-A5FE-87E5092CD65E}"/>
          </ac:spMkLst>
        </pc:spChg>
      </pc:sldChg>
      <pc:sldChg chg="addSp delSp modSp add del replId">
        <pc:chgData name="優詩 岡村" userId="5cccaafa4ce18d8e" providerId="Windows Live" clId="Web-{32C098E4-A514-4620-A48B-0EE699A3EB3E}" dt="2025-03-16T17:00:35.333" v="543"/>
        <pc:sldMkLst>
          <pc:docMk/>
          <pc:sldMk cId="1176224720" sldId="261"/>
        </pc:sldMkLst>
        <pc:spChg chg="add mod">
          <ac:chgData name="優詩 岡村" userId="5cccaafa4ce18d8e" providerId="Windows Live" clId="Web-{32C098E4-A514-4620-A48B-0EE699A3EB3E}" dt="2025-03-16T16:56:54.927" v="473" actId="14100"/>
          <ac:spMkLst>
            <pc:docMk/>
            <pc:sldMk cId="1176224720" sldId="261"/>
            <ac:spMk id="3" creationId="{C8529D1E-889C-3574-E5E7-5D648982B5AA}"/>
          </ac:spMkLst>
        </pc:spChg>
        <pc:spChg chg="mod">
          <ac:chgData name="優詩 岡村" userId="5cccaafa4ce18d8e" providerId="Windows Live" clId="Web-{32C098E4-A514-4620-A48B-0EE699A3EB3E}" dt="2025-03-16T16:52:42.749" v="381" actId="14100"/>
          <ac:spMkLst>
            <pc:docMk/>
            <pc:sldMk cId="1176224720" sldId="261"/>
            <ac:spMk id="4" creationId="{B3B3B461-9FF0-08A2-5AE3-BB26B2E98298}"/>
          </ac:spMkLst>
        </pc:spChg>
        <pc:spChg chg="add mod topLvl">
          <ac:chgData name="優詩 岡村" userId="5cccaafa4ce18d8e" providerId="Windows Live" clId="Web-{32C098E4-A514-4620-A48B-0EE699A3EB3E}" dt="2025-03-16T16:57:03.225" v="479"/>
          <ac:spMkLst>
            <pc:docMk/>
            <pc:sldMk cId="1176224720" sldId="261"/>
            <ac:spMk id="5" creationId="{58BFAAC9-8D9E-C935-03AF-F2DD36E44C2B}"/>
          </ac:spMkLst>
        </pc:spChg>
        <pc:spChg chg="add mod topLvl">
          <ac:chgData name="優詩 岡村" userId="5cccaafa4ce18d8e" providerId="Windows Live" clId="Web-{32C098E4-A514-4620-A48B-0EE699A3EB3E}" dt="2025-03-16T16:57:03.225" v="479"/>
          <ac:spMkLst>
            <pc:docMk/>
            <pc:sldMk cId="1176224720" sldId="261"/>
            <ac:spMk id="6" creationId="{6CBA7838-2AA5-D585-F10B-1E58CE756B84}"/>
          </ac:spMkLst>
        </pc:spChg>
        <pc:spChg chg="add mod topLvl">
          <ac:chgData name="優詩 岡村" userId="5cccaafa4ce18d8e" providerId="Windows Live" clId="Web-{32C098E4-A514-4620-A48B-0EE699A3EB3E}" dt="2025-03-16T16:57:03.225" v="479"/>
          <ac:spMkLst>
            <pc:docMk/>
            <pc:sldMk cId="1176224720" sldId="261"/>
            <ac:spMk id="7" creationId="{B29AEED6-A998-3D17-35FB-14FE4426CBBE}"/>
          </ac:spMkLst>
        </pc:spChg>
        <pc:spChg chg="add mod">
          <ac:chgData name="優詩 岡村" userId="5cccaafa4ce18d8e" providerId="Windows Live" clId="Web-{32C098E4-A514-4620-A48B-0EE699A3EB3E}" dt="2025-03-16T16:52:55.531" v="383" actId="1076"/>
          <ac:spMkLst>
            <pc:docMk/>
            <pc:sldMk cId="1176224720" sldId="261"/>
            <ac:spMk id="8" creationId="{EB720263-776F-44B9-ACBF-AD7B0540E612}"/>
          </ac:spMkLst>
        </pc:spChg>
        <pc:spChg chg="add mod">
          <ac:chgData name="優詩 岡村" userId="5cccaafa4ce18d8e" providerId="Windows Live" clId="Web-{32C098E4-A514-4620-A48B-0EE699A3EB3E}" dt="2025-03-16T16:54:00.739" v="407" actId="14100"/>
          <ac:spMkLst>
            <pc:docMk/>
            <pc:sldMk cId="1176224720" sldId="261"/>
            <ac:spMk id="9" creationId="{78EA6970-A747-F3F7-2F8F-0B2EA28FEFFA}"/>
          </ac:spMkLst>
        </pc:spChg>
        <pc:spChg chg="add mod">
          <ac:chgData name="優詩 岡村" userId="5cccaafa4ce18d8e" providerId="Windows Live" clId="Web-{32C098E4-A514-4620-A48B-0EE699A3EB3E}" dt="2025-03-16T16:56:22.550" v="466" actId="20577"/>
          <ac:spMkLst>
            <pc:docMk/>
            <pc:sldMk cId="1176224720" sldId="261"/>
            <ac:spMk id="10" creationId="{941AA254-E30C-0AB3-E44C-AE123851C0F3}"/>
          </ac:spMkLst>
        </pc:spChg>
        <pc:spChg chg="add del mod">
          <ac:chgData name="優詩 岡村" userId="5cccaafa4ce18d8e" providerId="Windows Live" clId="Web-{32C098E4-A514-4620-A48B-0EE699A3EB3E}" dt="2025-03-16T16:53:30.971" v="397"/>
          <ac:spMkLst>
            <pc:docMk/>
            <pc:sldMk cId="1176224720" sldId="261"/>
            <ac:spMk id="11" creationId="{8EB77634-DDBA-37E0-C666-3033E283A885}"/>
          </ac:spMkLst>
        </pc:spChg>
        <pc:spChg chg="add mod">
          <ac:chgData name="優詩 岡村" userId="5cccaafa4ce18d8e" providerId="Windows Live" clId="Web-{32C098E4-A514-4620-A48B-0EE699A3EB3E}" dt="2025-03-16T16:56:30.316" v="469" actId="20577"/>
          <ac:spMkLst>
            <pc:docMk/>
            <pc:sldMk cId="1176224720" sldId="261"/>
            <ac:spMk id="12" creationId="{E1C5E191-FF01-16EC-309E-E19DBFE2BE80}"/>
          </ac:spMkLst>
        </pc:spChg>
        <pc:spChg chg="add mod">
          <ac:chgData name="優詩 岡村" userId="5cccaafa4ce18d8e" providerId="Windows Live" clId="Web-{32C098E4-A514-4620-A48B-0EE699A3EB3E}" dt="2025-03-16T16:56:34.817" v="470" actId="20577"/>
          <ac:spMkLst>
            <pc:docMk/>
            <pc:sldMk cId="1176224720" sldId="261"/>
            <ac:spMk id="13" creationId="{1F26C134-A068-D9E9-92C3-551372472803}"/>
          </ac:spMkLst>
        </pc:spChg>
        <pc:spChg chg="add mod">
          <ac:chgData name="優詩 岡村" userId="5cccaafa4ce18d8e" providerId="Windows Live" clId="Web-{32C098E4-A514-4620-A48B-0EE699A3EB3E}" dt="2025-03-16T16:56:54.927" v="474" actId="14100"/>
          <ac:spMkLst>
            <pc:docMk/>
            <pc:sldMk cId="1176224720" sldId="261"/>
            <ac:spMk id="14" creationId="{C270FE00-9623-DA22-2442-A8D8C9ED9C62}"/>
          </ac:spMkLst>
        </pc:spChg>
        <pc:spChg chg="add mod">
          <ac:chgData name="優詩 岡村" userId="5cccaafa4ce18d8e" providerId="Windows Live" clId="Web-{32C098E4-A514-4620-A48B-0EE699A3EB3E}" dt="2025-03-16T16:56:54.943" v="475" actId="14100"/>
          <ac:spMkLst>
            <pc:docMk/>
            <pc:sldMk cId="1176224720" sldId="261"/>
            <ac:spMk id="15" creationId="{0E34B865-A5FF-2666-7746-FB627CF09FA4}"/>
          </ac:spMkLst>
        </pc:spChg>
        <pc:spChg chg="add mod">
          <ac:chgData name="優詩 岡村" userId="5cccaafa4ce18d8e" providerId="Windows Live" clId="Web-{32C098E4-A514-4620-A48B-0EE699A3EB3E}" dt="2025-03-16T16:56:54.959" v="476" actId="14100"/>
          <ac:spMkLst>
            <pc:docMk/>
            <pc:sldMk cId="1176224720" sldId="261"/>
            <ac:spMk id="16" creationId="{895BF842-4B19-C376-65B6-A87729FF42C8}"/>
          </ac:spMkLst>
        </pc:spChg>
        <pc:spChg chg="add mod">
          <ac:chgData name="優詩 岡村" userId="5cccaafa4ce18d8e" providerId="Windows Live" clId="Web-{32C098E4-A514-4620-A48B-0EE699A3EB3E}" dt="2025-03-16T16:56:54.974" v="477" actId="14100"/>
          <ac:spMkLst>
            <pc:docMk/>
            <pc:sldMk cId="1176224720" sldId="261"/>
            <ac:spMk id="17" creationId="{93161356-313A-DBC6-4911-79DFE79B3CD2}"/>
          </ac:spMkLst>
        </pc:spChg>
        <pc:spChg chg="add mod">
          <ac:chgData name="優詩 岡村" userId="5cccaafa4ce18d8e" providerId="Windows Live" clId="Web-{32C098E4-A514-4620-A48B-0EE699A3EB3E}" dt="2025-03-16T16:56:54.974" v="478" actId="14100"/>
          <ac:spMkLst>
            <pc:docMk/>
            <pc:sldMk cId="1176224720" sldId="261"/>
            <ac:spMk id="18" creationId="{7243A5C0-7A3D-B1DB-C717-B67BFE3E00E6}"/>
          </ac:spMkLst>
        </pc:spChg>
        <pc:grpChg chg="add del mod">
          <ac:chgData name="優詩 岡村" userId="5cccaafa4ce18d8e" providerId="Windows Live" clId="Web-{32C098E4-A514-4620-A48B-0EE699A3EB3E}" dt="2025-03-16T16:57:03.225" v="479"/>
          <ac:grpSpMkLst>
            <pc:docMk/>
            <pc:sldMk cId="1176224720" sldId="261"/>
            <ac:grpSpMk id="19" creationId="{DA73B184-E44C-6D07-3A9D-45A59D5AFF9B}"/>
          </ac:grpSpMkLst>
        </pc:grpChg>
      </pc:sldChg>
      <pc:sldChg chg="addSp modSp add replId">
        <pc:chgData name="優詩 岡村" userId="5cccaafa4ce18d8e" providerId="Windows Live" clId="Web-{32C098E4-A514-4620-A48B-0EE699A3EB3E}" dt="2025-03-16T17:04:38.693" v="622" actId="20577"/>
        <pc:sldMkLst>
          <pc:docMk/>
          <pc:sldMk cId="2753413709" sldId="262"/>
        </pc:sldMkLst>
        <pc:spChg chg="mod">
          <ac:chgData name="優詩 岡村" userId="5cccaafa4ce18d8e" providerId="Windows Live" clId="Web-{32C098E4-A514-4620-A48B-0EE699A3EB3E}" dt="2025-03-16T17:01:33.399" v="575"/>
          <ac:spMkLst>
            <pc:docMk/>
            <pc:sldMk cId="2753413709" sldId="262"/>
            <ac:spMk id="3" creationId="{8167CAC6-2A56-57D4-0494-6410D0DAF48D}"/>
          </ac:spMkLst>
        </pc:spChg>
        <pc:spChg chg="mod">
          <ac:chgData name="優詩 岡村" userId="5cccaafa4ce18d8e" providerId="Windows Live" clId="Web-{32C098E4-A514-4620-A48B-0EE699A3EB3E}" dt="2025-03-16T17:01:33.399" v="574"/>
          <ac:spMkLst>
            <pc:docMk/>
            <pc:sldMk cId="2753413709" sldId="262"/>
            <ac:spMk id="4" creationId="{08640666-EE8E-C5E7-75F6-98044ED2B696}"/>
          </ac:spMkLst>
        </pc:spChg>
        <pc:spChg chg="mod">
          <ac:chgData name="優詩 岡村" userId="5cccaafa4ce18d8e" providerId="Windows Live" clId="Web-{32C098E4-A514-4620-A48B-0EE699A3EB3E}" dt="2025-03-16T17:01:33.399" v="576"/>
          <ac:spMkLst>
            <pc:docMk/>
            <pc:sldMk cId="2753413709" sldId="262"/>
            <ac:spMk id="5" creationId="{E2B314D2-B96F-A6F5-F5D0-80B0841EE5DC}"/>
          </ac:spMkLst>
        </pc:spChg>
        <pc:spChg chg="mod">
          <ac:chgData name="優詩 岡村" userId="5cccaafa4ce18d8e" providerId="Windows Live" clId="Web-{32C098E4-A514-4620-A48B-0EE699A3EB3E}" dt="2025-03-16T17:01:33.399" v="577"/>
          <ac:spMkLst>
            <pc:docMk/>
            <pc:sldMk cId="2753413709" sldId="262"/>
            <ac:spMk id="6" creationId="{14BB608C-8054-6EDE-AB08-5A26F183CC7B}"/>
          </ac:spMkLst>
        </pc:spChg>
        <pc:spChg chg="mod">
          <ac:chgData name="優詩 岡村" userId="5cccaafa4ce18d8e" providerId="Windows Live" clId="Web-{32C098E4-A514-4620-A48B-0EE699A3EB3E}" dt="2025-03-16T17:01:33.509" v="578"/>
          <ac:spMkLst>
            <pc:docMk/>
            <pc:sldMk cId="2753413709" sldId="262"/>
            <ac:spMk id="7" creationId="{718C7D16-D817-510B-02F0-4ACB474BEDF0}"/>
          </ac:spMkLst>
        </pc:spChg>
        <pc:spChg chg="mod">
          <ac:chgData name="優詩 岡村" userId="5cccaafa4ce18d8e" providerId="Windows Live" clId="Web-{32C098E4-A514-4620-A48B-0EE699A3EB3E}" dt="2025-03-16T17:04:38.693" v="622" actId="20577"/>
          <ac:spMkLst>
            <pc:docMk/>
            <pc:sldMk cId="2753413709" sldId="262"/>
            <ac:spMk id="8" creationId="{4F42FA49-6281-0800-C9B0-5651ED7E3B7A}"/>
          </ac:spMkLst>
        </pc:spChg>
        <pc:spChg chg="mod">
          <ac:chgData name="優詩 岡村" userId="5cccaafa4ce18d8e" providerId="Windows Live" clId="Web-{32C098E4-A514-4620-A48B-0EE699A3EB3E}" dt="2025-03-16T17:02:53.342" v="608"/>
          <ac:spMkLst>
            <pc:docMk/>
            <pc:sldMk cId="2753413709" sldId="262"/>
            <ac:spMk id="9" creationId="{D8889182-6CE0-F046-0692-0C867F88AF32}"/>
          </ac:spMkLst>
        </pc:spChg>
        <pc:spChg chg="mod">
          <ac:chgData name="優詩 岡村" userId="5cccaafa4ce18d8e" providerId="Windows Live" clId="Web-{32C098E4-A514-4620-A48B-0EE699A3EB3E}" dt="2025-03-16T17:02:53.342" v="609"/>
          <ac:spMkLst>
            <pc:docMk/>
            <pc:sldMk cId="2753413709" sldId="262"/>
            <ac:spMk id="10" creationId="{D3D1EF3B-4723-5D42-DDD2-8FD081A5E416}"/>
          </ac:spMkLst>
        </pc:spChg>
        <pc:spChg chg="add mod">
          <ac:chgData name="優詩 岡村" userId="5cccaafa4ce18d8e" providerId="Windows Live" clId="Web-{32C098E4-A514-4620-A48B-0EE699A3EB3E}" dt="2025-03-16T16:59:31.782" v="519" actId="20577"/>
          <ac:spMkLst>
            <pc:docMk/>
            <pc:sldMk cId="2753413709" sldId="262"/>
            <ac:spMk id="11" creationId="{96316709-9908-C3DF-A111-193836EF64E6}"/>
          </ac:spMkLst>
        </pc:spChg>
        <pc:spChg chg="mod">
          <ac:chgData name="優詩 岡村" userId="5cccaafa4ce18d8e" providerId="Windows Live" clId="Web-{32C098E4-A514-4620-A48B-0EE699A3EB3E}" dt="2025-03-16T17:02:53.342" v="610"/>
          <ac:spMkLst>
            <pc:docMk/>
            <pc:sldMk cId="2753413709" sldId="262"/>
            <ac:spMk id="12" creationId="{E346BF1F-EC03-DE59-48F1-EF37674DACD0}"/>
          </ac:spMkLst>
        </pc:spChg>
        <pc:spChg chg="mod">
          <ac:chgData name="優詩 岡村" userId="5cccaafa4ce18d8e" providerId="Windows Live" clId="Web-{32C098E4-A514-4620-A48B-0EE699A3EB3E}" dt="2025-03-16T17:02:53.436" v="611"/>
          <ac:spMkLst>
            <pc:docMk/>
            <pc:sldMk cId="2753413709" sldId="262"/>
            <ac:spMk id="13" creationId="{717F1DBA-E024-6940-5F6E-5D2A52B107E0}"/>
          </ac:spMkLst>
        </pc:spChg>
        <pc:spChg chg="mod">
          <ac:chgData name="優詩 岡村" userId="5cccaafa4ce18d8e" providerId="Windows Live" clId="Web-{32C098E4-A514-4620-A48B-0EE699A3EB3E}" dt="2025-03-16T17:00:19.629" v="538"/>
          <ac:spMkLst>
            <pc:docMk/>
            <pc:sldMk cId="2753413709" sldId="262"/>
            <ac:spMk id="14" creationId="{AAABA79C-7B9E-0365-A854-B2395D6F314C}"/>
          </ac:spMkLst>
        </pc:spChg>
        <pc:spChg chg="mod">
          <ac:chgData name="優詩 岡村" userId="5cccaafa4ce18d8e" providerId="Windows Live" clId="Web-{32C098E4-A514-4620-A48B-0EE699A3EB3E}" dt="2025-03-16T17:00:19.675" v="539"/>
          <ac:spMkLst>
            <pc:docMk/>
            <pc:sldMk cId="2753413709" sldId="262"/>
            <ac:spMk id="15" creationId="{446FF0B8-3DAC-DFCC-7693-4EA0FCC7DA34}"/>
          </ac:spMkLst>
        </pc:spChg>
        <pc:spChg chg="mod">
          <ac:chgData name="優詩 岡村" userId="5cccaafa4ce18d8e" providerId="Windows Live" clId="Web-{32C098E4-A514-4620-A48B-0EE699A3EB3E}" dt="2025-03-16T17:02:24.137" v="601" actId="20577"/>
          <ac:spMkLst>
            <pc:docMk/>
            <pc:sldMk cId="2753413709" sldId="262"/>
            <ac:spMk id="16" creationId="{B6548829-2E4A-13BB-29BB-3591AFA1E2CF}"/>
          </ac:spMkLst>
        </pc:spChg>
        <pc:spChg chg="mod">
          <ac:chgData name="優詩 岡村" userId="5cccaafa4ce18d8e" providerId="Windows Live" clId="Web-{32C098E4-A514-4620-A48B-0EE699A3EB3E}" dt="2025-03-16T17:00:19.754" v="541"/>
          <ac:spMkLst>
            <pc:docMk/>
            <pc:sldMk cId="2753413709" sldId="262"/>
            <ac:spMk id="17" creationId="{B7F42809-3616-82CD-ECCC-1709A772B27C}"/>
          </ac:spMkLst>
        </pc:spChg>
        <pc:spChg chg="mod">
          <ac:chgData name="優詩 岡村" userId="5cccaafa4ce18d8e" providerId="Windows Live" clId="Web-{32C098E4-A514-4620-A48B-0EE699A3EB3E}" dt="2025-03-16T17:00:19.801" v="542"/>
          <ac:spMkLst>
            <pc:docMk/>
            <pc:sldMk cId="2753413709" sldId="262"/>
            <ac:spMk id="18" creationId="{8DFE2A44-1572-642B-CEDA-4C2F7E59373F}"/>
          </ac:spMkLst>
        </pc:spChg>
        <pc:spChg chg="add mod">
          <ac:chgData name="優詩 岡村" userId="5cccaafa4ce18d8e" providerId="Windows Live" clId="Web-{32C098E4-A514-4620-A48B-0EE699A3EB3E}" dt="2025-03-16T16:59:29.860" v="518" actId="20577"/>
          <ac:spMkLst>
            <pc:docMk/>
            <pc:sldMk cId="2753413709" sldId="262"/>
            <ac:spMk id="19" creationId="{C9C15CC4-C609-77F2-67A7-E152FA177831}"/>
          </ac:spMkLst>
        </pc:spChg>
        <pc:spChg chg="add mod">
          <ac:chgData name="優詩 岡村" userId="5cccaafa4ce18d8e" providerId="Windows Live" clId="Web-{32C098E4-A514-4620-A48B-0EE699A3EB3E}" dt="2025-03-16T16:59:42.470" v="523" actId="20577"/>
          <ac:spMkLst>
            <pc:docMk/>
            <pc:sldMk cId="2753413709" sldId="262"/>
            <ac:spMk id="20" creationId="{C2B8E18A-E6FE-98AE-925F-335CDF029756}"/>
          </ac:spMkLst>
        </pc:spChg>
        <pc:spChg chg="add mod">
          <ac:chgData name="優詩 岡村" userId="5cccaafa4ce18d8e" providerId="Windows Live" clId="Web-{32C098E4-A514-4620-A48B-0EE699A3EB3E}" dt="2025-03-16T16:59:43.236" v="525" actId="20577"/>
          <ac:spMkLst>
            <pc:docMk/>
            <pc:sldMk cId="2753413709" sldId="262"/>
            <ac:spMk id="21" creationId="{882D6D4D-AB5A-C91C-FCBC-DE8E26FE2678}"/>
          </ac:spMkLst>
        </pc:spChg>
        <pc:spChg chg="add mod">
          <ac:chgData name="優詩 岡村" userId="5cccaafa4ce18d8e" providerId="Windows Live" clId="Web-{32C098E4-A514-4620-A48B-0EE699A3EB3E}" dt="2025-03-16T16:59:47.251" v="528" actId="20577"/>
          <ac:spMkLst>
            <pc:docMk/>
            <pc:sldMk cId="2753413709" sldId="262"/>
            <ac:spMk id="22" creationId="{B5602ECE-4B37-F953-67BA-927417EFC2B4}"/>
          </ac:spMkLst>
        </pc:spChg>
        <pc:spChg chg="add mod">
          <ac:chgData name="優詩 岡村" userId="5cccaafa4ce18d8e" providerId="Windows Live" clId="Web-{32C098E4-A514-4620-A48B-0EE699A3EB3E}" dt="2025-03-16T16:57:50.915" v="497" actId="14100"/>
          <ac:spMkLst>
            <pc:docMk/>
            <pc:sldMk cId="2753413709" sldId="262"/>
            <ac:spMk id="23" creationId="{79B38603-C6D2-8579-4CD4-420185558721}"/>
          </ac:spMkLst>
        </pc:spChg>
        <pc:spChg chg="add mod">
          <ac:chgData name="優詩 岡村" userId="5cccaafa4ce18d8e" providerId="Windows Live" clId="Web-{32C098E4-A514-4620-A48B-0EE699A3EB3E}" dt="2025-03-16T16:59:51.174" v="531" actId="20577"/>
          <ac:spMkLst>
            <pc:docMk/>
            <pc:sldMk cId="2753413709" sldId="262"/>
            <ac:spMk id="24" creationId="{C56922C8-9923-998E-859A-BB4848297B86}"/>
          </ac:spMkLst>
        </pc:spChg>
        <pc:spChg chg="add mod">
          <ac:chgData name="優詩 岡村" userId="5cccaafa4ce18d8e" providerId="Windows Live" clId="Web-{32C098E4-A514-4620-A48B-0EE699A3EB3E}" dt="2025-03-16T16:57:56.041" v="501" actId="1076"/>
          <ac:spMkLst>
            <pc:docMk/>
            <pc:sldMk cId="2753413709" sldId="262"/>
            <ac:spMk id="25" creationId="{AECBE32E-B3B4-F8DF-064B-12847703F939}"/>
          </ac:spMkLst>
        </pc:spChg>
        <pc:spChg chg="add mod">
          <ac:chgData name="優詩 岡村" userId="5cccaafa4ce18d8e" providerId="Windows Live" clId="Web-{32C098E4-A514-4620-A48B-0EE699A3EB3E}" dt="2025-03-16T16:59:55.955" v="533" actId="20577"/>
          <ac:spMkLst>
            <pc:docMk/>
            <pc:sldMk cId="2753413709" sldId="262"/>
            <ac:spMk id="26" creationId="{08F24513-7AC6-B7DD-5F39-103D75F3E440}"/>
          </ac:spMkLst>
        </pc:spChg>
        <pc:spChg chg="add mod">
          <ac:chgData name="優詩 岡村" userId="5cccaafa4ce18d8e" providerId="Windows Live" clId="Web-{32C098E4-A514-4620-A48B-0EE699A3EB3E}" dt="2025-03-16T16:57:59.885" v="505" actId="1076"/>
          <ac:spMkLst>
            <pc:docMk/>
            <pc:sldMk cId="2753413709" sldId="262"/>
            <ac:spMk id="27" creationId="{B576E0D9-E6D2-AB7A-5648-068341CF0F08}"/>
          </ac:spMkLst>
        </pc:spChg>
      </pc:sldChg>
      <pc:sldChg chg="addSp delSp modSp new">
        <pc:chgData name="優詩 岡村" userId="5cccaafa4ce18d8e" providerId="Windows Live" clId="Web-{32C098E4-A514-4620-A48B-0EE699A3EB3E}" dt="2025-03-16T17:43:53.292" v="1036"/>
        <pc:sldMkLst>
          <pc:docMk/>
          <pc:sldMk cId="75807442" sldId="263"/>
        </pc:sldMkLst>
        <pc:spChg chg="mod">
          <ac:chgData name="優詩 岡村" userId="5cccaafa4ce18d8e" providerId="Windows Live" clId="Web-{32C098E4-A514-4620-A48B-0EE699A3EB3E}" dt="2025-03-16T17:04:23.676" v="619" actId="14100"/>
          <ac:spMkLst>
            <pc:docMk/>
            <pc:sldMk cId="75807442" sldId="263"/>
            <ac:spMk id="2" creationId="{497F437C-F3F6-9CB5-D07D-2A5AC1EA3E77}"/>
          </ac:spMkLst>
        </pc:spChg>
        <pc:spChg chg="add mod">
          <ac:chgData name="優詩 岡村" userId="5cccaafa4ce18d8e" providerId="Windows Live" clId="Web-{32C098E4-A514-4620-A48B-0EE699A3EB3E}" dt="2025-03-16T17:05:24.524" v="640" actId="14100"/>
          <ac:spMkLst>
            <pc:docMk/>
            <pc:sldMk cId="75807442" sldId="263"/>
            <ac:spMk id="4" creationId="{33A852D5-ABE3-6F6E-1FD9-3821332C245A}"/>
          </ac:spMkLst>
        </pc:spChg>
        <pc:spChg chg="add del mod">
          <ac:chgData name="優詩 岡村" userId="5cccaafa4ce18d8e" providerId="Windows Live" clId="Web-{32C098E4-A514-4620-A48B-0EE699A3EB3E}" dt="2025-03-16T17:43:53.292" v="1036"/>
          <ac:spMkLst>
            <pc:docMk/>
            <pc:sldMk cId="75807442" sldId="263"/>
            <ac:spMk id="6" creationId="{666083A0-B426-B819-959B-59EACEC0D568}"/>
          </ac:spMkLst>
        </pc:spChg>
        <pc:spChg chg="add mod">
          <ac:chgData name="優詩 岡村" userId="5cccaafa4ce18d8e" providerId="Windows Live" clId="Web-{32C098E4-A514-4620-A48B-0EE699A3EB3E}" dt="2025-03-16T17:18:52.845" v="767" actId="20577"/>
          <ac:spMkLst>
            <pc:docMk/>
            <pc:sldMk cId="75807442" sldId="263"/>
            <ac:spMk id="7" creationId="{D3910AEF-918B-C6E6-8345-A3B403F40ECC}"/>
          </ac:spMkLst>
        </pc:spChg>
        <pc:spChg chg="add mod">
          <ac:chgData name="優詩 岡村" userId="5cccaafa4ce18d8e" providerId="Windows Live" clId="Web-{32C098E4-A514-4620-A48B-0EE699A3EB3E}" dt="2025-03-16T17:19:00.720" v="775" actId="20577"/>
          <ac:spMkLst>
            <pc:docMk/>
            <pc:sldMk cId="75807442" sldId="263"/>
            <ac:spMk id="8" creationId="{62CEE5F6-F576-1EB8-D3B5-5F72889D2BC7}"/>
          </ac:spMkLst>
        </pc:spChg>
        <pc:spChg chg="add mod">
          <ac:chgData name="優詩 岡村" userId="5cccaafa4ce18d8e" providerId="Windows Live" clId="Web-{32C098E4-A514-4620-A48B-0EE699A3EB3E}" dt="2025-03-16T17:07:10.969" v="675" actId="1076"/>
          <ac:spMkLst>
            <pc:docMk/>
            <pc:sldMk cId="75807442" sldId="263"/>
            <ac:spMk id="9" creationId="{D29A1C65-EC56-FF9D-C9BB-7B77A8387F81}"/>
          </ac:spMkLst>
        </pc:spChg>
        <pc:spChg chg="add mod">
          <ac:chgData name="優詩 岡村" userId="5cccaafa4ce18d8e" providerId="Windows Live" clId="Web-{32C098E4-A514-4620-A48B-0EE699A3EB3E}" dt="2025-03-16T17:07:00.109" v="674" actId="20577"/>
          <ac:spMkLst>
            <pc:docMk/>
            <pc:sldMk cId="75807442" sldId="263"/>
            <ac:spMk id="10" creationId="{790645D0-78F2-0275-8957-A093E193DFED}"/>
          </ac:spMkLst>
        </pc:spChg>
        <pc:spChg chg="add mod">
          <ac:chgData name="優詩 岡村" userId="5cccaafa4ce18d8e" providerId="Windows Live" clId="Web-{32C098E4-A514-4620-A48B-0EE699A3EB3E}" dt="2025-03-16T17:12:17.334" v="730" actId="20577"/>
          <ac:spMkLst>
            <pc:docMk/>
            <pc:sldMk cId="75807442" sldId="263"/>
            <ac:spMk id="11" creationId="{3D436676-8A57-DCAE-EF61-6D1BD83625F9}"/>
          </ac:spMkLst>
        </pc:spChg>
        <pc:spChg chg="add mod">
          <ac:chgData name="優詩 岡村" userId="5cccaafa4ce18d8e" providerId="Windows Live" clId="Web-{32C098E4-A514-4620-A48B-0EE699A3EB3E}" dt="2025-03-16T17:12:31.429" v="733" actId="20577"/>
          <ac:spMkLst>
            <pc:docMk/>
            <pc:sldMk cId="75807442" sldId="263"/>
            <ac:spMk id="12" creationId="{10396B4B-F083-1543-F277-52AE9ED62A5E}"/>
          </ac:spMkLst>
        </pc:spChg>
        <pc:spChg chg="add mod">
          <ac:chgData name="優詩 岡村" userId="5cccaafa4ce18d8e" providerId="Windows Live" clId="Web-{32C098E4-A514-4620-A48B-0EE699A3EB3E}" dt="2025-03-16T17:19:28.925" v="779" actId="20577"/>
          <ac:spMkLst>
            <pc:docMk/>
            <pc:sldMk cId="75807442" sldId="263"/>
            <ac:spMk id="13" creationId="{BC1BCE72-EA22-F935-0A0B-B2ECF5AD2243}"/>
          </ac:spMkLst>
        </pc:spChg>
        <pc:spChg chg="add mod">
          <ac:chgData name="優詩 岡村" userId="5cccaafa4ce18d8e" providerId="Windows Live" clId="Web-{32C098E4-A514-4620-A48B-0EE699A3EB3E}" dt="2025-03-16T17:15:32.425" v="750" actId="20577"/>
          <ac:spMkLst>
            <pc:docMk/>
            <pc:sldMk cId="75807442" sldId="263"/>
            <ac:spMk id="14" creationId="{6891FACB-2C9A-D654-653E-2085B9D1602C}"/>
          </ac:spMkLst>
        </pc:spChg>
        <pc:spChg chg="add mod">
          <ac:chgData name="優詩 岡村" userId="5cccaafa4ce18d8e" providerId="Windows Live" clId="Web-{32C098E4-A514-4620-A48B-0EE699A3EB3E}" dt="2025-03-16T17:15:59.896" v="757" actId="20577"/>
          <ac:spMkLst>
            <pc:docMk/>
            <pc:sldMk cId="75807442" sldId="263"/>
            <ac:spMk id="15" creationId="{BEFBBEE6-42E5-04C6-5C58-1B228E9C0CCB}"/>
          </ac:spMkLst>
        </pc:spChg>
        <pc:spChg chg="add mod">
          <ac:chgData name="優詩 岡村" userId="5cccaafa4ce18d8e" providerId="Windows Live" clId="Web-{32C098E4-A514-4620-A48B-0EE699A3EB3E}" dt="2025-03-16T17:12:48.133" v="734" actId="20577"/>
          <ac:spMkLst>
            <pc:docMk/>
            <pc:sldMk cId="75807442" sldId="263"/>
            <ac:spMk id="16" creationId="{38EBCDAB-E0CC-96E2-8352-4F2477CC11FA}"/>
          </ac:spMkLst>
        </pc:spChg>
      </pc:sldChg>
      <pc:sldChg chg="addSp delSp modSp new">
        <pc:chgData name="優詩 岡村" userId="5cccaafa4ce18d8e" providerId="Windows Live" clId="Web-{32C098E4-A514-4620-A48B-0EE699A3EB3E}" dt="2025-03-16T17:39:41.305" v="990" actId="20577"/>
        <pc:sldMkLst>
          <pc:docMk/>
          <pc:sldMk cId="2811343155" sldId="264"/>
        </pc:sldMkLst>
        <pc:spChg chg="mod">
          <ac:chgData name="優詩 岡村" userId="5cccaafa4ce18d8e" providerId="Windows Live" clId="Web-{32C098E4-A514-4620-A48B-0EE699A3EB3E}" dt="2025-03-16T17:20:47.040" v="791" actId="20577"/>
          <ac:spMkLst>
            <pc:docMk/>
            <pc:sldMk cId="2811343155" sldId="264"/>
            <ac:spMk id="2" creationId="{E831D845-185D-ADD3-55C0-61877D4BF001}"/>
          </ac:spMkLst>
        </pc:spChg>
        <pc:spChg chg="add mod">
          <ac:chgData name="優詩 岡村" userId="5cccaafa4ce18d8e" providerId="Windows Live" clId="Web-{32C098E4-A514-4620-A48B-0EE699A3EB3E}" dt="2025-03-16T17:22:35.844" v="832" actId="1076"/>
          <ac:spMkLst>
            <pc:docMk/>
            <pc:sldMk cId="2811343155" sldId="264"/>
            <ac:spMk id="4" creationId="{5777201B-934C-B814-503D-81861384C404}"/>
          </ac:spMkLst>
        </pc:spChg>
        <pc:spChg chg="add mod">
          <ac:chgData name="優詩 岡村" userId="5cccaafa4ce18d8e" providerId="Windows Live" clId="Web-{32C098E4-A514-4620-A48B-0EE699A3EB3E}" dt="2025-03-16T17:22:35.860" v="833" actId="1076"/>
          <ac:spMkLst>
            <pc:docMk/>
            <pc:sldMk cId="2811343155" sldId="264"/>
            <ac:spMk id="6" creationId="{553CFF69-EDD3-84E3-F124-D01E89505612}"/>
          </ac:spMkLst>
        </pc:spChg>
        <pc:spChg chg="add mod">
          <ac:chgData name="優詩 岡村" userId="5cccaafa4ce18d8e" providerId="Windows Live" clId="Web-{32C098E4-A514-4620-A48B-0EE699A3EB3E}" dt="2025-03-16T17:22:35.860" v="834" actId="1076"/>
          <ac:spMkLst>
            <pc:docMk/>
            <pc:sldMk cId="2811343155" sldId="264"/>
            <ac:spMk id="8" creationId="{1AFAFE57-9FBA-2017-7ABD-4816B1BF63BB}"/>
          </ac:spMkLst>
        </pc:spChg>
        <pc:spChg chg="add mod">
          <ac:chgData name="優詩 岡村" userId="5cccaafa4ce18d8e" providerId="Windows Live" clId="Web-{32C098E4-A514-4620-A48B-0EE699A3EB3E}" dt="2025-03-16T17:22:35.876" v="835" actId="1076"/>
          <ac:spMkLst>
            <pc:docMk/>
            <pc:sldMk cId="2811343155" sldId="264"/>
            <ac:spMk id="9" creationId="{1CF8C052-39B5-B17B-C32D-087C5BC9509F}"/>
          </ac:spMkLst>
        </pc:spChg>
        <pc:spChg chg="add del mod">
          <ac:chgData name="優詩 岡村" userId="5cccaafa4ce18d8e" providerId="Windows Live" clId="Web-{32C098E4-A514-4620-A48B-0EE699A3EB3E}" dt="2025-03-16T17:21:50.263" v="819"/>
          <ac:spMkLst>
            <pc:docMk/>
            <pc:sldMk cId="2811343155" sldId="264"/>
            <ac:spMk id="10" creationId="{24AD4BED-13B6-4CF2-A49B-BF95AB846273}"/>
          </ac:spMkLst>
        </pc:spChg>
        <pc:spChg chg="add mod">
          <ac:chgData name="優詩 岡村" userId="5cccaafa4ce18d8e" providerId="Windows Live" clId="Web-{32C098E4-A514-4620-A48B-0EE699A3EB3E}" dt="2025-03-16T17:22:35.891" v="836" actId="1076"/>
          <ac:spMkLst>
            <pc:docMk/>
            <pc:sldMk cId="2811343155" sldId="264"/>
            <ac:spMk id="11" creationId="{B93C8EE2-9DFC-E739-20DF-2938FA64CB31}"/>
          </ac:spMkLst>
        </pc:spChg>
        <pc:spChg chg="add mod">
          <ac:chgData name="優詩 岡村" userId="5cccaafa4ce18d8e" providerId="Windows Live" clId="Web-{32C098E4-A514-4620-A48B-0EE699A3EB3E}" dt="2025-03-16T17:30:23.737" v="904" actId="1076"/>
          <ac:spMkLst>
            <pc:docMk/>
            <pc:sldMk cId="2811343155" sldId="264"/>
            <ac:spMk id="12" creationId="{CCB06D68-9166-6889-CF43-A1CC0BE7740D}"/>
          </ac:spMkLst>
        </pc:spChg>
        <pc:spChg chg="add mod">
          <ac:chgData name="優詩 岡村" userId="5cccaafa4ce18d8e" providerId="Windows Live" clId="Web-{32C098E4-A514-4620-A48B-0EE699A3EB3E}" dt="2025-03-16T17:30:23.752" v="905" actId="1076"/>
          <ac:spMkLst>
            <pc:docMk/>
            <pc:sldMk cId="2811343155" sldId="264"/>
            <ac:spMk id="13" creationId="{9F400877-EF1D-4E30-A12A-532BEA67CE4E}"/>
          </ac:spMkLst>
        </pc:spChg>
        <pc:spChg chg="add mod">
          <ac:chgData name="優詩 岡村" userId="5cccaafa4ce18d8e" providerId="Windows Live" clId="Web-{32C098E4-A514-4620-A48B-0EE699A3EB3E}" dt="2025-03-16T17:30:23.783" v="906" actId="1076"/>
          <ac:spMkLst>
            <pc:docMk/>
            <pc:sldMk cId="2811343155" sldId="264"/>
            <ac:spMk id="14" creationId="{2CBAE76F-C763-B753-DB14-2C090769A4C3}"/>
          </ac:spMkLst>
        </pc:spChg>
        <pc:spChg chg="add mod">
          <ac:chgData name="優詩 岡村" userId="5cccaafa4ce18d8e" providerId="Windows Live" clId="Web-{32C098E4-A514-4620-A48B-0EE699A3EB3E}" dt="2025-03-16T17:30:23.799" v="907" actId="1076"/>
          <ac:spMkLst>
            <pc:docMk/>
            <pc:sldMk cId="2811343155" sldId="264"/>
            <ac:spMk id="15" creationId="{17A69257-5B3C-647B-0DDB-DB4D4F02405C}"/>
          </ac:spMkLst>
        </pc:spChg>
        <pc:spChg chg="add del mod">
          <ac:chgData name="優詩 岡村" userId="5cccaafa4ce18d8e" providerId="Windows Live" clId="Web-{32C098E4-A514-4620-A48B-0EE699A3EB3E}" dt="2025-03-16T17:30:26.643" v="910"/>
          <ac:spMkLst>
            <pc:docMk/>
            <pc:sldMk cId="2811343155" sldId="264"/>
            <ac:spMk id="16" creationId="{85F50752-0573-E374-51C0-59F59873BB00}"/>
          </ac:spMkLst>
        </pc:spChg>
        <pc:spChg chg="add mod">
          <ac:chgData name="優詩 岡村" userId="5cccaafa4ce18d8e" providerId="Windows Live" clId="Web-{32C098E4-A514-4620-A48B-0EE699A3EB3E}" dt="2025-03-16T17:31:13.724" v="924" actId="20577"/>
          <ac:spMkLst>
            <pc:docMk/>
            <pc:sldMk cId="2811343155" sldId="264"/>
            <ac:spMk id="17" creationId="{BDAC4380-DC47-5183-232B-A6A8687CE4EE}"/>
          </ac:spMkLst>
        </pc:spChg>
        <pc:spChg chg="add del">
          <ac:chgData name="優詩 岡村" userId="5cccaafa4ce18d8e" providerId="Windows Live" clId="Web-{32C098E4-A514-4620-A48B-0EE699A3EB3E}" dt="2025-03-16T17:30:33.347" v="912"/>
          <ac:spMkLst>
            <pc:docMk/>
            <pc:sldMk cId="2811343155" sldId="264"/>
            <ac:spMk id="18" creationId="{B58FC9DA-EB58-AB55-0C78-B9BD4C3EA07E}"/>
          </ac:spMkLst>
        </pc:spChg>
        <pc:spChg chg="add mod">
          <ac:chgData name="優詩 岡村" userId="5cccaafa4ce18d8e" providerId="Windows Live" clId="Web-{32C098E4-A514-4620-A48B-0EE699A3EB3E}" dt="2025-03-16T17:39:41.305" v="990" actId="20577"/>
          <ac:spMkLst>
            <pc:docMk/>
            <pc:sldMk cId="2811343155" sldId="264"/>
            <ac:spMk id="28" creationId="{75E0B0F0-E01E-2C88-D7E3-91A2E30F5DA7}"/>
          </ac:spMkLst>
        </pc:spChg>
        <pc:grpChg chg="add mod">
          <ac:chgData name="優詩 岡村" userId="5cccaafa4ce18d8e" providerId="Windows Live" clId="Web-{32C098E4-A514-4620-A48B-0EE699A3EB3E}" dt="2025-03-16T17:30:40.456" v="914" actId="14100"/>
          <ac:grpSpMkLst>
            <pc:docMk/>
            <pc:sldMk cId="2811343155" sldId="264"/>
            <ac:grpSpMk id="19" creationId="{96D2FBDE-6055-6DEA-30DF-B959D1BBBBF4}"/>
          </ac:grpSpMkLst>
        </pc:grpChg>
        <pc:cxnChg chg="add mod">
          <ac:chgData name="優詩 岡村" userId="5cccaafa4ce18d8e" providerId="Windows Live" clId="Web-{32C098E4-A514-4620-A48B-0EE699A3EB3E}" dt="2025-03-16T17:30:52.098" v="917" actId="14100"/>
          <ac:cxnSpMkLst>
            <pc:docMk/>
            <pc:sldMk cId="2811343155" sldId="264"/>
            <ac:cxnSpMk id="20" creationId="{23C4C488-681D-89D9-16A8-F31FFE3D65C8}"/>
          </ac:cxnSpMkLst>
        </pc:cxnChg>
        <pc:cxnChg chg="add mod">
          <ac:chgData name="優詩 岡村" userId="5cccaafa4ce18d8e" providerId="Windows Live" clId="Web-{32C098E4-A514-4620-A48B-0EE699A3EB3E}" dt="2025-03-16T17:31:06.005" v="922" actId="14100"/>
          <ac:cxnSpMkLst>
            <pc:docMk/>
            <pc:sldMk cId="2811343155" sldId="264"/>
            <ac:cxnSpMk id="21" creationId="{05F1CC40-5780-EB72-D059-F8B8C13E4B44}"/>
          </ac:cxnSpMkLst>
        </pc:cxnChg>
        <pc:cxnChg chg="add mod">
          <ac:chgData name="優詩 岡村" userId="5cccaafa4ce18d8e" providerId="Windows Live" clId="Web-{32C098E4-A514-4620-A48B-0EE699A3EB3E}" dt="2025-03-16T17:36:25.964" v="947" actId="14100"/>
          <ac:cxnSpMkLst>
            <pc:docMk/>
            <pc:sldMk cId="2811343155" sldId="264"/>
            <ac:cxnSpMk id="22" creationId="{CE58C8E7-4850-044B-D9F2-726AB369EB94}"/>
          </ac:cxnSpMkLst>
        </pc:cxnChg>
        <pc:cxnChg chg="add mod">
          <ac:chgData name="優詩 岡村" userId="5cccaafa4ce18d8e" providerId="Windows Live" clId="Web-{32C098E4-A514-4620-A48B-0EE699A3EB3E}" dt="2025-03-16T17:32:19.010" v="932" actId="14100"/>
          <ac:cxnSpMkLst>
            <pc:docMk/>
            <pc:sldMk cId="2811343155" sldId="264"/>
            <ac:cxnSpMk id="23" creationId="{FBB9E6C9-DF2F-4887-B102-4546C0CB0B8F}"/>
          </ac:cxnSpMkLst>
        </pc:cxnChg>
        <pc:cxnChg chg="add mod">
          <ac:chgData name="優詩 岡村" userId="5cccaafa4ce18d8e" providerId="Windows Live" clId="Web-{32C098E4-A514-4620-A48B-0EE699A3EB3E}" dt="2025-03-16T17:32:25.870" v="935" actId="14100"/>
          <ac:cxnSpMkLst>
            <pc:docMk/>
            <pc:sldMk cId="2811343155" sldId="264"/>
            <ac:cxnSpMk id="24" creationId="{1EA7E339-204B-9664-49ED-4720544530FD}"/>
          </ac:cxnSpMkLst>
        </pc:cxnChg>
        <pc:cxnChg chg="add mod">
          <ac:chgData name="優詩 岡村" userId="5cccaafa4ce18d8e" providerId="Windows Live" clId="Web-{32C098E4-A514-4620-A48B-0EE699A3EB3E}" dt="2025-03-16T17:32:34.214" v="938" actId="14100"/>
          <ac:cxnSpMkLst>
            <pc:docMk/>
            <pc:sldMk cId="2811343155" sldId="264"/>
            <ac:cxnSpMk id="25" creationId="{342A0347-421A-9C2A-E077-6CAF7AE9EE8C}"/>
          </ac:cxnSpMkLst>
        </pc:cxnChg>
        <pc:cxnChg chg="add mod">
          <ac:chgData name="優詩 岡村" userId="5cccaafa4ce18d8e" providerId="Windows Live" clId="Web-{32C098E4-A514-4620-A48B-0EE699A3EB3E}" dt="2025-03-16T17:36:09.416" v="941" actId="14100"/>
          <ac:cxnSpMkLst>
            <pc:docMk/>
            <pc:sldMk cId="2811343155" sldId="264"/>
            <ac:cxnSpMk id="26" creationId="{E250583E-D0C3-4DCF-9B82-96514D181410}"/>
          </ac:cxnSpMkLst>
        </pc:cxnChg>
        <pc:cxnChg chg="add mod">
          <ac:chgData name="優詩 岡村" userId="5cccaafa4ce18d8e" providerId="Windows Live" clId="Web-{32C098E4-A514-4620-A48B-0EE699A3EB3E}" dt="2025-03-16T17:36:30.527" v="949" actId="14100"/>
          <ac:cxnSpMkLst>
            <pc:docMk/>
            <pc:sldMk cId="2811343155" sldId="264"/>
            <ac:cxnSpMk id="27" creationId="{5874ECFF-7CE0-2654-598E-46B7F2AB4EB9}"/>
          </ac:cxnSpMkLst>
        </pc:cxnChg>
      </pc:sldChg>
      <pc:sldChg chg="addSp delSp modSp add ord replId">
        <pc:chgData name="優詩 岡村" userId="5cccaafa4ce18d8e" providerId="Windows Live" clId="Web-{32C098E4-A514-4620-A48B-0EE699A3EB3E}" dt="2025-03-16T18:01:10.018" v="1192" actId="14100"/>
        <pc:sldMkLst>
          <pc:docMk/>
          <pc:sldMk cId="425649515" sldId="265"/>
        </pc:sldMkLst>
        <pc:spChg chg="mod">
          <ac:chgData name="優詩 岡村" userId="5cccaafa4ce18d8e" providerId="Windows Live" clId="Web-{32C098E4-A514-4620-A48B-0EE699A3EB3E}" dt="2025-03-16T17:57:32.331" v="1163" actId="20577"/>
          <ac:spMkLst>
            <pc:docMk/>
            <pc:sldMk cId="425649515" sldId="265"/>
            <ac:spMk id="2" creationId="{331217B9-DBA8-CC29-781D-76392924B053}"/>
          </ac:spMkLst>
        </pc:spChg>
        <pc:spChg chg="add mod">
          <ac:chgData name="優詩 岡村" userId="5cccaafa4ce18d8e" providerId="Windows Live" clId="Web-{32C098E4-A514-4620-A48B-0EE699A3EB3E}" dt="2025-03-16T18:00:48.266" v="1186" actId="20577"/>
          <ac:spMkLst>
            <pc:docMk/>
            <pc:sldMk cId="425649515" sldId="265"/>
            <ac:spMk id="3" creationId="{73B47963-950E-B0A1-B5F9-E3063E749E91}"/>
          </ac:spMkLst>
        </pc:spChg>
        <pc:spChg chg="del">
          <ac:chgData name="優詩 岡村" userId="5cccaafa4ce18d8e" providerId="Windows Live" clId="Web-{32C098E4-A514-4620-A48B-0EE699A3EB3E}" dt="2025-03-16T17:36:48.419" v="964"/>
          <ac:spMkLst>
            <pc:docMk/>
            <pc:sldMk cId="425649515" sldId="265"/>
            <ac:spMk id="4" creationId="{764DF374-0239-3B93-B11B-008B4185C1ED}"/>
          </ac:spMkLst>
        </pc:spChg>
        <pc:spChg chg="add del mod">
          <ac:chgData name="優詩 岡村" userId="5cccaafa4ce18d8e" providerId="Windows Live" clId="Web-{32C098E4-A514-4620-A48B-0EE699A3EB3E}" dt="2025-03-16T18:00:35.984" v="1185"/>
          <ac:spMkLst>
            <pc:docMk/>
            <pc:sldMk cId="425649515" sldId="265"/>
            <ac:spMk id="5" creationId="{B74E6895-0F6F-3616-0D37-D41F49C9E7F9}"/>
          </ac:spMkLst>
        </pc:spChg>
        <pc:spChg chg="del">
          <ac:chgData name="優詩 岡村" userId="5cccaafa4ce18d8e" providerId="Windows Live" clId="Web-{32C098E4-A514-4620-A48B-0EE699A3EB3E}" dt="2025-03-16T17:36:48.419" v="963"/>
          <ac:spMkLst>
            <pc:docMk/>
            <pc:sldMk cId="425649515" sldId="265"/>
            <ac:spMk id="6" creationId="{017A2C62-DF7C-0395-FADB-4FA18F6A0ACF}"/>
          </ac:spMkLst>
        </pc:spChg>
        <pc:spChg chg="add">
          <ac:chgData name="優詩 岡村" userId="5cccaafa4ce18d8e" providerId="Windows Live" clId="Web-{32C098E4-A514-4620-A48B-0EE699A3EB3E}" dt="2025-03-16T18:01:00.439" v="1187"/>
          <ac:spMkLst>
            <pc:docMk/>
            <pc:sldMk cId="425649515" sldId="265"/>
            <ac:spMk id="7" creationId="{DA2A9793-A011-8F91-F710-0AE4B23C46A2}"/>
          </ac:spMkLst>
        </pc:spChg>
        <pc:spChg chg="del">
          <ac:chgData name="優詩 岡村" userId="5cccaafa4ce18d8e" providerId="Windows Live" clId="Web-{32C098E4-A514-4620-A48B-0EE699A3EB3E}" dt="2025-03-16T17:36:48.419" v="962"/>
          <ac:spMkLst>
            <pc:docMk/>
            <pc:sldMk cId="425649515" sldId="265"/>
            <ac:spMk id="8" creationId="{6FE11581-5C89-19A7-EEED-827D488747C2}"/>
          </ac:spMkLst>
        </pc:spChg>
        <pc:spChg chg="del">
          <ac:chgData name="優詩 岡村" userId="5cccaafa4ce18d8e" providerId="Windows Live" clId="Web-{32C098E4-A514-4620-A48B-0EE699A3EB3E}" dt="2025-03-16T17:36:48.419" v="961"/>
          <ac:spMkLst>
            <pc:docMk/>
            <pc:sldMk cId="425649515" sldId="265"/>
            <ac:spMk id="9" creationId="{B71DF6B7-18F5-4B70-6759-3D63ABB9A222}"/>
          </ac:spMkLst>
        </pc:spChg>
        <pc:spChg chg="add mod">
          <ac:chgData name="優詩 岡村" userId="5cccaafa4ce18d8e" providerId="Windows Live" clId="Web-{32C098E4-A514-4620-A48B-0EE699A3EB3E}" dt="2025-03-16T18:01:10.018" v="1192" actId="14100"/>
          <ac:spMkLst>
            <pc:docMk/>
            <pc:sldMk cId="425649515" sldId="265"/>
            <ac:spMk id="10" creationId="{365097B2-0D7D-D912-7C88-A600593C41CE}"/>
          </ac:spMkLst>
        </pc:spChg>
        <pc:spChg chg="del">
          <ac:chgData name="優詩 岡村" userId="5cccaafa4ce18d8e" providerId="Windows Live" clId="Web-{32C098E4-A514-4620-A48B-0EE699A3EB3E}" dt="2025-03-16T17:36:48.419" v="960"/>
          <ac:spMkLst>
            <pc:docMk/>
            <pc:sldMk cId="425649515" sldId="265"/>
            <ac:spMk id="11" creationId="{94C3FE6C-C8C5-A315-C59D-7A0CCAAF7CEE}"/>
          </ac:spMkLst>
        </pc:spChg>
        <pc:grpChg chg="del">
          <ac:chgData name="優詩 岡村" userId="5cccaafa4ce18d8e" providerId="Windows Live" clId="Web-{32C098E4-A514-4620-A48B-0EE699A3EB3E}" dt="2025-03-16T17:36:48.419" v="959"/>
          <ac:grpSpMkLst>
            <pc:docMk/>
            <pc:sldMk cId="425649515" sldId="265"/>
            <ac:grpSpMk id="19" creationId="{6F8D9B42-3A6F-F12C-1A82-AA945910333A}"/>
          </ac:grpSpMkLst>
        </pc:grpChg>
        <pc:cxnChg chg="del">
          <ac:chgData name="優詩 岡村" userId="5cccaafa4ce18d8e" providerId="Windows Live" clId="Web-{32C098E4-A514-4620-A48B-0EE699A3EB3E}" dt="2025-03-16T17:36:48.419" v="958"/>
          <ac:cxnSpMkLst>
            <pc:docMk/>
            <pc:sldMk cId="425649515" sldId="265"/>
            <ac:cxnSpMk id="20" creationId="{A855C637-59B9-ED70-7A3A-8AD10A74D2C2}"/>
          </ac:cxnSpMkLst>
        </pc:cxnChg>
        <pc:cxnChg chg="del">
          <ac:chgData name="優詩 岡村" userId="5cccaafa4ce18d8e" providerId="Windows Live" clId="Web-{32C098E4-A514-4620-A48B-0EE699A3EB3E}" dt="2025-03-16T17:36:48.419" v="957"/>
          <ac:cxnSpMkLst>
            <pc:docMk/>
            <pc:sldMk cId="425649515" sldId="265"/>
            <ac:cxnSpMk id="21" creationId="{3ECC4F25-76A3-0949-E347-BB23BE2D35CF}"/>
          </ac:cxnSpMkLst>
        </pc:cxnChg>
        <pc:cxnChg chg="del">
          <ac:chgData name="優詩 岡村" userId="5cccaafa4ce18d8e" providerId="Windows Live" clId="Web-{32C098E4-A514-4620-A48B-0EE699A3EB3E}" dt="2025-03-16T17:36:48.419" v="956"/>
          <ac:cxnSpMkLst>
            <pc:docMk/>
            <pc:sldMk cId="425649515" sldId="265"/>
            <ac:cxnSpMk id="22" creationId="{A178D8BD-BED5-76D9-BAB0-C89883410A5D}"/>
          </ac:cxnSpMkLst>
        </pc:cxnChg>
        <pc:cxnChg chg="del">
          <ac:chgData name="優詩 岡村" userId="5cccaafa4ce18d8e" providerId="Windows Live" clId="Web-{32C098E4-A514-4620-A48B-0EE699A3EB3E}" dt="2025-03-16T17:36:48.419" v="955"/>
          <ac:cxnSpMkLst>
            <pc:docMk/>
            <pc:sldMk cId="425649515" sldId="265"/>
            <ac:cxnSpMk id="23" creationId="{50A9FCC2-0EB0-44FB-2AEC-15480DF3D7E5}"/>
          </ac:cxnSpMkLst>
        </pc:cxnChg>
        <pc:cxnChg chg="del">
          <ac:chgData name="優詩 岡村" userId="5cccaafa4ce18d8e" providerId="Windows Live" clId="Web-{32C098E4-A514-4620-A48B-0EE699A3EB3E}" dt="2025-03-16T17:36:48.419" v="954"/>
          <ac:cxnSpMkLst>
            <pc:docMk/>
            <pc:sldMk cId="425649515" sldId="265"/>
            <ac:cxnSpMk id="24" creationId="{DBB43E5D-05DF-B78B-353B-DFED1097F004}"/>
          </ac:cxnSpMkLst>
        </pc:cxnChg>
        <pc:cxnChg chg="del">
          <ac:chgData name="優詩 岡村" userId="5cccaafa4ce18d8e" providerId="Windows Live" clId="Web-{32C098E4-A514-4620-A48B-0EE699A3EB3E}" dt="2025-03-16T17:36:48.419" v="953"/>
          <ac:cxnSpMkLst>
            <pc:docMk/>
            <pc:sldMk cId="425649515" sldId="265"/>
            <ac:cxnSpMk id="25" creationId="{418316D6-A607-0360-8BB7-8D1660245404}"/>
          </ac:cxnSpMkLst>
        </pc:cxnChg>
        <pc:cxnChg chg="del">
          <ac:chgData name="優詩 岡村" userId="5cccaafa4ce18d8e" providerId="Windows Live" clId="Web-{32C098E4-A514-4620-A48B-0EE699A3EB3E}" dt="2025-03-16T17:36:48.419" v="952"/>
          <ac:cxnSpMkLst>
            <pc:docMk/>
            <pc:sldMk cId="425649515" sldId="265"/>
            <ac:cxnSpMk id="26" creationId="{5FBA8F56-41BB-239D-1CCB-C65D3F639309}"/>
          </ac:cxnSpMkLst>
        </pc:cxnChg>
        <pc:cxnChg chg="del">
          <ac:chgData name="優詩 岡村" userId="5cccaafa4ce18d8e" providerId="Windows Live" clId="Web-{32C098E4-A514-4620-A48B-0EE699A3EB3E}" dt="2025-03-16T17:36:48.419" v="951"/>
          <ac:cxnSpMkLst>
            <pc:docMk/>
            <pc:sldMk cId="425649515" sldId="265"/>
            <ac:cxnSpMk id="27" creationId="{0D3EEE86-3CB7-C1F8-F348-747C030CAC61}"/>
          </ac:cxnSpMkLst>
        </pc:cxnChg>
      </pc:sldChg>
      <pc:sldChg chg="addSp delSp modSp new">
        <pc:chgData name="優詩 岡村" userId="5cccaafa4ce18d8e" providerId="Windows Live" clId="Web-{32C098E4-A514-4620-A48B-0EE699A3EB3E}" dt="2025-03-16T17:52:12.513" v="1131" actId="20577"/>
        <pc:sldMkLst>
          <pc:docMk/>
          <pc:sldMk cId="853349173" sldId="266"/>
        </pc:sldMkLst>
        <pc:spChg chg="mod">
          <ac:chgData name="優詩 岡村" userId="5cccaafa4ce18d8e" providerId="Windows Live" clId="Web-{32C098E4-A514-4620-A48B-0EE699A3EB3E}" dt="2025-03-16T17:43:36.290" v="1034" actId="20577"/>
          <ac:spMkLst>
            <pc:docMk/>
            <pc:sldMk cId="853349173" sldId="266"/>
            <ac:spMk id="2" creationId="{C6CA67AF-E7C2-F0A4-5910-6EBC31B34A78}"/>
          </ac:spMkLst>
        </pc:spChg>
        <pc:spChg chg="add mod">
          <ac:chgData name="優詩 岡村" userId="5cccaafa4ce18d8e" providerId="Windows Live" clId="Web-{32C098E4-A514-4620-A48B-0EE699A3EB3E}" dt="2025-03-16T17:45:38.002" v="1062" actId="20577"/>
          <ac:spMkLst>
            <pc:docMk/>
            <pc:sldMk cId="853349173" sldId="266"/>
            <ac:spMk id="3" creationId="{666083A0-B426-B819-959B-59EACEC0D568}"/>
          </ac:spMkLst>
        </pc:spChg>
        <pc:spChg chg="mod">
          <ac:chgData name="優詩 岡村" userId="5cccaafa4ce18d8e" providerId="Windows Live" clId="Web-{32C098E4-A514-4620-A48B-0EE699A3EB3E}" dt="2025-03-16T17:47:13.196" v="1085" actId="20577"/>
          <ac:spMkLst>
            <pc:docMk/>
            <pc:sldMk cId="853349173" sldId="266"/>
            <ac:spMk id="7" creationId="{49A92B32-6C8F-199E-A26B-7128C78A743B}"/>
          </ac:spMkLst>
        </pc:spChg>
        <pc:spChg chg="mod">
          <ac:chgData name="優詩 岡村" userId="5cccaafa4ce18d8e" providerId="Windows Live" clId="Web-{32C098E4-A514-4620-A48B-0EE699A3EB3E}" dt="2025-03-16T17:47:14.931" v="1087" actId="20577"/>
          <ac:spMkLst>
            <pc:docMk/>
            <pc:sldMk cId="853349173" sldId="266"/>
            <ac:spMk id="10" creationId="{7605620B-F1B2-0974-B2B3-D838F9C2F918}"/>
          </ac:spMkLst>
        </pc:spChg>
        <pc:spChg chg="add mod topLvl">
          <ac:chgData name="優詩 岡村" userId="5cccaafa4ce18d8e" providerId="Windows Live" clId="Web-{32C098E4-A514-4620-A48B-0EE699A3EB3E}" dt="2025-03-16T17:49:24.424" v="1114"/>
          <ac:spMkLst>
            <pc:docMk/>
            <pc:sldMk cId="853349173" sldId="266"/>
            <ac:spMk id="12" creationId="{5C6EB84A-790E-4F51-98F6-9A0A80EB22AF}"/>
          </ac:spMkLst>
        </pc:spChg>
        <pc:spChg chg="add mod topLvl">
          <ac:chgData name="優詩 岡村" userId="5cccaafa4ce18d8e" providerId="Windows Live" clId="Web-{32C098E4-A514-4620-A48B-0EE699A3EB3E}" dt="2025-03-16T17:49:24.424" v="1114"/>
          <ac:spMkLst>
            <pc:docMk/>
            <pc:sldMk cId="853349173" sldId="266"/>
            <ac:spMk id="13" creationId="{60750FE6-E23C-BB49-1775-0CEA1F43E57A}"/>
          </ac:spMkLst>
        </pc:spChg>
        <pc:spChg chg="add mod topLvl">
          <ac:chgData name="優詩 岡村" userId="5cccaafa4ce18d8e" providerId="Windows Live" clId="Web-{32C098E4-A514-4620-A48B-0EE699A3EB3E}" dt="2025-03-16T17:49:24.424" v="1114"/>
          <ac:spMkLst>
            <pc:docMk/>
            <pc:sldMk cId="853349173" sldId="266"/>
            <ac:spMk id="14" creationId="{14856C6E-553C-955C-DCC0-4ABAB4294D88}"/>
          </ac:spMkLst>
        </pc:spChg>
        <pc:spChg chg="add mod">
          <ac:chgData name="優詩 岡村" userId="5cccaafa4ce18d8e" providerId="Windows Live" clId="Web-{32C098E4-A514-4620-A48B-0EE699A3EB3E}" dt="2025-03-16T17:49:59.395" v="1123"/>
          <ac:spMkLst>
            <pc:docMk/>
            <pc:sldMk cId="853349173" sldId="266"/>
            <ac:spMk id="17" creationId="{B8FB805B-AC8F-5A3C-6AD1-1D0B2BC04A29}"/>
          </ac:spMkLst>
        </pc:spChg>
        <pc:spChg chg="add mod">
          <ac:chgData name="優詩 岡村" userId="5cccaafa4ce18d8e" providerId="Windows Live" clId="Web-{32C098E4-A514-4620-A48B-0EE699A3EB3E}" dt="2025-03-16T17:52:12.513" v="1131" actId="20577"/>
          <ac:spMkLst>
            <pc:docMk/>
            <pc:sldMk cId="853349173" sldId="266"/>
            <ac:spMk id="18" creationId="{7A320E0B-BDEF-6DB8-C5F5-F3EF4E8E9A84}"/>
          </ac:spMkLst>
        </pc:spChg>
        <pc:spChg chg="add mod">
          <ac:chgData name="優詩 岡村" userId="5cccaafa4ce18d8e" providerId="Windows Live" clId="Web-{32C098E4-A514-4620-A48B-0EE699A3EB3E}" dt="2025-03-16T17:49:42.472" v="1121" actId="14100"/>
          <ac:spMkLst>
            <pc:docMk/>
            <pc:sldMk cId="853349173" sldId="266"/>
            <ac:spMk id="19" creationId="{B19D1072-BC83-E29C-DF6E-95B549CEC17A}"/>
          </ac:spMkLst>
        </pc:spChg>
        <pc:grpChg chg="add mod topLvl">
          <ac:chgData name="優詩 岡村" userId="5cccaafa4ce18d8e" providerId="Windows Live" clId="Web-{32C098E4-A514-4620-A48B-0EE699A3EB3E}" dt="2025-03-16T17:49:29.471" v="1115" actId="1076"/>
          <ac:grpSpMkLst>
            <pc:docMk/>
            <pc:sldMk cId="853349173" sldId="266"/>
            <ac:grpSpMk id="5" creationId="{E6EA83C0-30C2-505C-1CAB-27CB284B0605}"/>
          </ac:grpSpMkLst>
        </pc:grpChg>
        <pc:grpChg chg="add mod topLvl">
          <ac:chgData name="優詩 岡村" userId="5cccaafa4ce18d8e" providerId="Windows Live" clId="Web-{32C098E4-A514-4620-A48B-0EE699A3EB3E}" dt="2025-03-16T17:49:29.486" v="1116" actId="1076"/>
          <ac:grpSpMkLst>
            <pc:docMk/>
            <pc:sldMk cId="853349173" sldId="266"/>
            <ac:grpSpMk id="6" creationId="{0A0EBAC2-26E6-FE53-E75F-2E3E84FA5EE5}"/>
          </ac:grpSpMkLst>
        </pc:grpChg>
        <pc:grpChg chg="add mod topLvl">
          <ac:chgData name="優詩 岡村" userId="5cccaafa4ce18d8e" providerId="Windows Live" clId="Web-{32C098E4-A514-4620-A48B-0EE699A3EB3E}" dt="2025-03-16T17:49:29.502" v="1117" actId="1076"/>
          <ac:grpSpMkLst>
            <pc:docMk/>
            <pc:sldMk cId="853349173" sldId="266"/>
            <ac:grpSpMk id="9" creationId="{AF45909D-C0F1-5B7E-E1D3-6490BA86FC17}"/>
          </ac:grpSpMkLst>
        </pc:grpChg>
        <pc:grpChg chg="add del mod">
          <ac:chgData name="優詩 岡村" userId="5cccaafa4ce18d8e" providerId="Windows Live" clId="Web-{32C098E4-A514-4620-A48B-0EE699A3EB3E}" dt="2025-03-16T17:49:24.424" v="1114"/>
          <ac:grpSpMkLst>
            <pc:docMk/>
            <pc:sldMk cId="853349173" sldId="266"/>
            <ac:grpSpMk id="15" creationId="{12D42FAC-B9CC-1669-250B-5F260123160F}"/>
          </ac:grpSpMkLst>
        </pc:grpChg>
        <pc:cxnChg chg="add mod">
          <ac:chgData name="優詩 岡村" userId="5cccaafa4ce18d8e" providerId="Windows Live" clId="Web-{32C098E4-A514-4620-A48B-0EE699A3EB3E}" dt="2025-03-16T17:45:32.471" v="1061" actId="14100"/>
          <ac:cxnSpMkLst>
            <pc:docMk/>
            <pc:sldMk cId="853349173" sldId="266"/>
            <ac:cxnSpMk id="4" creationId="{72021CCD-46FE-ACB3-986D-D5EF7CC0C7E6}"/>
          </ac:cxnSpMkLst>
        </pc:cxnChg>
        <pc:cxnChg chg="mod">
          <ac:chgData name="優詩 岡村" userId="5cccaafa4ce18d8e" providerId="Windows Live" clId="Web-{32C098E4-A514-4620-A48B-0EE699A3EB3E}" dt="2025-03-16T17:45:52.863" v="1066"/>
          <ac:cxnSpMkLst>
            <pc:docMk/>
            <pc:sldMk cId="853349173" sldId="266"/>
            <ac:cxnSpMk id="8" creationId="{D3AB7A55-D634-D077-6303-086F1359BAB5}"/>
          </ac:cxnSpMkLst>
        </pc:cxnChg>
        <pc:cxnChg chg="mod">
          <ac:chgData name="優詩 岡村" userId="5cccaafa4ce18d8e" providerId="Windows Live" clId="Web-{32C098E4-A514-4620-A48B-0EE699A3EB3E}" dt="2025-03-16T17:46:05.410" v="1071"/>
          <ac:cxnSpMkLst>
            <pc:docMk/>
            <pc:sldMk cId="853349173" sldId="266"/>
            <ac:cxnSpMk id="11" creationId="{26D34F2A-9FB3-0EF6-8421-FC44A99CDBBF}"/>
          </ac:cxnSpMkLst>
        </pc:cxnChg>
      </pc:sldChg>
      <pc:sldChg chg="modSp add replId">
        <pc:chgData name="優詩 岡村" userId="5cccaafa4ce18d8e" providerId="Windows Live" clId="Web-{32C098E4-A514-4620-A48B-0EE699A3EB3E}" dt="2025-03-16T17:54:07.943" v="1142" actId="20577"/>
        <pc:sldMkLst>
          <pc:docMk/>
          <pc:sldMk cId="3455210108" sldId="267"/>
        </pc:sldMkLst>
        <pc:spChg chg="mod">
          <ac:chgData name="優詩 岡村" userId="5cccaafa4ce18d8e" providerId="Windows Live" clId="Web-{32C098E4-A514-4620-A48B-0EE699A3EB3E}" dt="2025-03-16T17:54:07.943" v="1142" actId="20577"/>
          <ac:spMkLst>
            <pc:docMk/>
            <pc:sldMk cId="3455210108" sldId="267"/>
            <ac:spMk id="2" creationId="{69DE4DFE-7AD2-045D-F1AD-BE06D13724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2025/3/16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xiv.org/abs/1406.5298"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B245D-D232-626B-92E6-EA9AED2C79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4FE6BA-5FAC-5AFA-ED7D-EC40EA34A90D}"/>
              </a:ext>
            </a:extLst>
          </p:cNvPr>
          <p:cNvSpPr>
            <a:spLocks noGrp="1"/>
          </p:cNvSpPr>
          <p:nvPr>
            <p:ph type="title"/>
          </p:nvPr>
        </p:nvSpPr>
        <p:spPr>
          <a:xfrm>
            <a:off x="838200" y="158481"/>
            <a:ext cx="10515600" cy="704675"/>
          </a:xfrm>
        </p:spPr>
        <p:txBody>
          <a:bodyPr/>
          <a:lstStyle/>
          <a:p>
            <a:r>
              <a:rPr lang="ja-JP" altLang="en-US">
                <a:ea typeface="ＭＳ Ｐゴシック"/>
              </a:rPr>
              <a:t>条件付きVAEによる文字の復元</a:t>
            </a:r>
            <a:endParaRPr kumimoji="1" lang="ja-JP" altLang="en-US"/>
          </a:p>
        </p:txBody>
      </p:sp>
      <p:sp>
        <p:nvSpPr>
          <p:cNvPr id="4" name="正方形/長方形 3">
            <a:extLst>
              <a:ext uri="{FF2B5EF4-FFF2-40B4-BE49-F238E27FC236}">
                <a16:creationId xmlns:a16="http://schemas.microsoft.com/office/drawing/2014/main" id="{678901C8-2E7B-003F-304F-7DB1E2F5D8A6}"/>
              </a:ext>
            </a:extLst>
          </p:cNvPr>
          <p:cNvSpPr/>
          <p:nvPr/>
        </p:nvSpPr>
        <p:spPr>
          <a:xfrm>
            <a:off x="736169" y="866949"/>
            <a:ext cx="10824704" cy="70890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rgbClr val="000000"/>
                </a:solidFill>
                <a:ea typeface="ＭＳ Ｐゴシック"/>
              </a:rPr>
              <a:t>CVAEはAIに材料(画像)だけでなく設計図(文字情報)を与えて復元させる手法。</a:t>
            </a:r>
            <a:r>
              <a:rPr lang="ja-JP">
                <a:solidFill>
                  <a:srgbClr val="000000"/>
                </a:solidFill>
                <a:ea typeface="+mn-lt"/>
                <a:cs typeface="+mn-lt"/>
              </a:rPr>
              <a:t>普通のAIは '見たものだけ' で判断しますが、CVAEは '正解の情報' を活用できるので、より正確に欠損を検出できます。</a:t>
            </a:r>
            <a:endParaRPr lang="ja-JP" altLang="en-US" dirty="0">
              <a:solidFill>
                <a:srgbClr val="000000"/>
              </a:solidFill>
              <a:ea typeface="ＭＳ Ｐゴシック"/>
            </a:endParaRPr>
          </a:p>
        </p:txBody>
      </p:sp>
      <p:sp>
        <p:nvSpPr>
          <p:cNvPr id="5" name="フローチャート: 手作業 4">
            <a:extLst>
              <a:ext uri="{FF2B5EF4-FFF2-40B4-BE49-F238E27FC236}">
                <a16:creationId xmlns:a16="http://schemas.microsoft.com/office/drawing/2014/main" id="{AB03C504-6577-0F2E-4002-3E8F684D2E02}"/>
              </a:ext>
            </a:extLst>
          </p:cNvPr>
          <p:cNvSpPr/>
          <p:nvPr/>
        </p:nvSpPr>
        <p:spPr>
          <a:xfrm rot="16200000">
            <a:off x="1720958" y="3115805"/>
            <a:ext cx="1724187" cy="1678983"/>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ＭＳ Ｐゴシック"/>
            </a:endParaRPr>
          </a:p>
        </p:txBody>
      </p:sp>
      <p:sp>
        <p:nvSpPr>
          <p:cNvPr id="6" name="フローチャート: 手作業 5">
            <a:extLst>
              <a:ext uri="{FF2B5EF4-FFF2-40B4-BE49-F238E27FC236}">
                <a16:creationId xmlns:a16="http://schemas.microsoft.com/office/drawing/2014/main" id="{07787E8F-BADD-1437-EBE4-8A155CB04B6D}"/>
              </a:ext>
            </a:extLst>
          </p:cNvPr>
          <p:cNvSpPr/>
          <p:nvPr/>
        </p:nvSpPr>
        <p:spPr>
          <a:xfrm rot="5400000">
            <a:off x="4161941" y="3109345"/>
            <a:ext cx="1724187" cy="1678983"/>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ＭＳ Ｐゴシック"/>
            </a:endParaRPr>
          </a:p>
        </p:txBody>
      </p:sp>
      <p:sp>
        <p:nvSpPr>
          <p:cNvPr id="8" name="正方形/長方形 7">
            <a:extLst>
              <a:ext uri="{FF2B5EF4-FFF2-40B4-BE49-F238E27FC236}">
                <a16:creationId xmlns:a16="http://schemas.microsoft.com/office/drawing/2014/main" id="{9E391F13-D899-84FE-8224-A36F6B028E4B}"/>
              </a:ext>
            </a:extLst>
          </p:cNvPr>
          <p:cNvSpPr/>
          <p:nvPr/>
        </p:nvSpPr>
        <p:spPr>
          <a:xfrm>
            <a:off x="7555422" y="2016406"/>
            <a:ext cx="4005449" cy="4956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形状判定における強み</a:t>
            </a:r>
            <a:endParaRPr lang="ja-JP" altLang="en-US" dirty="0">
              <a:solidFill>
                <a:srgbClr val="000000"/>
              </a:solidFill>
              <a:ea typeface="ＭＳ Ｐゴシック"/>
            </a:endParaRPr>
          </a:p>
        </p:txBody>
      </p:sp>
      <p:sp>
        <p:nvSpPr>
          <p:cNvPr id="14" name="正方形/長方形 13">
            <a:extLst>
              <a:ext uri="{FF2B5EF4-FFF2-40B4-BE49-F238E27FC236}">
                <a16:creationId xmlns:a16="http://schemas.microsoft.com/office/drawing/2014/main" id="{88F47676-130A-4BE4-8E50-BE4D49847ACF}"/>
              </a:ext>
            </a:extLst>
          </p:cNvPr>
          <p:cNvSpPr/>
          <p:nvPr/>
        </p:nvSpPr>
        <p:spPr>
          <a:xfrm>
            <a:off x="7555421" y="2623424"/>
            <a:ext cx="4005449" cy="162291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ja-JP" altLang="en-US" sz="1600" b="1">
                <a:solidFill>
                  <a:schemeClr val="tx1"/>
                </a:solidFill>
                <a:ea typeface="ＭＳ Ｐゴシック"/>
              </a:rPr>
              <a:t>正しい文字情報を活用</a:t>
            </a:r>
            <a:r>
              <a:rPr lang="ja-JP" altLang="en-US" sz="1600">
                <a:solidFill>
                  <a:schemeClr val="tx1"/>
                </a:solidFill>
                <a:ea typeface="ＭＳ Ｐゴシック"/>
              </a:rPr>
              <a:t> → 欠損があっても本来の形を推測できる</a:t>
            </a:r>
          </a:p>
          <a:p>
            <a:pPr marL="285750" indent="-285750">
              <a:buFont typeface="Arial" panose="020B0604020202020204" pitchFamily="34" charset="0"/>
              <a:buChar char="•"/>
            </a:pPr>
            <a:r>
              <a:rPr lang="ja-JP" altLang="en-US" sz="1600" b="1">
                <a:solidFill>
                  <a:schemeClr val="tx1"/>
                </a:solidFill>
                <a:ea typeface="+mn-lt"/>
                <a:cs typeface="+mn-lt"/>
              </a:rPr>
              <a:t>ノイズや光の影響を受けにくい</a:t>
            </a:r>
            <a:r>
              <a:rPr lang="ja-JP" altLang="en-US" sz="1600">
                <a:solidFill>
                  <a:schemeClr val="tx1"/>
                </a:solidFill>
                <a:ea typeface="+mn-lt"/>
                <a:cs typeface="+mn-lt"/>
              </a:rPr>
              <a:t> → 形状の本質を学習するため</a:t>
            </a:r>
          </a:p>
          <a:p>
            <a:r>
              <a:rPr lang="ja-JP" altLang="en-US" sz="1600">
                <a:solidFill>
                  <a:schemeClr val="tx1"/>
                </a:solidFill>
                <a:ea typeface="ＭＳ Ｐゴシック"/>
              </a:rPr>
              <a:t>※正解を付与できない傷検出等には不向き</a:t>
            </a:r>
            <a:endParaRPr lang="ja-JP" altLang="en-US" sz="1600" dirty="0">
              <a:solidFill>
                <a:schemeClr val="tx1"/>
              </a:solidFill>
              <a:ea typeface="ＭＳ Ｐゴシック"/>
            </a:endParaRPr>
          </a:p>
        </p:txBody>
      </p:sp>
      <p:sp>
        <p:nvSpPr>
          <p:cNvPr id="15" name="正方形/長方形 14">
            <a:extLst>
              <a:ext uri="{FF2B5EF4-FFF2-40B4-BE49-F238E27FC236}">
                <a16:creationId xmlns:a16="http://schemas.microsoft.com/office/drawing/2014/main" id="{FD658284-2E1E-B166-3908-6D146C640888}"/>
              </a:ext>
            </a:extLst>
          </p:cNvPr>
          <p:cNvSpPr/>
          <p:nvPr/>
        </p:nvSpPr>
        <p:spPr>
          <a:xfrm>
            <a:off x="736166" y="5083777"/>
            <a:ext cx="5798086" cy="126406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ja-JP">
                <a:solidFill>
                  <a:schemeClr val="tx1"/>
                </a:solidFill>
                <a:ea typeface="+mn-lt"/>
                <a:cs typeface="+mn-lt"/>
              </a:rPr>
              <a:t>このAIは、入力された画像をいったん圧縮し、本来の形の情報（条件）を追加して、正しい状態を再構成します。もし正しく再構成できなければ、それは欠損がある可能性が高いと判断</a:t>
            </a:r>
            <a:endParaRPr lang="ja-JP"/>
          </a:p>
        </p:txBody>
      </p:sp>
      <p:sp>
        <p:nvSpPr>
          <p:cNvPr id="16" name="正方形/長方形 15">
            <a:extLst>
              <a:ext uri="{FF2B5EF4-FFF2-40B4-BE49-F238E27FC236}">
                <a16:creationId xmlns:a16="http://schemas.microsoft.com/office/drawing/2014/main" id="{D0ACD215-4230-B7C2-A544-A7C338BAA591}"/>
              </a:ext>
            </a:extLst>
          </p:cNvPr>
          <p:cNvSpPr/>
          <p:nvPr/>
        </p:nvSpPr>
        <p:spPr>
          <a:xfrm>
            <a:off x="736167" y="2022863"/>
            <a:ext cx="5798086" cy="4818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VAEの概要と形状判定への適用</a:t>
            </a:r>
            <a:endParaRPr lang="ja-JP" altLang="en-US" dirty="0">
              <a:solidFill>
                <a:srgbClr val="000000"/>
              </a:solidFill>
              <a:ea typeface="ＭＳ Ｐゴシック"/>
            </a:endParaRPr>
          </a:p>
        </p:txBody>
      </p:sp>
      <p:sp>
        <p:nvSpPr>
          <p:cNvPr id="17" name="正方形/長方形 16">
            <a:extLst>
              <a:ext uri="{FF2B5EF4-FFF2-40B4-BE49-F238E27FC236}">
                <a16:creationId xmlns:a16="http://schemas.microsoft.com/office/drawing/2014/main" id="{6036BD9B-98DC-E904-9502-FFB799B760D8}"/>
              </a:ext>
            </a:extLst>
          </p:cNvPr>
          <p:cNvSpPr/>
          <p:nvPr/>
        </p:nvSpPr>
        <p:spPr>
          <a:xfrm>
            <a:off x="7555421" y="5919299"/>
            <a:ext cx="4005449" cy="4331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1200">
                <a:solidFill>
                  <a:srgbClr val="000000"/>
                </a:solidFill>
                <a:ea typeface="ＭＳ Ｐゴシック"/>
              </a:rPr>
              <a:t>参考論文: </a:t>
            </a:r>
            <a:r>
              <a:rPr lang="ja-JP" sz="1200" dirty="0">
                <a:solidFill>
                  <a:srgbClr val="000000"/>
                </a:solidFill>
                <a:ea typeface="+mn-lt"/>
                <a:cs typeface="+mn-lt"/>
                <a:hlinkClick r:id="rId2"/>
              </a:rPr>
              <a:t>https://arxiv.org/abs/1406.5298</a:t>
            </a:r>
            <a:endParaRPr lang="ja-JP" altLang="en-US" sz="1200">
              <a:solidFill>
                <a:srgbClr val="000000"/>
              </a:solidFill>
              <a:ea typeface="ＭＳ Ｐゴシック"/>
            </a:endParaRPr>
          </a:p>
          <a:p>
            <a:r>
              <a:rPr lang="en-US" altLang="ja-JP" sz="1200" dirty="0">
                <a:solidFill>
                  <a:srgbClr val="000000"/>
                </a:solidFill>
                <a:ea typeface="+mn-lt"/>
                <a:cs typeface="+mn-lt"/>
                <a:hlinkClick r:id="rId2"/>
              </a:rPr>
              <a:t>https://arxiv.org/abs/1406.5298</a:t>
            </a:r>
            <a:endParaRPr lang="ja-JP" altLang="en-US" sz="1200">
              <a:solidFill>
                <a:srgbClr val="FFFFFF"/>
              </a:solidFill>
              <a:ea typeface="ＭＳ Ｐゴシック" panose="020B0600070205080204" pitchFamily="34" charset="-128"/>
              <a:cs typeface="+mn-lt"/>
            </a:endParaRPr>
          </a:p>
          <a:p>
            <a:endParaRPr lang="en-US" altLang="ja-JP" sz="1200" dirty="0">
              <a:solidFill>
                <a:srgbClr val="000000"/>
              </a:solidFill>
              <a:ea typeface="ＭＳ Ｐゴシック"/>
            </a:endParaRPr>
          </a:p>
        </p:txBody>
      </p:sp>
    </p:spTree>
    <p:extLst>
      <p:ext uri="{BB962C8B-B14F-4D97-AF65-F5344CB8AC3E}">
        <p14:creationId xmlns:p14="http://schemas.microsoft.com/office/powerpoint/2010/main" val="86254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A67AF-E7C2-F0A4-5910-6EBC31B34A78}"/>
              </a:ext>
            </a:extLst>
          </p:cNvPr>
          <p:cNvSpPr>
            <a:spLocks noGrp="1"/>
          </p:cNvSpPr>
          <p:nvPr>
            <p:ph type="title"/>
          </p:nvPr>
        </p:nvSpPr>
        <p:spPr>
          <a:xfrm>
            <a:off x="838200" y="365125"/>
            <a:ext cx="10515600" cy="537733"/>
          </a:xfrm>
        </p:spPr>
        <p:txBody>
          <a:bodyPr>
            <a:normAutofit fontScale="90000"/>
          </a:bodyPr>
          <a:lstStyle/>
          <a:p>
            <a:r>
              <a:rPr lang="ja-JP" altLang="en-US">
                <a:ea typeface="ＭＳ Ｐゴシック"/>
              </a:rPr>
              <a:t>温度の傾向</a:t>
            </a:r>
            <a:endParaRPr kumimoji="1" lang="ja-JP" altLang="en-US"/>
          </a:p>
        </p:txBody>
      </p:sp>
      <p:grpSp>
        <p:nvGrpSpPr>
          <p:cNvPr id="5" name="グループ化 4">
            <a:extLst>
              <a:ext uri="{FF2B5EF4-FFF2-40B4-BE49-F238E27FC236}">
                <a16:creationId xmlns:a16="http://schemas.microsoft.com/office/drawing/2014/main" id="{E6EA83C0-30C2-505C-1CAB-27CB284B0605}"/>
              </a:ext>
            </a:extLst>
          </p:cNvPr>
          <p:cNvGrpSpPr/>
          <p:nvPr/>
        </p:nvGrpSpPr>
        <p:grpSpPr>
          <a:xfrm>
            <a:off x="2195586" y="2126182"/>
            <a:ext cx="3060953" cy="540818"/>
            <a:chOff x="568264" y="1712894"/>
            <a:chExt cx="2920569" cy="540818"/>
          </a:xfrm>
        </p:grpSpPr>
        <p:sp>
          <p:nvSpPr>
            <p:cNvPr id="3" name="正方形/長方形 2">
              <a:extLst>
                <a:ext uri="{FF2B5EF4-FFF2-40B4-BE49-F238E27FC236}">
                  <a16:creationId xmlns:a16="http://schemas.microsoft.com/office/drawing/2014/main" id="{666083A0-B426-B819-959B-59EACEC0D568}"/>
                </a:ext>
              </a:extLst>
            </p:cNvPr>
            <p:cNvSpPr/>
            <p:nvPr/>
          </p:nvSpPr>
          <p:spPr>
            <a:xfrm>
              <a:off x="568264" y="1712894"/>
              <a:ext cx="2920569" cy="5408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a:solidFill>
                    <a:srgbClr val="000000"/>
                  </a:solidFill>
                  <a:ea typeface="ＭＳ Ｐゴシック"/>
                </a:rPr>
                <a:t>送り側温度 1/13</a:t>
              </a:r>
              <a:endParaRPr lang="ja-JP" altLang="en-US" dirty="0">
                <a:solidFill>
                  <a:srgbClr val="000000"/>
                </a:solidFill>
                <a:ea typeface="ＭＳ Ｐゴシック"/>
              </a:endParaRPr>
            </a:p>
          </p:txBody>
        </p:sp>
        <p:cxnSp>
          <p:nvCxnSpPr>
            <p:cNvPr id="4" name="直線矢印コネクタ 3">
              <a:extLst>
                <a:ext uri="{FF2B5EF4-FFF2-40B4-BE49-F238E27FC236}">
                  <a16:creationId xmlns:a16="http://schemas.microsoft.com/office/drawing/2014/main" id="{72021CCD-46FE-ACB3-986D-D5EF7CC0C7E6}"/>
                </a:ext>
              </a:extLst>
            </p:cNvPr>
            <p:cNvCxnSpPr/>
            <p:nvPr/>
          </p:nvCxnSpPr>
          <p:spPr>
            <a:xfrm flipV="1">
              <a:off x="568271" y="2253711"/>
              <a:ext cx="2918847" cy="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グループ化 5">
            <a:extLst>
              <a:ext uri="{FF2B5EF4-FFF2-40B4-BE49-F238E27FC236}">
                <a16:creationId xmlns:a16="http://schemas.microsoft.com/office/drawing/2014/main" id="{0A0EBAC2-26E6-FE53-E75F-2E3E84FA5EE5}"/>
              </a:ext>
            </a:extLst>
          </p:cNvPr>
          <p:cNvGrpSpPr/>
          <p:nvPr/>
        </p:nvGrpSpPr>
        <p:grpSpPr>
          <a:xfrm>
            <a:off x="5391187" y="2126181"/>
            <a:ext cx="3060953" cy="540818"/>
            <a:chOff x="568264" y="1712894"/>
            <a:chExt cx="2920569" cy="540818"/>
          </a:xfrm>
        </p:grpSpPr>
        <p:sp>
          <p:nvSpPr>
            <p:cNvPr id="7" name="正方形/長方形 6">
              <a:extLst>
                <a:ext uri="{FF2B5EF4-FFF2-40B4-BE49-F238E27FC236}">
                  <a16:creationId xmlns:a16="http://schemas.microsoft.com/office/drawing/2014/main" id="{49A92B32-6C8F-199E-A26B-7128C78A743B}"/>
                </a:ext>
              </a:extLst>
            </p:cNvPr>
            <p:cNvSpPr/>
            <p:nvPr/>
          </p:nvSpPr>
          <p:spPr>
            <a:xfrm>
              <a:off x="568264" y="1712894"/>
              <a:ext cx="2920569" cy="5408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a:solidFill>
                    <a:srgbClr val="000000"/>
                  </a:solidFill>
                  <a:ea typeface="ＭＳ Ｐゴシック"/>
                </a:rPr>
                <a:t>送り側温度 1/14</a:t>
              </a:r>
              <a:endParaRPr lang="ja-JP" altLang="en-US" dirty="0">
                <a:solidFill>
                  <a:srgbClr val="000000"/>
                </a:solidFill>
                <a:ea typeface="ＭＳ Ｐゴシック"/>
              </a:endParaRPr>
            </a:p>
          </p:txBody>
        </p:sp>
        <p:cxnSp>
          <p:nvCxnSpPr>
            <p:cNvPr id="8" name="直線矢印コネクタ 7">
              <a:extLst>
                <a:ext uri="{FF2B5EF4-FFF2-40B4-BE49-F238E27FC236}">
                  <a16:creationId xmlns:a16="http://schemas.microsoft.com/office/drawing/2014/main" id="{D3AB7A55-D634-D077-6303-086F1359BAB5}"/>
                </a:ext>
              </a:extLst>
            </p:cNvPr>
            <p:cNvCxnSpPr>
              <a:cxnSpLocks/>
            </p:cNvCxnSpPr>
            <p:nvPr/>
          </p:nvCxnSpPr>
          <p:spPr>
            <a:xfrm flipV="1">
              <a:off x="568271" y="2253711"/>
              <a:ext cx="2918847" cy="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 name="グループ化 8">
            <a:extLst>
              <a:ext uri="{FF2B5EF4-FFF2-40B4-BE49-F238E27FC236}">
                <a16:creationId xmlns:a16="http://schemas.microsoft.com/office/drawing/2014/main" id="{AF45909D-C0F1-5B7E-E1D3-6490BA86FC17}"/>
              </a:ext>
            </a:extLst>
          </p:cNvPr>
          <p:cNvGrpSpPr/>
          <p:nvPr/>
        </p:nvGrpSpPr>
        <p:grpSpPr>
          <a:xfrm>
            <a:off x="8706556" y="2126180"/>
            <a:ext cx="3060953" cy="540818"/>
            <a:chOff x="568264" y="1712894"/>
            <a:chExt cx="2920569" cy="540818"/>
          </a:xfrm>
        </p:grpSpPr>
        <p:sp>
          <p:nvSpPr>
            <p:cNvPr id="10" name="正方形/長方形 9">
              <a:extLst>
                <a:ext uri="{FF2B5EF4-FFF2-40B4-BE49-F238E27FC236}">
                  <a16:creationId xmlns:a16="http://schemas.microsoft.com/office/drawing/2014/main" id="{7605620B-F1B2-0974-B2B3-D838F9C2F918}"/>
                </a:ext>
              </a:extLst>
            </p:cNvPr>
            <p:cNvSpPr/>
            <p:nvPr/>
          </p:nvSpPr>
          <p:spPr>
            <a:xfrm>
              <a:off x="568264" y="1712894"/>
              <a:ext cx="2920569" cy="5408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a:solidFill>
                    <a:srgbClr val="000000"/>
                  </a:solidFill>
                  <a:ea typeface="ＭＳ Ｐゴシック"/>
                </a:rPr>
                <a:t>送り側温度 1/14</a:t>
              </a:r>
              <a:endParaRPr lang="ja-JP" altLang="en-US" dirty="0">
                <a:solidFill>
                  <a:srgbClr val="000000"/>
                </a:solidFill>
                <a:ea typeface="ＭＳ Ｐゴシック"/>
              </a:endParaRPr>
            </a:p>
          </p:txBody>
        </p:sp>
        <p:cxnSp>
          <p:nvCxnSpPr>
            <p:cNvPr id="11" name="直線矢印コネクタ 10">
              <a:extLst>
                <a:ext uri="{FF2B5EF4-FFF2-40B4-BE49-F238E27FC236}">
                  <a16:creationId xmlns:a16="http://schemas.microsoft.com/office/drawing/2014/main" id="{26D34F2A-9FB3-0EF6-8421-FC44A99CDBBF}"/>
                </a:ext>
              </a:extLst>
            </p:cNvPr>
            <p:cNvCxnSpPr>
              <a:cxnSpLocks/>
            </p:cNvCxnSpPr>
            <p:nvPr/>
          </p:nvCxnSpPr>
          <p:spPr>
            <a:xfrm flipV="1">
              <a:off x="568271" y="2253711"/>
              <a:ext cx="2918847" cy="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2" name="正方形/長方形 11">
            <a:extLst>
              <a:ext uri="{FF2B5EF4-FFF2-40B4-BE49-F238E27FC236}">
                <a16:creationId xmlns:a16="http://schemas.microsoft.com/office/drawing/2014/main" id="{5C6EB84A-790E-4F51-98F6-9A0A80EB22AF}"/>
              </a:ext>
            </a:extLst>
          </p:cNvPr>
          <p:cNvSpPr/>
          <p:nvPr/>
        </p:nvSpPr>
        <p:spPr>
          <a:xfrm>
            <a:off x="2260919" y="2815525"/>
            <a:ext cx="2928848" cy="2001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時間 vs 温度の折れ線(マーカー付き)</a:t>
            </a:r>
            <a:endParaRPr lang="ja-JP" altLang="en-US"/>
          </a:p>
        </p:txBody>
      </p:sp>
      <p:sp>
        <p:nvSpPr>
          <p:cNvPr id="13" name="正方形/長方形 12">
            <a:extLst>
              <a:ext uri="{FF2B5EF4-FFF2-40B4-BE49-F238E27FC236}">
                <a16:creationId xmlns:a16="http://schemas.microsoft.com/office/drawing/2014/main" id="{60750FE6-E23C-BB49-1775-0CEA1F43E57A}"/>
              </a:ext>
            </a:extLst>
          </p:cNvPr>
          <p:cNvSpPr/>
          <p:nvPr/>
        </p:nvSpPr>
        <p:spPr>
          <a:xfrm>
            <a:off x="5391193" y="2815524"/>
            <a:ext cx="2928848" cy="2001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時間 vs 温度の折れ線(マーカー付き)</a:t>
            </a:r>
            <a:endParaRPr lang="ja-JP" altLang="en-US"/>
          </a:p>
        </p:txBody>
      </p:sp>
      <p:sp>
        <p:nvSpPr>
          <p:cNvPr id="14" name="正方形/長方形 13">
            <a:extLst>
              <a:ext uri="{FF2B5EF4-FFF2-40B4-BE49-F238E27FC236}">
                <a16:creationId xmlns:a16="http://schemas.microsoft.com/office/drawing/2014/main" id="{14856C6E-553C-955C-DCC0-4ABAB4294D88}"/>
              </a:ext>
            </a:extLst>
          </p:cNvPr>
          <p:cNvSpPr/>
          <p:nvPr/>
        </p:nvSpPr>
        <p:spPr>
          <a:xfrm>
            <a:off x="8771889" y="2815523"/>
            <a:ext cx="2928848" cy="2001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時間 vs 温度の折れ線(マーカー付き)</a:t>
            </a:r>
            <a:endParaRPr lang="ja-JP" altLang="en-US"/>
          </a:p>
        </p:txBody>
      </p:sp>
      <p:sp>
        <p:nvSpPr>
          <p:cNvPr id="17" name="正方形/長方形 16">
            <a:extLst>
              <a:ext uri="{FF2B5EF4-FFF2-40B4-BE49-F238E27FC236}">
                <a16:creationId xmlns:a16="http://schemas.microsoft.com/office/drawing/2014/main" id="{B8FB805B-AC8F-5A3C-6AD1-1D0B2BC04A29}"/>
              </a:ext>
            </a:extLst>
          </p:cNvPr>
          <p:cNvSpPr/>
          <p:nvPr/>
        </p:nvSpPr>
        <p:spPr>
          <a:xfrm>
            <a:off x="230641" y="2819400"/>
            <a:ext cx="1753560" cy="20018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グラフ見方</a:t>
            </a:r>
          </a:p>
        </p:txBody>
      </p:sp>
      <p:sp>
        <p:nvSpPr>
          <p:cNvPr id="18" name="正方形/長方形 17">
            <a:extLst>
              <a:ext uri="{FF2B5EF4-FFF2-40B4-BE49-F238E27FC236}">
                <a16:creationId xmlns:a16="http://schemas.microsoft.com/office/drawing/2014/main" id="{7A320E0B-BDEF-6DB8-C5F5-F3EF4E8E9A84}"/>
              </a:ext>
            </a:extLst>
          </p:cNvPr>
          <p:cNvSpPr/>
          <p:nvPr/>
        </p:nvSpPr>
        <p:spPr>
          <a:xfrm>
            <a:off x="230641" y="4976247"/>
            <a:ext cx="11440000" cy="1524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1グラフ見方11/__</a:t>
            </a:r>
          </a:p>
        </p:txBody>
      </p:sp>
      <p:sp>
        <p:nvSpPr>
          <p:cNvPr id="19" name="正方形/長方形 18">
            <a:extLst>
              <a:ext uri="{FF2B5EF4-FFF2-40B4-BE49-F238E27FC236}">
                <a16:creationId xmlns:a16="http://schemas.microsoft.com/office/drawing/2014/main" id="{B19D1072-BC83-E29C-DF6E-95B549CEC17A}"/>
              </a:ext>
            </a:extLst>
          </p:cNvPr>
          <p:cNvSpPr/>
          <p:nvPr/>
        </p:nvSpPr>
        <p:spPr>
          <a:xfrm>
            <a:off x="2280291" y="1582116"/>
            <a:ext cx="9425221" cy="5424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時間 vs 温度の折れ線(マーカー付き)</a:t>
            </a:r>
            <a:endParaRPr lang="ja-JP" altLang="en-US"/>
          </a:p>
        </p:txBody>
      </p:sp>
    </p:spTree>
    <p:extLst>
      <p:ext uri="{BB962C8B-B14F-4D97-AF65-F5344CB8AC3E}">
        <p14:creationId xmlns:p14="http://schemas.microsoft.com/office/powerpoint/2010/main" val="85334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CA62D-2E02-2579-3610-D7AAA271A0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1217B9-DBA8-CC29-781D-76392924B053}"/>
              </a:ext>
            </a:extLst>
          </p:cNvPr>
          <p:cNvSpPr>
            <a:spLocks noGrp="1"/>
          </p:cNvSpPr>
          <p:nvPr>
            <p:ph type="title"/>
          </p:nvPr>
        </p:nvSpPr>
        <p:spPr>
          <a:xfrm>
            <a:off x="838200" y="365125"/>
            <a:ext cx="10515600" cy="511903"/>
          </a:xfrm>
        </p:spPr>
        <p:txBody>
          <a:bodyPr>
            <a:normAutofit fontScale="90000"/>
          </a:bodyPr>
          <a:lstStyle/>
          <a:p>
            <a:r>
              <a:rPr lang="ja-JP" altLang="en-US">
                <a:ea typeface="ＭＳ Ｐゴシック"/>
              </a:rPr>
              <a:t>局所的な復元の限界</a:t>
            </a:r>
            <a:endParaRPr lang="ja-JP" altLang="en-US" dirty="0">
              <a:ea typeface="ＭＳ Ｐゴシック"/>
            </a:endParaRPr>
          </a:p>
        </p:txBody>
      </p:sp>
      <p:sp>
        <p:nvSpPr>
          <p:cNvPr id="3" name="正方形/長方形 2">
            <a:extLst>
              <a:ext uri="{FF2B5EF4-FFF2-40B4-BE49-F238E27FC236}">
                <a16:creationId xmlns:a16="http://schemas.microsoft.com/office/drawing/2014/main" id="{73B47963-950E-B0A1-B5F9-E3063E749E91}"/>
              </a:ext>
            </a:extLst>
          </p:cNvPr>
          <p:cNvSpPr/>
          <p:nvPr/>
        </p:nvSpPr>
        <p:spPr>
          <a:xfrm>
            <a:off x="839491" y="2447440"/>
            <a:ext cx="1853340" cy="171772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7200">
                <a:solidFill>
                  <a:schemeClr val="tx1"/>
                </a:solidFill>
                <a:ea typeface="ＭＳ Ｐゴシック"/>
              </a:rPr>
              <a:t>KR</a:t>
            </a:r>
          </a:p>
        </p:txBody>
      </p:sp>
      <p:sp>
        <p:nvSpPr>
          <p:cNvPr id="7" name="楕円 6">
            <a:extLst>
              <a:ext uri="{FF2B5EF4-FFF2-40B4-BE49-F238E27FC236}">
                <a16:creationId xmlns:a16="http://schemas.microsoft.com/office/drawing/2014/main" id="{DA2A9793-A011-8F91-F710-0AE4B23C46A2}"/>
              </a:ext>
            </a:extLst>
          </p:cNvPr>
          <p:cNvSpPr/>
          <p:nvPr/>
        </p:nvSpPr>
        <p:spPr>
          <a:xfrm>
            <a:off x="1640236" y="2944678"/>
            <a:ext cx="258305" cy="193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365097B2-0D7D-D912-7C88-A600593C41CE}"/>
              </a:ext>
            </a:extLst>
          </p:cNvPr>
          <p:cNvSpPr/>
          <p:nvPr/>
        </p:nvSpPr>
        <p:spPr>
          <a:xfrm>
            <a:off x="839489" y="3635645"/>
            <a:ext cx="794287" cy="5295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2564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F437C-F3F6-9CB5-D07D-2A5AC1EA3E77}"/>
              </a:ext>
            </a:extLst>
          </p:cNvPr>
          <p:cNvSpPr>
            <a:spLocks noGrp="1"/>
          </p:cNvSpPr>
          <p:nvPr>
            <p:ph type="title"/>
          </p:nvPr>
        </p:nvSpPr>
        <p:spPr>
          <a:xfrm>
            <a:off x="838200" y="365125"/>
            <a:ext cx="10515600" cy="679801"/>
          </a:xfrm>
        </p:spPr>
        <p:txBody>
          <a:bodyPr>
            <a:normAutofit fontScale="90000"/>
          </a:bodyPr>
          <a:lstStyle/>
          <a:p>
            <a:r>
              <a:rPr lang="ja-JP" altLang="en-US">
                <a:ea typeface="ＭＳ Ｐゴシック"/>
              </a:rPr>
              <a:t>AI刻印判定 課題</a:t>
            </a:r>
            <a:endParaRPr kumimoji="1" lang="ja-JP" altLang="en-US"/>
          </a:p>
        </p:txBody>
      </p:sp>
      <p:sp>
        <p:nvSpPr>
          <p:cNvPr id="4" name="正方形/長方形 3">
            <a:extLst>
              <a:ext uri="{FF2B5EF4-FFF2-40B4-BE49-F238E27FC236}">
                <a16:creationId xmlns:a16="http://schemas.microsoft.com/office/drawing/2014/main" id="{33A852D5-ABE3-6F6E-1FD9-3821332C245A}"/>
              </a:ext>
            </a:extLst>
          </p:cNvPr>
          <p:cNvSpPr/>
          <p:nvPr/>
        </p:nvSpPr>
        <p:spPr>
          <a:xfrm>
            <a:off x="568268" y="1428760"/>
            <a:ext cx="2907654" cy="818490"/>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技術課題</a:t>
            </a:r>
            <a:endParaRPr lang="ja-JP" altLang="en-US" dirty="0">
              <a:solidFill>
                <a:srgbClr val="FFFFFF"/>
              </a:solidFill>
              <a:ea typeface="ＭＳ Ｐゴシック"/>
            </a:endParaRPr>
          </a:p>
        </p:txBody>
      </p:sp>
      <p:sp>
        <p:nvSpPr>
          <p:cNvPr id="6" name="正方形/長方形 5">
            <a:extLst>
              <a:ext uri="{FF2B5EF4-FFF2-40B4-BE49-F238E27FC236}">
                <a16:creationId xmlns:a16="http://schemas.microsoft.com/office/drawing/2014/main" id="{666083A0-B426-B819-959B-59EACEC0D568}"/>
              </a:ext>
            </a:extLst>
          </p:cNvPr>
          <p:cNvSpPr/>
          <p:nvPr/>
        </p:nvSpPr>
        <p:spPr>
          <a:xfrm>
            <a:off x="568264" y="2474894"/>
            <a:ext cx="2920569"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A: 文字の座標</a:t>
            </a:r>
            <a:endParaRPr lang="ja-JP" altLang="en-US" dirty="0">
              <a:solidFill>
                <a:srgbClr val="000000"/>
              </a:solidFill>
              <a:ea typeface="ＭＳ Ｐゴシック"/>
            </a:endParaRPr>
          </a:p>
        </p:txBody>
      </p:sp>
      <p:sp>
        <p:nvSpPr>
          <p:cNvPr id="7" name="正方形/長方形 6">
            <a:extLst>
              <a:ext uri="{FF2B5EF4-FFF2-40B4-BE49-F238E27FC236}">
                <a16:creationId xmlns:a16="http://schemas.microsoft.com/office/drawing/2014/main" id="{D3910AEF-918B-C6E6-8345-A3B403F40ECC}"/>
              </a:ext>
            </a:extLst>
          </p:cNvPr>
          <p:cNvSpPr/>
          <p:nvPr/>
        </p:nvSpPr>
        <p:spPr>
          <a:xfrm>
            <a:off x="555348" y="3805164"/>
            <a:ext cx="2920569"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B: 文字の形状</a:t>
            </a:r>
            <a:endParaRPr lang="ja-JP" altLang="en-US" dirty="0">
              <a:solidFill>
                <a:srgbClr val="000000"/>
              </a:solidFill>
              <a:ea typeface="ＭＳ Ｐゴシック"/>
            </a:endParaRPr>
          </a:p>
        </p:txBody>
      </p:sp>
      <p:sp>
        <p:nvSpPr>
          <p:cNvPr id="8" name="正方形/長方形 7">
            <a:extLst>
              <a:ext uri="{FF2B5EF4-FFF2-40B4-BE49-F238E27FC236}">
                <a16:creationId xmlns:a16="http://schemas.microsoft.com/office/drawing/2014/main" id="{62CEE5F6-F576-1EB8-D3B5-5F72889D2BC7}"/>
              </a:ext>
            </a:extLst>
          </p:cNvPr>
          <p:cNvSpPr/>
          <p:nvPr/>
        </p:nvSpPr>
        <p:spPr>
          <a:xfrm>
            <a:off x="568262" y="5161265"/>
            <a:ext cx="2920569"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C:不要特徴</a:t>
            </a:r>
            <a:endParaRPr lang="ja-JP" altLang="en-US" dirty="0">
              <a:solidFill>
                <a:srgbClr val="000000"/>
              </a:solidFill>
              <a:ea typeface="ＭＳ Ｐゴシック"/>
            </a:endParaRPr>
          </a:p>
        </p:txBody>
      </p:sp>
      <p:sp>
        <p:nvSpPr>
          <p:cNvPr id="9" name="正方形/長方形 8">
            <a:extLst>
              <a:ext uri="{FF2B5EF4-FFF2-40B4-BE49-F238E27FC236}">
                <a16:creationId xmlns:a16="http://schemas.microsoft.com/office/drawing/2014/main" id="{D29A1C65-EC56-FF9D-C9BB-7B77A8387F81}"/>
              </a:ext>
            </a:extLst>
          </p:cNvPr>
          <p:cNvSpPr/>
          <p:nvPr/>
        </p:nvSpPr>
        <p:spPr>
          <a:xfrm>
            <a:off x="3642097" y="1428759"/>
            <a:ext cx="3902128" cy="818490"/>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うまくいっていない例</a:t>
            </a:r>
            <a:endParaRPr lang="ja-JP" altLang="en-US" dirty="0">
              <a:solidFill>
                <a:srgbClr val="FFFFFF"/>
              </a:solidFill>
              <a:ea typeface="ＭＳ Ｐゴシック"/>
            </a:endParaRPr>
          </a:p>
        </p:txBody>
      </p:sp>
      <p:sp>
        <p:nvSpPr>
          <p:cNvPr id="10" name="正方形/長方形 9">
            <a:extLst>
              <a:ext uri="{FF2B5EF4-FFF2-40B4-BE49-F238E27FC236}">
                <a16:creationId xmlns:a16="http://schemas.microsoft.com/office/drawing/2014/main" id="{790645D0-78F2-0275-8957-A093E193DFED}"/>
              </a:ext>
            </a:extLst>
          </p:cNvPr>
          <p:cNvSpPr/>
          <p:nvPr/>
        </p:nvSpPr>
        <p:spPr>
          <a:xfrm>
            <a:off x="7684572" y="1428759"/>
            <a:ext cx="4199179" cy="818490"/>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原因仮説</a:t>
            </a:r>
            <a:endParaRPr lang="ja-JP" altLang="en-US" dirty="0">
              <a:solidFill>
                <a:srgbClr val="FFFFFF"/>
              </a:solidFill>
              <a:ea typeface="ＭＳ Ｐゴシック"/>
            </a:endParaRPr>
          </a:p>
        </p:txBody>
      </p:sp>
      <p:sp>
        <p:nvSpPr>
          <p:cNvPr id="11" name="正方形/長方形 10">
            <a:extLst>
              <a:ext uri="{FF2B5EF4-FFF2-40B4-BE49-F238E27FC236}">
                <a16:creationId xmlns:a16="http://schemas.microsoft.com/office/drawing/2014/main" id="{3D436676-8A57-DCAE-EF61-6D1BD83625F9}"/>
              </a:ext>
            </a:extLst>
          </p:cNvPr>
          <p:cNvSpPr/>
          <p:nvPr/>
        </p:nvSpPr>
        <p:spPr>
          <a:xfrm>
            <a:off x="3642094" y="2474893"/>
            <a:ext cx="3921501"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画像とか貼る</a:t>
            </a:r>
            <a:endParaRPr lang="ja-JP" altLang="en-US" dirty="0">
              <a:solidFill>
                <a:srgbClr val="000000"/>
              </a:solidFill>
              <a:ea typeface="ＭＳ Ｐゴシック"/>
            </a:endParaRPr>
          </a:p>
        </p:txBody>
      </p:sp>
      <p:sp>
        <p:nvSpPr>
          <p:cNvPr id="12" name="正方形/長方形 11">
            <a:extLst>
              <a:ext uri="{FF2B5EF4-FFF2-40B4-BE49-F238E27FC236}">
                <a16:creationId xmlns:a16="http://schemas.microsoft.com/office/drawing/2014/main" id="{10396B4B-F083-1543-F277-52AE9ED62A5E}"/>
              </a:ext>
            </a:extLst>
          </p:cNvPr>
          <p:cNvSpPr/>
          <p:nvPr/>
        </p:nvSpPr>
        <p:spPr>
          <a:xfrm>
            <a:off x="3642093" y="3805163"/>
            <a:ext cx="3921501"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0のしたかけている画像</a:t>
            </a:r>
            <a:endParaRPr lang="ja-JP" altLang="en-US" dirty="0">
              <a:solidFill>
                <a:srgbClr val="000000"/>
              </a:solidFill>
              <a:ea typeface="ＭＳ Ｐゴシック"/>
            </a:endParaRPr>
          </a:p>
        </p:txBody>
      </p:sp>
      <p:sp>
        <p:nvSpPr>
          <p:cNvPr id="13" name="正方形/長方形 12">
            <a:extLst>
              <a:ext uri="{FF2B5EF4-FFF2-40B4-BE49-F238E27FC236}">
                <a16:creationId xmlns:a16="http://schemas.microsoft.com/office/drawing/2014/main" id="{BC1BCE72-EA22-F935-0A0B-B2ECF5AD2243}"/>
              </a:ext>
            </a:extLst>
          </p:cNvPr>
          <p:cNvSpPr/>
          <p:nvPr/>
        </p:nvSpPr>
        <p:spPr>
          <a:xfrm>
            <a:off x="3642092" y="5161264"/>
            <a:ext cx="3921501"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誤検出の画像</a:t>
            </a:r>
            <a:endParaRPr lang="ja-JP" altLang="en-US" dirty="0">
              <a:solidFill>
                <a:srgbClr val="000000"/>
              </a:solidFill>
              <a:ea typeface="ＭＳ Ｐゴシック"/>
            </a:endParaRPr>
          </a:p>
        </p:txBody>
      </p:sp>
      <p:sp>
        <p:nvSpPr>
          <p:cNvPr id="14" name="正方形/長方形 13">
            <a:extLst>
              <a:ext uri="{FF2B5EF4-FFF2-40B4-BE49-F238E27FC236}">
                <a16:creationId xmlns:a16="http://schemas.microsoft.com/office/drawing/2014/main" id="{6891FACB-2C9A-D654-653E-2085B9D1602C}"/>
              </a:ext>
            </a:extLst>
          </p:cNvPr>
          <p:cNvSpPr/>
          <p:nvPr/>
        </p:nvSpPr>
        <p:spPr>
          <a:xfrm>
            <a:off x="7697483" y="2474892"/>
            <a:ext cx="4205636"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背景の光沢・影、細かいノイズのバリエーション</a:t>
            </a:r>
            <a:endParaRPr lang="ja-JP" altLang="en-US" dirty="0">
              <a:solidFill>
                <a:srgbClr val="000000"/>
              </a:solidFill>
              <a:ea typeface="ＭＳ Ｐゴシック"/>
            </a:endParaRPr>
          </a:p>
        </p:txBody>
      </p:sp>
      <p:sp>
        <p:nvSpPr>
          <p:cNvPr id="15" name="正方形/長方形 14">
            <a:extLst>
              <a:ext uri="{FF2B5EF4-FFF2-40B4-BE49-F238E27FC236}">
                <a16:creationId xmlns:a16="http://schemas.microsoft.com/office/drawing/2014/main" id="{BEFBBEE6-42E5-04C6-5C58-1B228E9C0CCB}"/>
              </a:ext>
            </a:extLst>
          </p:cNvPr>
          <p:cNvSpPr/>
          <p:nvPr/>
        </p:nvSpPr>
        <p:spPr>
          <a:xfrm>
            <a:off x="7697482" y="3805162"/>
            <a:ext cx="4205636"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文字のバリエーションに対し、欠損は小さい。</a:t>
            </a:r>
          </a:p>
          <a:p>
            <a:r>
              <a:rPr lang="ja-JP" altLang="en-US">
                <a:solidFill>
                  <a:srgbClr val="000000"/>
                </a:solidFill>
                <a:ea typeface="ＭＳ Ｐゴシック"/>
              </a:rPr>
              <a:t>テンプレートマッチングが背景に左右される</a:t>
            </a:r>
            <a:endParaRPr lang="ja-JP" altLang="en-US" dirty="0">
              <a:solidFill>
                <a:srgbClr val="000000"/>
              </a:solidFill>
              <a:ea typeface="ＭＳ Ｐゴシック"/>
            </a:endParaRPr>
          </a:p>
        </p:txBody>
      </p:sp>
      <p:sp>
        <p:nvSpPr>
          <p:cNvPr id="16" name="正方形/長方形 15">
            <a:extLst>
              <a:ext uri="{FF2B5EF4-FFF2-40B4-BE49-F238E27FC236}">
                <a16:creationId xmlns:a16="http://schemas.microsoft.com/office/drawing/2014/main" id="{38EBCDAB-E0CC-96E2-8352-4F2477CC11FA}"/>
              </a:ext>
            </a:extLst>
          </p:cNvPr>
          <p:cNvSpPr/>
          <p:nvPr/>
        </p:nvSpPr>
        <p:spPr>
          <a:xfrm>
            <a:off x="7697481" y="5161263"/>
            <a:ext cx="4205636"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ja-JP" altLang="en-US">
                <a:solidFill>
                  <a:srgbClr val="000000"/>
                </a:solidFill>
                <a:ea typeface="ＭＳ Ｐゴシック"/>
              </a:rPr>
              <a:t>光沢や影の復元が困難。</a:t>
            </a:r>
            <a:endParaRPr lang="ja-JP"/>
          </a:p>
          <a:p>
            <a:pPr marL="285750" indent="-285750">
              <a:buFont typeface="Arial"/>
              <a:buChar char="•"/>
            </a:pPr>
            <a:r>
              <a:rPr lang="ja-JP" altLang="en-US">
                <a:solidFill>
                  <a:srgbClr val="000000"/>
                </a:solidFill>
                <a:ea typeface="ＭＳ Ｐゴシック"/>
              </a:rPr>
              <a:t>誤差マップから条件・閾値の設定が複雑で調整が困難。</a:t>
            </a:r>
            <a:endParaRPr lang="ja-JP" altLang="en-US" dirty="0">
              <a:solidFill>
                <a:srgbClr val="000000"/>
              </a:solidFill>
              <a:ea typeface="ＭＳ Ｐゴシック"/>
            </a:endParaRPr>
          </a:p>
        </p:txBody>
      </p:sp>
    </p:spTree>
    <p:extLst>
      <p:ext uri="{BB962C8B-B14F-4D97-AF65-F5344CB8AC3E}">
        <p14:creationId xmlns:p14="http://schemas.microsoft.com/office/powerpoint/2010/main" val="7580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31D845-185D-ADD3-55C0-61877D4BF001}"/>
              </a:ext>
            </a:extLst>
          </p:cNvPr>
          <p:cNvSpPr>
            <a:spLocks noGrp="1"/>
          </p:cNvSpPr>
          <p:nvPr>
            <p:ph type="title"/>
          </p:nvPr>
        </p:nvSpPr>
        <p:spPr>
          <a:xfrm>
            <a:off x="838200" y="365125"/>
            <a:ext cx="10515600" cy="511903"/>
          </a:xfrm>
        </p:spPr>
        <p:txBody>
          <a:bodyPr>
            <a:normAutofit fontScale="90000"/>
          </a:bodyPr>
          <a:lstStyle/>
          <a:p>
            <a:r>
              <a:rPr lang="ja-JP" altLang="en-US">
                <a:ea typeface="ＭＳ Ｐゴシック"/>
              </a:rPr>
              <a:t>原因仮説を踏まえた対応案</a:t>
            </a:r>
            <a:endParaRPr lang="ja-JP" altLang="en-US" dirty="0">
              <a:ea typeface="ＭＳ Ｐゴシック"/>
            </a:endParaRPr>
          </a:p>
        </p:txBody>
      </p:sp>
      <p:sp>
        <p:nvSpPr>
          <p:cNvPr id="4" name="正方形/長方形 3">
            <a:extLst>
              <a:ext uri="{FF2B5EF4-FFF2-40B4-BE49-F238E27FC236}">
                <a16:creationId xmlns:a16="http://schemas.microsoft.com/office/drawing/2014/main" id="{5777201B-934C-B814-503D-81861384C404}"/>
              </a:ext>
            </a:extLst>
          </p:cNvPr>
          <p:cNvSpPr/>
          <p:nvPr/>
        </p:nvSpPr>
        <p:spPr>
          <a:xfrm>
            <a:off x="632839" y="1971197"/>
            <a:ext cx="3133670" cy="12382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背景の光沢・影、細かいノイズのバリエーション</a:t>
            </a:r>
            <a:endParaRPr lang="ja-JP" altLang="en-US" dirty="0">
              <a:solidFill>
                <a:srgbClr val="000000"/>
              </a:solidFill>
              <a:ea typeface="ＭＳ Ｐゴシック"/>
            </a:endParaRPr>
          </a:p>
        </p:txBody>
      </p:sp>
      <p:sp>
        <p:nvSpPr>
          <p:cNvPr id="6" name="正方形/長方形 5">
            <a:extLst>
              <a:ext uri="{FF2B5EF4-FFF2-40B4-BE49-F238E27FC236}">
                <a16:creationId xmlns:a16="http://schemas.microsoft.com/office/drawing/2014/main" id="{553CFF69-EDD3-84E3-F124-D01E89505612}"/>
              </a:ext>
            </a:extLst>
          </p:cNvPr>
          <p:cNvSpPr/>
          <p:nvPr/>
        </p:nvSpPr>
        <p:spPr>
          <a:xfrm>
            <a:off x="639295" y="3301467"/>
            <a:ext cx="3127213" cy="6699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文字のバリエーションに対し、欠損は小さい。</a:t>
            </a:r>
            <a:endParaRPr lang="ja-JP" altLang="en-US" dirty="0">
              <a:solidFill>
                <a:srgbClr val="000000"/>
              </a:solidFill>
              <a:ea typeface="ＭＳ Ｐゴシック"/>
            </a:endParaRPr>
          </a:p>
        </p:txBody>
      </p:sp>
      <p:sp>
        <p:nvSpPr>
          <p:cNvPr id="8" name="正方形/長方形 7">
            <a:extLst>
              <a:ext uri="{FF2B5EF4-FFF2-40B4-BE49-F238E27FC236}">
                <a16:creationId xmlns:a16="http://schemas.microsoft.com/office/drawing/2014/main" id="{1AFAFE57-9FBA-2017-7ABD-4816B1BF63BB}"/>
              </a:ext>
            </a:extLst>
          </p:cNvPr>
          <p:cNvSpPr/>
          <p:nvPr/>
        </p:nvSpPr>
        <p:spPr>
          <a:xfrm>
            <a:off x="645752" y="4747975"/>
            <a:ext cx="3120755" cy="43749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ja-JP" altLang="en-US">
                <a:solidFill>
                  <a:srgbClr val="000000"/>
                </a:solidFill>
                <a:ea typeface="ＭＳ Ｐゴシック"/>
              </a:rPr>
              <a:t>光沢や影の復元が困難。</a:t>
            </a:r>
            <a:endParaRPr lang="ja-JP" altLang="en-US" dirty="0">
              <a:solidFill>
                <a:srgbClr val="000000"/>
              </a:solidFill>
              <a:ea typeface="ＭＳ Ｐゴシック"/>
            </a:endParaRPr>
          </a:p>
        </p:txBody>
      </p:sp>
      <p:sp>
        <p:nvSpPr>
          <p:cNvPr id="9" name="正方形/長方形 8">
            <a:extLst>
              <a:ext uri="{FF2B5EF4-FFF2-40B4-BE49-F238E27FC236}">
                <a16:creationId xmlns:a16="http://schemas.microsoft.com/office/drawing/2014/main" id="{1CF8C052-39B5-B17B-C32D-087C5BC9509F}"/>
              </a:ext>
            </a:extLst>
          </p:cNvPr>
          <p:cNvSpPr/>
          <p:nvPr/>
        </p:nvSpPr>
        <p:spPr>
          <a:xfrm>
            <a:off x="632837" y="4005347"/>
            <a:ext cx="3133670" cy="6505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テンプレートマッチングが背景に左右される</a:t>
            </a:r>
            <a:endParaRPr lang="ja-JP" altLang="en-US" dirty="0">
              <a:solidFill>
                <a:srgbClr val="000000"/>
              </a:solidFill>
              <a:ea typeface="ＭＳ Ｐゴシック"/>
            </a:endParaRPr>
          </a:p>
        </p:txBody>
      </p:sp>
      <p:sp>
        <p:nvSpPr>
          <p:cNvPr id="11" name="正方形/長方形 10">
            <a:extLst>
              <a:ext uri="{FF2B5EF4-FFF2-40B4-BE49-F238E27FC236}">
                <a16:creationId xmlns:a16="http://schemas.microsoft.com/office/drawing/2014/main" id="{B93C8EE2-9DFC-E739-20DF-2938FA64CB31}"/>
              </a:ext>
            </a:extLst>
          </p:cNvPr>
          <p:cNvSpPr/>
          <p:nvPr/>
        </p:nvSpPr>
        <p:spPr>
          <a:xfrm>
            <a:off x="632837" y="5290415"/>
            <a:ext cx="3133670" cy="9476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ja-JP" altLang="en-US">
                <a:solidFill>
                  <a:srgbClr val="000000"/>
                </a:solidFill>
                <a:ea typeface="ＭＳ Ｐゴシック"/>
              </a:rPr>
              <a:t>誤差マップから条件・閾値の設定が複雑で調整が困難。</a:t>
            </a:r>
            <a:endParaRPr lang="ja-JP" altLang="en-US" dirty="0">
              <a:solidFill>
                <a:srgbClr val="000000"/>
              </a:solidFill>
              <a:ea typeface="ＭＳ Ｐゴシック"/>
            </a:endParaRPr>
          </a:p>
        </p:txBody>
      </p:sp>
      <p:grpSp>
        <p:nvGrpSpPr>
          <p:cNvPr id="19" name="グループ化 18">
            <a:extLst>
              <a:ext uri="{FF2B5EF4-FFF2-40B4-BE49-F238E27FC236}">
                <a16:creationId xmlns:a16="http://schemas.microsoft.com/office/drawing/2014/main" id="{96D2FBDE-6055-6DEA-30DF-B959D1BBBBF4}"/>
              </a:ext>
            </a:extLst>
          </p:cNvPr>
          <p:cNvGrpSpPr/>
          <p:nvPr/>
        </p:nvGrpSpPr>
        <p:grpSpPr>
          <a:xfrm>
            <a:off x="5359820" y="1971194"/>
            <a:ext cx="4179806" cy="4266863"/>
            <a:chOff x="5359820" y="1964737"/>
            <a:chExt cx="4179806" cy="3194897"/>
          </a:xfrm>
        </p:grpSpPr>
        <p:sp>
          <p:nvSpPr>
            <p:cNvPr id="12" name="正方形/長方形 11">
              <a:extLst>
                <a:ext uri="{FF2B5EF4-FFF2-40B4-BE49-F238E27FC236}">
                  <a16:creationId xmlns:a16="http://schemas.microsoft.com/office/drawing/2014/main" id="{CCB06D68-9166-6889-CF43-A1CC0BE7740D}"/>
                </a:ext>
              </a:extLst>
            </p:cNvPr>
            <p:cNvSpPr/>
            <p:nvPr/>
          </p:nvSpPr>
          <p:spPr>
            <a:xfrm>
              <a:off x="5359822" y="1964737"/>
              <a:ext cx="4166890" cy="624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撮影条件の見直し</a:t>
              </a:r>
              <a:endParaRPr lang="ja-JP" altLang="en-US" dirty="0">
                <a:solidFill>
                  <a:srgbClr val="000000"/>
                </a:solidFill>
                <a:ea typeface="ＭＳ Ｐゴシック"/>
              </a:endParaRPr>
            </a:p>
          </p:txBody>
        </p:sp>
        <p:sp>
          <p:nvSpPr>
            <p:cNvPr id="13" name="正方形/長方形 12">
              <a:extLst>
                <a:ext uri="{FF2B5EF4-FFF2-40B4-BE49-F238E27FC236}">
                  <a16:creationId xmlns:a16="http://schemas.microsoft.com/office/drawing/2014/main" id="{9F400877-EF1D-4E30-A12A-532BEA67CE4E}"/>
                </a:ext>
              </a:extLst>
            </p:cNvPr>
            <p:cNvSpPr/>
            <p:nvPr/>
          </p:nvSpPr>
          <p:spPr>
            <a:xfrm>
              <a:off x="5366277" y="3275635"/>
              <a:ext cx="4160433" cy="6699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教師ありデータを用いて文字検出</a:t>
              </a:r>
              <a:endParaRPr lang="ja-JP" altLang="en-US" dirty="0">
                <a:solidFill>
                  <a:srgbClr val="000000"/>
                </a:solidFill>
                <a:ea typeface="ＭＳ Ｐゴシック"/>
              </a:endParaRPr>
            </a:p>
          </p:txBody>
        </p:sp>
        <p:sp>
          <p:nvSpPr>
            <p:cNvPr id="14" name="正方形/長方形 13">
              <a:extLst>
                <a:ext uri="{FF2B5EF4-FFF2-40B4-BE49-F238E27FC236}">
                  <a16:creationId xmlns:a16="http://schemas.microsoft.com/office/drawing/2014/main" id="{2CBAE76F-C763-B753-DB14-2C090769A4C3}"/>
                </a:ext>
              </a:extLst>
            </p:cNvPr>
            <p:cNvSpPr/>
            <p:nvPr/>
          </p:nvSpPr>
          <p:spPr>
            <a:xfrm>
              <a:off x="5372735" y="4722143"/>
              <a:ext cx="4147517" cy="43749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生成ネットによる高度な復元</a:t>
              </a:r>
              <a:endParaRPr lang="ja-JP" altLang="en-US" dirty="0">
                <a:solidFill>
                  <a:srgbClr val="000000"/>
                </a:solidFill>
                <a:ea typeface="ＭＳ Ｐゴシック"/>
              </a:endParaRPr>
            </a:p>
          </p:txBody>
        </p:sp>
        <p:sp>
          <p:nvSpPr>
            <p:cNvPr id="15" name="正方形/長方形 14">
              <a:extLst>
                <a:ext uri="{FF2B5EF4-FFF2-40B4-BE49-F238E27FC236}">
                  <a16:creationId xmlns:a16="http://schemas.microsoft.com/office/drawing/2014/main" id="{17A69257-5B3C-647B-0DDB-DB4D4F02405C}"/>
                </a:ext>
              </a:extLst>
            </p:cNvPr>
            <p:cNvSpPr/>
            <p:nvPr/>
          </p:nvSpPr>
          <p:spPr>
            <a:xfrm>
              <a:off x="5359820" y="4018261"/>
              <a:ext cx="4166890" cy="6505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深層学習モデルを使用したマッチング</a:t>
              </a:r>
              <a:endParaRPr lang="ja-JP" altLang="en-US" dirty="0">
                <a:solidFill>
                  <a:srgbClr val="000000"/>
                </a:solidFill>
                <a:ea typeface="ＭＳ Ｐゴシック"/>
              </a:endParaRPr>
            </a:p>
          </p:txBody>
        </p:sp>
        <p:sp>
          <p:nvSpPr>
            <p:cNvPr id="17" name="正方形/長方形 16">
              <a:extLst>
                <a:ext uri="{FF2B5EF4-FFF2-40B4-BE49-F238E27FC236}">
                  <a16:creationId xmlns:a16="http://schemas.microsoft.com/office/drawing/2014/main" id="{BDAC4380-DC47-5183-232B-A6A8687CE4EE}"/>
                </a:ext>
              </a:extLst>
            </p:cNvPr>
            <p:cNvSpPr/>
            <p:nvPr/>
          </p:nvSpPr>
          <p:spPr>
            <a:xfrm>
              <a:off x="5372736" y="2604041"/>
              <a:ext cx="4166890" cy="624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文字座標にアノテーション</a:t>
              </a:r>
              <a:endParaRPr lang="ja-JP" altLang="en-US" dirty="0">
                <a:solidFill>
                  <a:srgbClr val="000000"/>
                </a:solidFill>
                <a:ea typeface="ＭＳ Ｐゴシック"/>
              </a:endParaRPr>
            </a:p>
          </p:txBody>
        </p:sp>
      </p:grpSp>
      <p:cxnSp>
        <p:nvCxnSpPr>
          <p:cNvPr id="20" name="直線矢印コネクタ 19">
            <a:extLst>
              <a:ext uri="{FF2B5EF4-FFF2-40B4-BE49-F238E27FC236}">
                <a16:creationId xmlns:a16="http://schemas.microsoft.com/office/drawing/2014/main" id="{23C4C488-681D-89D9-16A8-F31FFE3D65C8}"/>
              </a:ext>
            </a:extLst>
          </p:cNvPr>
          <p:cNvCxnSpPr/>
          <p:nvPr/>
        </p:nvCxnSpPr>
        <p:spPr>
          <a:xfrm flipV="1">
            <a:off x="3790625" y="2357034"/>
            <a:ext cx="1569204" cy="26476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05F1CC40-5780-EB72-D059-F8B8C13E4B44}"/>
              </a:ext>
            </a:extLst>
          </p:cNvPr>
          <p:cNvCxnSpPr>
            <a:cxnSpLocks/>
          </p:cNvCxnSpPr>
          <p:nvPr/>
        </p:nvCxnSpPr>
        <p:spPr>
          <a:xfrm>
            <a:off x="3758337" y="2628255"/>
            <a:ext cx="1691898" cy="63284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CE58C8E7-4850-044B-D9F2-726AB369EB94}"/>
              </a:ext>
            </a:extLst>
          </p:cNvPr>
          <p:cNvCxnSpPr>
            <a:cxnSpLocks/>
          </p:cNvCxnSpPr>
          <p:nvPr/>
        </p:nvCxnSpPr>
        <p:spPr>
          <a:xfrm>
            <a:off x="3751878" y="3655016"/>
            <a:ext cx="1659611" cy="53598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FBB9E6C9-DF2F-4887-B102-4546C0CB0B8F}"/>
              </a:ext>
            </a:extLst>
          </p:cNvPr>
          <p:cNvCxnSpPr>
            <a:cxnSpLocks/>
          </p:cNvCxnSpPr>
          <p:nvPr/>
        </p:nvCxnSpPr>
        <p:spPr>
          <a:xfrm>
            <a:off x="3751878" y="4378269"/>
            <a:ext cx="1627323" cy="794286"/>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1EA7E339-204B-9664-49ED-4720544530FD}"/>
              </a:ext>
            </a:extLst>
          </p:cNvPr>
          <p:cNvCxnSpPr>
            <a:cxnSpLocks/>
          </p:cNvCxnSpPr>
          <p:nvPr/>
        </p:nvCxnSpPr>
        <p:spPr>
          <a:xfrm>
            <a:off x="3803539" y="4998201"/>
            <a:ext cx="1614408" cy="975099"/>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342A0347-421A-9C2A-E077-6CAF7AE9EE8C}"/>
              </a:ext>
            </a:extLst>
          </p:cNvPr>
          <p:cNvCxnSpPr>
            <a:cxnSpLocks/>
          </p:cNvCxnSpPr>
          <p:nvPr/>
        </p:nvCxnSpPr>
        <p:spPr>
          <a:xfrm>
            <a:off x="3745421" y="5786030"/>
            <a:ext cx="1653153" cy="17435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E250583E-D0C3-4DCF-9B82-96514D181410}"/>
              </a:ext>
            </a:extLst>
          </p:cNvPr>
          <p:cNvCxnSpPr>
            <a:cxnSpLocks/>
          </p:cNvCxnSpPr>
          <p:nvPr/>
        </p:nvCxnSpPr>
        <p:spPr>
          <a:xfrm flipV="1">
            <a:off x="3790624" y="2376403"/>
            <a:ext cx="1536916" cy="196957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5874ECFF-7CE0-2654-598E-46B7F2AB4EB9}"/>
              </a:ext>
            </a:extLst>
          </p:cNvPr>
          <p:cNvCxnSpPr>
            <a:cxnSpLocks/>
          </p:cNvCxnSpPr>
          <p:nvPr/>
        </p:nvCxnSpPr>
        <p:spPr>
          <a:xfrm flipV="1">
            <a:off x="3803539" y="2466810"/>
            <a:ext cx="1517543" cy="3299847"/>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8" name="正方形/長方形 27">
            <a:extLst>
              <a:ext uri="{FF2B5EF4-FFF2-40B4-BE49-F238E27FC236}">
                <a16:creationId xmlns:a16="http://schemas.microsoft.com/office/drawing/2014/main" id="{75E0B0F0-E01E-2C88-D7E3-91A2E30F5DA7}"/>
              </a:ext>
            </a:extLst>
          </p:cNvPr>
          <p:cNvSpPr/>
          <p:nvPr/>
        </p:nvSpPr>
        <p:spPr>
          <a:xfrm>
            <a:off x="632838" y="1034839"/>
            <a:ext cx="11179873" cy="5666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現状の精度を鑑みるに知見を生かすつつも性能要件を発生するためには大きなアプローチが必要と想定。」</a:t>
            </a:r>
            <a:endParaRPr lang="ja-JP" altLang="en-US" dirty="0">
              <a:solidFill>
                <a:srgbClr val="000000"/>
              </a:solidFill>
              <a:ea typeface="ＭＳ Ｐゴシック"/>
            </a:endParaRPr>
          </a:p>
        </p:txBody>
      </p:sp>
    </p:spTree>
    <p:extLst>
      <p:ext uri="{BB962C8B-B14F-4D97-AF65-F5344CB8AC3E}">
        <p14:creationId xmlns:p14="http://schemas.microsoft.com/office/powerpoint/2010/main" val="281134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06F96-DD2B-A2B6-1C45-E38828BBAC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6EE74D-2D5A-7458-8BE4-C9D3094C4020}"/>
              </a:ext>
            </a:extLst>
          </p:cNvPr>
          <p:cNvSpPr>
            <a:spLocks noGrp="1"/>
          </p:cNvSpPr>
          <p:nvPr>
            <p:ph type="title"/>
          </p:nvPr>
        </p:nvSpPr>
        <p:spPr>
          <a:xfrm>
            <a:off x="838200" y="365125"/>
            <a:ext cx="10515600" cy="666886"/>
          </a:xfrm>
        </p:spPr>
        <p:txBody>
          <a:bodyPr>
            <a:normAutofit fontScale="90000"/>
          </a:bodyPr>
          <a:lstStyle/>
          <a:p>
            <a:r>
              <a:rPr lang="ja-JP" altLang="en-US">
                <a:ea typeface="ＭＳ Ｐゴシック"/>
              </a:rPr>
              <a:t>対応仮説を踏まえたアプローチ</a:t>
            </a:r>
            <a:endParaRPr kumimoji="1" lang="ja-JP" altLang="en-US"/>
          </a:p>
        </p:txBody>
      </p:sp>
      <p:sp>
        <p:nvSpPr>
          <p:cNvPr id="4" name="正方形/長方形 3">
            <a:extLst>
              <a:ext uri="{FF2B5EF4-FFF2-40B4-BE49-F238E27FC236}">
                <a16:creationId xmlns:a16="http://schemas.microsoft.com/office/drawing/2014/main" id="{08640666-EE8E-C5E7-75F6-98044ED2B696}"/>
              </a:ext>
            </a:extLst>
          </p:cNvPr>
          <p:cNvSpPr/>
          <p:nvPr/>
        </p:nvSpPr>
        <p:spPr>
          <a:xfrm>
            <a:off x="658675" y="1712897"/>
            <a:ext cx="3075552" cy="1089710"/>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対象課題</a:t>
            </a:r>
            <a:endParaRPr lang="ja-JP" altLang="en-US" dirty="0">
              <a:solidFill>
                <a:srgbClr val="FFFFFF"/>
              </a:solidFill>
              <a:ea typeface="ＭＳ Ｐゴシック"/>
            </a:endParaRPr>
          </a:p>
        </p:txBody>
      </p:sp>
      <p:sp>
        <p:nvSpPr>
          <p:cNvPr id="3" name="正方形/長方形 2">
            <a:extLst>
              <a:ext uri="{FF2B5EF4-FFF2-40B4-BE49-F238E27FC236}">
                <a16:creationId xmlns:a16="http://schemas.microsoft.com/office/drawing/2014/main" id="{8167CAC6-2A56-57D4-0494-6410D0DAF48D}"/>
              </a:ext>
            </a:extLst>
          </p:cNvPr>
          <p:cNvSpPr/>
          <p:nvPr/>
        </p:nvSpPr>
        <p:spPr>
          <a:xfrm>
            <a:off x="3822911" y="1712896"/>
            <a:ext cx="4496229" cy="1096168"/>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アプローチ</a:t>
            </a:r>
            <a:endParaRPr lang="ja-JP" altLang="en-US" dirty="0">
              <a:solidFill>
                <a:srgbClr val="FFFFFF"/>
              </a:solidFill>
              <a:ea typeface="ＭＳ Ｐゴシック"/>
            </a:endParaRPr>
          </a:p>
        </p:txBody>
      </p:sp>
      <p:sp>
        <p:nvSpPr>
          <p:cNvPr id="5" name="正方形/長方形 4">
            <a:extLst>
              <a:ext uri="{FF2B5EF4-FFF2-40B4-BE49-F238E27FC236}">
                <a16:creationId xmlns:a16="http://schemas.microsoft.com/office/drawing/2014/main" id="{E2B314D2-B96F-A6F5-F5D0-80B0841EE5DC}"/>
              </a:ext>
            </a:extLst>
          </p:cNvPr>
          <p:cNvSpPr/>
          <p:nvPr/>
        </p:nvSpPr>
        <p:spPr>
          <a:xfrm>
            <a:off x="8375537" y="1712895"/>
            <a:ext cx="3404890" cy="531245"/>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アプローチ</a:t>
            </a:r>
            <a:endParaRPr lang="ja-JP" altLang="en-US" dirty="0">
              <a:solidFill>
                <a:srgbClr val="FFFFFF"/>
              </a:solidFill>
              <a:ea typeface="ＭＳ Ｐゴシック"/>
            </a:endParaRPr>
          </a:p>
        </p:txBody>
      </p:sp>
      <p:sp>
        <p:nvSpPr>
          <p:cNvPr id="6" name="正方形/長方形 5">
            <a:extLst>
              <a:ext uri="{FF2B5EF4-FFF2-40B4-BE49-F238E27FC236}">
                <a16:creationId xmlns:a16="http://schemas.microsoft.com/office/drawing/2014/main" id="{14BB608C-8054-6EDE-AB08-5A26F183CC7B}"/>
              </a:ext>
            </a:extLst>
          </p:cNvPr>
          <p:cNvSpPr/>
          <p:nvPr/>
        </p:nvSpPr>
        <p:spPr>
          <a:xfrm>
            <a:off x="8375536" y="2245759"/>
            <a:ext cx="1703109" cy="569763"/>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ACN</a:t>
            </a:r>
            <a:endParaRPr lang="ja-JP" altLang="en-US" dirty="0">
              <a:solidFill>
                <a:srgbClr val="FFFFFF"/>
              </a:solidFill>
              <a:ea typeface="ＭＳ Ｐゴシック"/>
            </a:endParaRPr>
          </a:p>
        </p:txBody>
      </p:sp>
      <p:sp>
        <p:nvSpPr>
          <p:cNvPr id="7" name="正方形/長方形 6">
            <a:extLst>
              <a:ext uri="{FF2B5EF4-FFF2-40B4-BE49-F238E27FC236}">
                <a16:creationId xmlns:a16="http://schemas.microsoft.com/office/drawing/2014/main" id="{718C7D16-D817-510B-02F0-4ACB474BEDF0}"/>
              </a:ext>
            </a:extLst>
          </p:cNvPr>
          <p:cNvSpPr/>
          <p:nvPr/>
        </p:nvSpPr>
        <p:spPr>
          <a:xfrm>
            <a:off x="10092246" y="2252177"/>
            <a:ext cx="1688180" cy="563344"/>
          </a:xfrm>
          <a:prstGeom prst="rect">
            <a:avLst/>
          </a:prstGeom>
          <a:solidFill>
            <a:srgbClr val="00206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日産</a:t>
            </a:r>
            <a:endParaRPr lang="ja-JP" altLang="en-US" dirty="0">
              <a:solidFill>
                <a:srgbClr val="FFFFFF"/>
              </a:solidFill>
              <a:ea typeface="ＭＳ Ｐゴシック"/>
            </a:endParaRPr>
          </a:p>
        </p:txBody>
      </p:sp>
      <p:sp>
        <p:nvSpPr>
          <p:cNvPr id="8" name="正方形/長方形 7">
            <a:extLst>
              <a:ext uri="{FF2B5EF4-FFF2-40B4-BE49-F238E27FC236}">
                <a16:creationId xmlns:a16="http://schemas.microsoft.com/office/drawing/2014/main" id="{4F42FA49-6281-0800-C9B0-5651ED7E3B7A}"/>
              </a:ext>
            </a:extLst>
          </p:cNvPr>
          <p:cNvSpPr/>
          <p:nvPr/>
        </p:nvSpPr>
        <p:spPr>
          <a:xfrm>
            <a:off x="658674" y="2881727"/>
            <a:ext cx="3075552" cy="1089710"/>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データ</a:t>
            </a:r>
            <a:endParaRPr lang="ja-JP" altLang="en-US" dirty="0">
              <a:solidFill>
                <a:srgbClr val="FFFFFF"/>
              </a:solidFill>
              <a:ea typeface="ＭＳ Ｐゴシック"/>
            </a:endParaRPr>
          </a:p>
        </p:txBody>
      </p:sp>
      <p:sp>
        <p:nvSpPr>
          <p:cNvPr id="9" name="正方形/長方形 8">
            <a:extLst>
              <a:ext uri="{FF2B5EF4-FFF2-40B4-BE49-F238E27FC236}">
                <a16:creationId xmlns:a16="http://schemas.microsoft.com/office/drawing/2014/main" id="{D8889182-6CE0-F046-0692-0C867F88AF32}"/>
              </a:ext>
            </a:extLst>
          </p:cNvPr>
          <p:cNvSpPr/>
          <p:nvPr/>
        </p:nvSpPr>
        <p:spPr>
          <a:xfrm>
            <a:off x="658673" y="3985983"/>
            <a:ext cx="1532178" cy="2516842"/>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FFFFFF"/>
                </a:solidFill>
                <a:ea typeface="ＭＳ Ｐゴシック"/>
              </a:rPr>
              <a:t>AI</a:t>
            </a:r>
            <a:endParaRPr lang="ja-JP" altLang="en-US" dirty="0">
              <a:solidFill>
                <a:srgbClr val="FFFFFF"/>
              </a:solidFill>
              <a:ea typeface="ＭＳ Ｐゴシック"/>
            </a:endParaRPr>
          </a:p>
        </p:txBody>
      </p:sp>
      <p:sp>
        <p:nvSpPr>
          <p:cNvPr id="10" name="正方形/長方形 9">
            <a:extLst>
              <a:ext uri="{FF2B5EF4-FFF2-40B4-BE49-F238E27FC236}">
                <a16:creationId xmlns:a16="http://schemas.microsoft.com/office/drawing/2014/main" id="{D3D1EF3B-4723-5D42-DDD2-8FD081A5E416}"/>
              </a:ext>
            </a:extLst>
          </p:cNvPr>
          <p:cNvSpPr/>
          <p:nvPr/>
        </p:nvSpPr>
        <p:spPr>
          <a:xfrm>
            <a:off x="2221419" y="4005354"/>
            <a:ext cx="1512805" cy="831405"/>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FFFFFF"/>
                </a:solidFill>
                <a:ea typeface="ＭＳ Ｐゴシック"/>
              </a:rPr>
              <a:t>A:文字座標</a:t>
            </a:r>
            <a:endParaRPr lang="ja-JP" altLang="en-US" dirty="0">
              <a:solidFill>
                <a:srgbClr val="FFFFFF"/>
              </a:solidFill>
              <a:ea typeface="ＭＳ Ｐゴシック"/>
            </a:endParaRPr>
          </a:p>
        </p:txBody>
      </p:sp>
      <p:sp>
        <p:nvSpPr>
          <p:cNvPr id="12" name="正方形/長方形 11">
            <a:extLst>
              <a:ext uri="{FF2B5EF4-FFF2-40B4-BE49-F238E27FC236}">
                <a16:creationId xmlns:a16="http://schemas.microsoft.com/office/drawing/2014/main" id="{E346BF1F-EC03-DE59-48F1-EF37674DACD0}"/>
              </a:ext>
            </a:extLst>
          </p:cNvPr>
          <p:cNvSpPr/>
          <p:nvPr/>
        </p:nvSpPr>
        <p:spPr>
          <a:xfrm>
            <a:off x="2221418" y="4838387"/>
            <a:ext cx="1512805" cy="831405"/>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FFFFFF"/>
                </a:solidFill>
                <a:ea typeface="ＭＳ Ｐゴシック"/>
              </a:rPr>
              <a:t>B:文字形状</a:t>
            </a:r>
            <a:endParaRPr lang="ja-JP" altLang="en-US" dirty="0">
              <a:solidFill>
                <a:srgbClr val="FFFFFF"/>
              </a:solidFill>
              <a:ea typeface="ＭＳ Ｐゴシック"/>
            </a:endParaRPr>
          </a:p>
        </p:txBody>
      </p:sp>
      <p:sp>
        <p:nvSpPr>
          <p:cNvPr id="13" name="正方形/長方形 12">
            <a:extLst>
              <a:ext uri="{FF2B5EF4-FFF2-40B4-BE49-F238E27FC236}">
                <a16:creationId xmlns:a16="http://schemas.microsoft.com/office/drawing/2014/main" id="{717F1DBA-E024-6940-5F6E-5D2A52B107E0}"/>
              </a:ext>
            </a:extLst>
          </p:cNvPr>
          <p:cNvSpPr/>
          <p:nvPr/>
        </p:nvSpPr>
        <p:spPr>
          <a:xfrm>
            <a:off x="2221418" y="5671420"/>
            <a:ext cx="1512805" cy="831405"/>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FFFFFF"/>
                </a:solidFill>
                <a:ea typeface="ＭＳ Ｐゴシック"/>
              </a:rPr>
              <a:t>C:不要情報</a:t>
            </a:r>
            <a:endParaRPr lang="ja-JP" altLang="en-US" dirty="0">
              <a:solidFill>
                <a:srgbClr val="FFFFFF"/>
              </a:solidFill>
              <a:ea typeface="ＭＳ Ｐゴシック"/>
            </a:endParaRPr>
          </a:p>
        </p:txBody>
      </p:sp>
      <p:sp>
        <p:nvSpPr>
          <p:cNvPr id="14" name="正方形/長方形 13">
            <a:extLst>
              <a:ext uri="{FF2B5EF4-FFF2-40B4-BE49-F238E27FC236}">
                <a16:creationId xmlns:a16="http://schemas.microsoft.com/office/drawing/2014/main" id="{AAABA79C-7B9E-0365-A854-B2395D6F314C}"/>
              </a:ext>
            </a:extLst>
          </p:cNvPr>
          <p:cNvSpPr/>
          <p:nvPr/>
        </p:nvSpPr>
        <p:spPr>
          <a:xfrm>
            <a:off x="3822910" y="3998896"/>
            <a:ext cx="4496229" cy="8249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文字座標アノテーションによる教師あり文字判定</a:t>
            </a:r>
          </a:p>
        </p:txBody>
      </p:sp>
      <p:sp>
        <p:nvSpPr>
          <p:cNvPr id="15" name="正方形/長方形 14">
            <a:extLst>
              <a:ext uri="{FF2B5EF4-FFF2-40B4-BE49-F238E27FC236}">
                <a16:creationId xmlns:a16="http://schemas.microsoft.com/office/drawing/2014/main" id="{446FF0B8-3DAC-DFCC-7693-4EA0FCC7DA34}"/>
              </a:ext>
            </a:extLst>
          </p:cNvPr>
          <p:cNvSpPr/>
          <p:nvPr/>
        </p:nvSpPr>
        <p:spPr>
          <a:xfrm>
            <a:off x="3822909" y="4844844"/>
            <a:ext cx="4496229" cy="8249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マッチング高度化: </a:t>
            </a:r>
            <a:endParaRPr lang="ja-JP" altLang="en-US" dirty="0">
              <a:solidFill>
                <a:srgbClr val="000000"/>
              </a:solidFill>
              <a:ea typeface="ＭＳ Ｐゴシック"/>
            </a:endParaRPr>
          </a:p>
          <a:p>
            <a:r>
              <a:rPr lang="ja-JP" altLang="en-US">
                <a:solidFill>
                  <a:srgbClr val="000000"/>
                </a:solidFill>
                <a:ea typeface="ＭＳ Ｐゴシック"/>
              </a:rPr>
              <a:t>条件付き生成モデルを使用した高度な形状マッチング</a:t>
            </a:r>
          </a:p>
        </p:txBody>
      </p:sp>
      <p:sp>
        <p:nvSpPr>
          <p:cNvPr id="16" name="正方形/長方形 15">
            <a:extLst>
              <a:ext uri="{FF2B5EF4-FFF2-40B4-BE49-F238E27FC236}">
                <a16:creationId xmlns:a16="http://schemas.microsoft.com/office/drawing/2014/main" id="{B6548829-2E4A-13BB-29BB-3591AFA1E2CF}"/>
              </a:ext>
            </a:extLst>
          </p:cNvPr>
          <p:cNvSpPr/>
          <p:nvPr/>
        </p:nvSpPr>
        <p:spPr>
          <a:xfrm>
            <a:off x="3822908" y="5677877"/>
            <a:ext cx="4496229" cy="8249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確率モデルによる高度・抽象度の高い復元によるハガレ検知</a:t>
            </a:r>
            <a:endParaRPr lang="ja-JP" altLang="en-US" dirty="0">
              <a:solidFill>
                <a:srgbClr val="000000"/>
              </a:solidFill>
              <a:ea typeface="ＭＳ Ｐゴシック"/>
            </a:endParaRPr>
          </a:p>
        </p:txBody>
      </p:sp>
      <p:sp>
        <p:nvSpPr>
          <p:cNvPr id="17" name="正方形/長方形 16">
            <a:extLst>
              <a:ext uri="{FF2B5EF4-FFF2-40B4-BE49-F238E27FC236}">
                <a16:creationId xmlns:a16="http://schemas.microsoft.com/office/drawing/2014/main" id="{B7F42809-3616-82CD-ECCC-1709A772B27C}"/>
              </a:ext>
            </a:extLst>
          </p:cNvPr>
          <p:cNvSpPr/>
          <p:nvPr/>
        </p:nvSpPr>
        <p:spPr>
          <a:xfrm>
            <a:off x="3822909" y="2855896"/>
            <a:ext cx="4496229" cy="5537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撮影条件</a:t>
            </a:r>
            <a:endParaRPr lang="ja-JP" altLang="en-US" dirty="0">
              <a:solidFill>
                <a:srgbClr val="000000"/>
              </a:solidFill>
              <a:ea typeface="ＭＳ Ｐゴシック"/>
            </a:endParaRPr>
          </a:p>
        </p:txBody>
      </p:sp>
      <p:sp>
        <p:nvSpPr>
          <p:cNvPr id="18" name="正方形/長方形 17">
            <a:extLst>
              <a:ext uri="{FF2B5EF4-FFF2-40B4-BE49-F238E27FC236}">
                <a16:creationId xmlns:a16="http://schemas.microsoft.com/office/drawing/2014/main" id="{8DFE2A44-1572-642B-CEDA-4C2F7E59373F}"/>
              </a:ext>
            </a:extLst>
          </p:cNvPr>
          <p:cNvSpPr/>
          <p:nvPr/>
        </p:nvSpPr>
        <p:spPr>
          <a:xfrm>
            <a:off x="3822908" y="3411251"/>
            <a:ext cx="4496229" cy="5537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ＭＳ Ｐゴシック"/>
              </a:rPr>
              <a:t>文字座標のアノテーション</a:t>
            </a:r>
            <a:endParaRPr lang="ja-JP" altLang="en-US" dirty="0">
              <a:solidFill>
                <a:srgbClr val="000000"/>
              </a:solidFill>
              <a:ea typeface="ＭＳ Ｐゴシック"/>
            </a:endParaRPr>
          </a:p>
        </p:txBody>
      </p:sp>
      <p:sp>
        <p:nvSpPr>
          <p:cNvPr id="11" name="正方形/長方形 10">
            <a:extLst>
              <a:ext uri="{FF2B5EF4-FFF2-40B4-BE49-F238E27FC236}">
                <a16:creationId xmlns:a16="http://schemas.microsoft.com/office/drawing/2014/main" id="{96316709-9908-C3DF-A111-193836EF64E6}"/>
              </a:ext>
            </a:extLst>
          </p:cNvPr>
          <p:cNvSpPr/>
          <p:nvPr/>
        </p:nvSpPr>
        <p:spPr>
          <a:xfrm>
            <a:off x="8375535" y="2839860"/>
            <a:ext cx="1703109" cy="569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19" name="正方形/長方形 18">
            <a:extLst>
              <a:ext uri="{FF2B5EF4-FFF2-40B4-BE49-F238E27FC236}">
                <a16:creationId xmlns:a16="http://schemas.microsoft.com/office/drawing/2014/main" id="{C9C15CC4-C609-77F2-67A7-E152FA177831}"/>
              </a:ext>
            </a:extLst>
          </p:cNvPr>
          <p:cNvSpPr/>
          <p:nvPr/>
        </p:nvSpPr>
        <p:spPr>
          <a:xfrm>
            <a:off x="10092245" y="2846278"/>
            <a:ext cx="1688180" cy="563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20" name="正方形/長方形 19">
            <a:extLst>
              <a:ext uri="{FF2B5EF4-FFF2-40B4-BE49-F238E27FC236}">
                <a16:creationId xmlns:a16="http://schemas.microsoft.com/office/drawing/2014/main" id="{C2B8E18A-E6FE-98AE-925F-335CDF029756}"/>
              </a:ext>
            </a:extLst>
          </p:cNvPr>
          <p:cNvSpPr/>
          <p:nvPr/>
        </p:nvSpPr>
        <p:spPr>
          <a:xfrm>
            <a:off x="8375534" y="3433961"/>
            <a:ext cx="1703109" cy="569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21" name="正方形/長方形 20">
            <a:extLst>
              <a:ext uri="{FF2B5EF4-FFF2-40B4-BE49-F238E27FC236}">
                <a16:creationId xmlns:a16="http://schemas.microsoft.com/office/drawing/2014/main" id="{882D6D4D-AB5A-C91C-FCBC-DE8E26FE2678}"/>
              </a:ext>
            </a:extLst>
          </p:cNvPr>
          <p:cNvSpPr/>
          <p:nvPr/>
        </p:nvSpPr>
        <p:spPr>
          <a:xfrm>
            <a:off x="10092244" y="3440379"/>
            <a:ext cx="1688180" cy="5633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solidFill>
                <a:srgbClr val="000000"/>
              </a:solidFill>
              <a:ea typeface="ＭＳ Ｐゴシック"/>
            </a:endParaRPr>
          </a:p>
        </p:txBody>
      </p:sp>
      <p:sp>
        <p:nvSpPr>
          <p:cNvPr id="22" name="正方形/長方形 21">
            <a:extLst>
              <a:ext uri="{FF2B5EF4-FFF2-40B4-BE49-F238E27FC236}">
                <a16:creationId xmlns:a16="http://schemas.microsoft.com/office/drawing/2014/main" id="{B5602ECE-4B37-F953-67BA-927417EFC2B4}"/>
              </a:ext>
            </a:extLst>
          </p:cNvPr>
          <p:cNvSpPr/>
          <p:nvPr/>
        </p:nvSpPr>
        <p:spPr>
          <a:xfrm>
            <a:off x="8375533" y="4028062"/>
            <a:ext cx="1703109" cy="77640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23" name="正方形/長方形 22">
            <a:extLst>
              <a:ext uri="{FF2B5EF4-FFF2-40B4-BE49-F238E27FC236}">
                <a16:creationId xmlns:a16="http://schemas.microsoft.com/office/drawing/2014/main" id="{79B38603-C6D2-8579-4CD4-420185558721}"/>
              </a:ext>
            </a:extLst>
          </p:cNvPr>
          <p:cNvSpPr/>
          <p:nvPr/>
        </p:nvSpPr>
        <p:spPr>
          <a:xfrm>
            <a:off x="10092243" y="4034480"/>
            <a:ext cx="1688180" cy="7699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日産</a:t>
            </a:r>
            <a:endParaRPr lang="ja-JP" altLang="en-US" dirty="0">
              <a:solidFill>
                <a:srgbClr val="000000"/>
              </a:solidFill>
              <a:ea typeface="ＭＳ Ｐゴシック"/>
            </a:endParaRPr>
          </a:p>
        </p:txBody>
      </p:sp>
      <p:sp>
        <p:nvSpPr>
          <p:cNvPr id="24" name="正方形/長方形 23">
            <a:extLst>
              <a:ext uri="{FF2B5EF4-FFF2-40B4-BE49-F238E27FC236}">
                <a16:creationId xmlns:a16="http://schemas.microsoft.com/office/drawing/2014/main" id="{C56922C8-9923-998E-859A-BB4848297B86}"/>
              </a:ext>
            </a:extLst>
          </p:cNvPr>
          <p:cNvSpPr/>
          <p:nvPr/>
        </p:nvSpPr>
        <p:spPr>
          <a:xfrm>
            <a:off x="8375532" y="4841722"/>
            <a:ext cx="1703109" cy="77640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25" name="正方形/長方形 24">
            <a:extLst>
              <a:ext uri="{FF2B5EF4-FFF2-40B4-BE49-F238E27FC236}">
                <a16:creationId xmlns:a16="http://schemas.microsoft.com/office/drawing/2014/main" id="{AECBE32E-B3B4-F8DF-064B-12847703F939}"/>
              </a:ext>
            </a:extLst>
          </p:cNvPr>
          <p:cNvSpPr/>
          <p:nvPr/>
        </p:nvSpPr>
        <p:spPr>
          <a:xfrm>
            <a:off x="10092242" y="4848140"/>
            <a:ext cx="1688180" cy="7699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日産</a:t>
            </a:r>
            <a:endParaRPr lang="ja-JP" altLang="en-US" dirty="0">
              <a:solidFill>
                <a:srgbClr val="000000"/>
              </a:solidFill>
              <a:ea typeface="ＭＳ Ｐゴシック"/>
            </a:endParaRPr>
          </a:p>
        </p:txBody>
      </p:sp>
      <p:sp>
        <p:nvSpPr>
          <p:cNvPr id="26" name="正方形/長方形 25">
            <a:extLst>
              <a:ext uri="{FF2B5EF4-FFF2-40B4-BE49-F238E27FC236}">
                <a16:creationId xmlns:a16="http://schemas.microsoft.com/office/drawing/2014/main" id="{08F24513-7AC6-B7DD-5F39-103D75F3E440}"/>
              </a:ext>
            </a:extLst>
          </p:cNvPr>
          <p:cNvSpPr/>
          <p:nvPr/>
        </p:nvSpPr>
        <p:spPr>
          <a:xfrm>
            <a:off x="8375531" y="5694128"/>
            <a:ext cx="1703109" cy="77640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a:t>
            </a:r>
            <a:endParaRPr lang="ja-JP" altLang="en-US" dirty="0">
              <a:solidFill>
                <a:srgbClr val="000000"/>
              </a:solidFill>
              <a:ea typeface="ＭＳ Ｐゴシック"/>
            </a:endParaRPr>
          </a:p>
        </p:txBody>
      </p:sp>
      <p:sp>
        <p:nvSpPr>
          <p:cNvPr id="27" name="正方形/長方形 26">
            <a:extLst>
              <a:ext uri="{FF2B5EF4-FFF2-40B4-BE49-F238E27FC236}">
                <a16:creationId xmlns:a16="http://schemas.microsoft.com/office/drawing/2014/main" id="{B576E0D9-E6D2-AB7A-5648-068341CF0F08}"/>
              </a:ext>
            </a:extLst>
          </p:cNvPr>
          <p:cNvSpPr/>
          <p:nvPr/>
        </p:nvSpPr>
        <p:spPr>
          <a:xfrm>
            <a:off x="10092241" y="5700546"/>
            <a:ext cx="1688180" cy="7699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rPr>
              <a:t>日産</a:t>
            </a:r>
            <a:endParaRPr lang="ja-JP" altLang="en-US" dirty="0">
              <a:solidFill>
                <a:srgbClr val="000000"/>
              </a:solidFill>
              <a:ea typeface="ＭＳ Ｐゴシック"/>
            </a:endParaRPr>
          </a:p>
        </p:txBody>
      </p:sp>
    </p:spTree>
    <p:extLst>
      <p:ext uri="{BB962C8B-B14F-4D97-AF65-F5344CB8AC3E}">
        <p14:creationId xmlns:p14="http://schemas.microsoft.com/office/powerpoint/2010/main" val="275341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0D8DD-954E-A5F9-0193-8043BB8180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DE4DFE-7AD2-045D-F1AD-BE06D13724B6}"/>
              </a:ext>
            </a:extLst>
          </p:cNvPr>
          <p:cNvSpPr>
            <a:spLocks noGrp="1"/>
          </p:cNvSpPr>
          <p:nvPr>
            <p:ph type="title"/>
          </p:nvPr>
        </p:nvSpPr>
        <p:spPr>
          <a:xfrm>
            <a:off x="838200" y="365125"/>
            <a:ext cx="10515600" cy="511903"/>
          </a:xfrm>
        </p:spPr>
        <p:txBody>
          <a:bodyPr>
            <a:normAutofit fontScale="90000"/>
          </a:bodyPr>
          <a:lstStyle/>
          <a:p>
            <a:r>
              <a:rPr lang="ja-JP" altLang="en-US">
                <a:ea typeface="ＭＳ Ｐゴシック"/>
              </a:rPr>
              <a:t>ネクストアクション</a:t>
            </a:r>
            <a:endParaRPr lang="ja-JP" altLang="en-US" dirty="0">
              <a:ea typeface="ＭＳ Ｐゴシック"/>
            </a:endParaRPr>
          </a:p>
        </p:txBody>
      </p:sp>
    </p:spTree>
    <p:extLst>
      <p:ext uri="{BB962C8B-B14F-4D97-AF65-F5344CB8AC3E}">
        <p14:creationId xmlns:p14="http://schemas.microsoft.com/office/powerpoint/2010/main" val="34552101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条件付きVAEによる文字の復元</vt:lpstr>
      <vt:lpstr>温度の傾向</vt:lpstr>
      <vt:lpstr>局所的な復元の限界</vt:lpstr>
      <vt:lpstr>AI刻印判定 課題</vt:lpstr>
      <vt:lpstr>原因仮説を踏まえた対応案</vt:lpstr>
      <vt:lpstr>対応仮説を踏まえたアプローチ</vt:lpstr>
      <vt:lpstr>ネクストアクション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478</cp:revision>
  <dcterms:created xsi:type="dcterms:W3CDTF">2025-03-16T16:08:11Z</dcterms:created>
  <dcterms:modified xsi:type="dcterms:W3CDTF">2025-03-16T18:01:17Z</dcterms:modified>
</cp:coreProperties>
</file>