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57" r:id="rId3"/>
    <p:sldId id="259" r:id="rId4"/>
    <p:sldId id="260" r:id="rId5"/>
    <p:sldId id="261" r:id="rId6"/>
    <p:sldId id="262" r:id="rId7"/>
    <p:sldId id="258" r:id="rId8"/>
    <p:sldId id="263" r:id="rId9"/>
    <p:sldId id="271" r:id="rId10"/>
    <p:sldId id="270" r:id="rId11"/>
    <p:sldId id="273" r:id="rId12"/>
    <p:sldId id="264" r:id="rId13"/>
    <p:sldId id="265" r:id="rId14"/>
    <p:sldId id="266" r:id="rId15"/>
    <p:sldId id="272" r:id="rId16"/>
    <p:sldId id="267" r:id="rId17"/>
    <p:sldId id="277" r:id="rId18"/>
    <p:sldId id="279" r:id="rId19"/>
    <p:sldId id="274" r:id="rId20"/>
    <p:sldId id="275" r:id="rId21"/>
    <p:sldId id="276" r:id="rId22"/>
    <p:sldId id="278" r:id="rId23"/>
    <p:sldId id="281" r:id="rId24"/>
    <p:sldId id="280" r:id="rId25"/>
    <p:sldId id="282" r:id="rId26"/>
    <p:sldId id="283" r:id="rId27"/>
    <p:sldId id="284" r:id="rId28"/>
    <p:sldId id="285" r:id="rId29"/>
    <p:sldId id="286" r:id="rId30"/>
    <p:sldId id="287" r:id="rId31"/>
    <p:sldId id="288" r:id="rId32"/>
    <p:sldId id="290" r:id="rId33"/>
    <p:sldId id="289" r:id="rId34"/>
    <p:sldId id="291" r:id="rId35"/>
    <p:sldId id="292" r:id="rId36"/>
    <p:sldId id="293" r:id="rId37"/>
    <p:sldId id="294" r:id="rId38"/>
    <p:sldId id="295" r:id="rId39"/>
    <p:sldId id="296" r:id="rId40"/>
    <p:sldId id="297" r:id="rId41"/>
    <p:sldId id="298"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0AE8DC-5E21-4CD0-87CD-BB250528E0B9}" v="535" dt="2021-10-09T01:06:57.4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93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 A Yushuf Sharker" userId="087d3bd139191a11" providerId="LiveId" clId="{6294DC33-6E18-496D-899E-832FB58FDEC4}"/>
    <pc:docChg chg="undo custSel addSld delSld modSld">
      <pc:chgData name="M A Yushuf Sharker" userId="087d3bd139191a11" providerId="LiveId" clId="{6294DC33-6E18-496D-899E-832FB58FDEC4}" dt="2021-06-26T15:04:59.748" v="9177" actId="20577"/>
      <pc:docMkLst>
        <pc:docMk/>
      </pc:docMkLst>
      <pc:sldChg chg="modSp new mod">
        <pc:chgData name="M A Yushuf Sharker" userId="087d3bd139191a11" providerId="LiveId" clId="{6294DC33-6E18-496D-899E-832FB58FDEC4}" dt="2021-05-28T21:19:37.107" v="3" actId="113"/>
        <pc:sldMkLst>
          <pc:docMk/>
          <pc:sldMk cId="703595440" sldId="256"/>
        </pc:sldMkLst>
        <pc:spChg chg="mod">
          <ac:chgData name="M A Yushuf Sharker" userId="087d3bd139191a11" providerId="LiveId" clId="{6294DC33-6E18-496D-899E-832FB58FDEC4}" dt="2021-05-28T21:19:37.107" v="3" actId="113"/>
          <ac:spMkLst>
            <pc:docMk/>
            <pc:sldMk cId="703595440" sldId="256"/>
            <ac:spMk id="2" creationId="{144B19F0-9902-42F1-97E6-C0EECD94D9B6}"/>
          </ac:spMkLst>
        </pc:spChg>
      </pc:sldChg>
      <pc:sldChg chg="modSp new mod">
        <pc:chgData name="M A Yushuf Sharker" userId="087d3bd139191a11" providerId="LiveId" clId="{6294DC33-6E18-496D-899E-832FB58FDEC4}" dt="2021-05-29T14:20:32.072" v="2610" actId="20577"/>
        <pc:sldMkLst>
          <pc:docMk/>
          <pc:sldMk cId="1065249592" sldId="257"/>
        </pc:sldMkLst>
        <pc:spChg chg="mod">
          <ac:chgData name="M A Yushuf Sharker" userId="087d3bd139191a11" providerId="LiveId" clId="{6294DC33-6E18-496D-899E-832FB58FDEC4}" dt="2021-05-28T21:20:18.775" v="23" actId="20577"/>
          <ac:spMkLst>
            <pc:docMk/>
            <pc:sldMk cId="1065249592" sldId="257"/>
            <ac:spMk id="2" creationId="{A1B3240A-35E8-4615-918E-047C063157D9}"/>
          </ac:spMkLst>
        </pc:spChg>
        <pc:spChg chg="mod">
          <ac:chgData name="M A Yushuf Sharker" userId="087d3bd139191a11" providerId="LiveId" clId="{6294DC33-6E18-496D-899E-832FB58FDEC4}" dt="2021-05-29T14:20:32.072" v="2610" actId="20577"/>
          <ac:spMkLst>
            <pc:docMk/>
            <pc:sldMk cId="1065249592" sldId="257"/>
            <ac:spMk id="3" creationId="{4EF6CE26-B55D-4911-B733-109207EA6A89}"/>
          </ac:spMkLst>
        </pc:spChg>
      </pc:sldChg>
      <pc:sldChg chg="modSp add del mod">
        <pc:chgData name="M A Yushuf Sharker" userId="087d3bd139191a11" providerId="LiveId" clId="{6294DC33-6E18-496D-899E-832FB58FDEC4}" dt="2021-05-29T13:57:53.404" v="1286" actId="2696"/>
        <pc:sldMkLst>
          <pc:docMk/>
          <pc:sldMk cId="2484214591" sldId="258"/>
        </pc:sldMkLst>
        <pc:spChg chg="mod">
          <ac:chgData name="M A Yushuf Sharker" userId="087d3bd139191a11" providerId="LiveId" clId="{6294DC33-6E18-496D-899E-832FB58FDEC4}" dt="2021-05-28T21:24:28.224" v="81" actId="20577"/>
          <ac:spMkLst>
            <pc:docMk/>
            <pc:sldMk cId="2484214591" sldId="258"/>
            <ac:spMk id="2" creationId="{A1B3240A-35E8-4615-918E-047C063157D9}"/>
          </ac:spMkLst>
        </pc:spChg>
        <pc:spChg chg="mod">
          <ac:chgData name="M A Yushuf Sharker" userId="087d3bd139191a11" providerId="LiveId" clId="{6294DC33-6E18-496D-899E-832FB58FDEC4}" dt="2021-05-28T21:25:03.462" v="121" actId="5793"/>
          <ac:spMkLst>
            <pc:docMk/>
            <pc:sldMk cId="2484214591" sldId="258"/>
            <ac:spMk id="3" creationId="{4EF6CE26-B55D-4911-B733-109207EA6A89}"/>
          </ac:spMkLst>
        </pc:spChg>
      </pc:sldChg>
      <pc:sldChg chg="addSp delSp modSp add mod">
        <pc:chgData name="M A Yushuf Sharker" userId="087d3bd139191a11" providerId="LiveId" clId="{6294DC33-6E18-496D-899E-832FB58FDEC4}" dt="2021-05-29T14:19:31.330" v="2579" actId="6549"/>
        <pc:sldMkLst>
          <pc:docMk/>
          <pc:sldMk cId="3214870714" sldId="258"/>
        </pc:sldMkLst>
        <pc:spChg chg="mod">
          <ac:chgData name="M A Yushuf Sharker" userId="087d3bd139191a11" providerId="LiveId" clId="{6294DC33-6E18-496D-899E-832FB58FDEC4}" dt="2021-05-29T14:14:43.025" v="2316" actId="20577"/>
          <ac:spMkLst>
            <pc:docMk/>
            <pc:sldMk cId="3214870714" sldId="258"/>
            <ac:spMk id="2" creationId="{A1B3240A-35E8-4615-918E-047C063157D9}"/>
          </ac:spMkLst>
        </pc:spChg>
        <pc:spChg chg="mod">
          <ac:chgData name="M A Yushuf Sharker" userId="087d3bd139191a11" providerId="LiveId" clId="{6294DC33-6E18-496D-899E-832FB58FDEC4}" dt="2021-05-29T14:19:31.330" v="2579" actId="6549"/>
          <ac:spMkLst>
            <pc:docMk/>
            <pc:sldMk cId="3214870714" sldId="258"/>
            <ac:spMk id="3" creationId="{4EF6CE26-B55D-4911-B733-109207EA6A89}"/>
          </ac:spMkLst>
        </pc:spChg>
        <pc:spChg chg="add del mod">
          <ac:chgData name="M A Yushuf Sharker" userId="087d3bd139191a11" providerId="LiveId" clId="{6294DC33-6E18-496D-899E-832FB58FDEC4}" dt="2021-05-29T14:09:22.440" v="2001" actId="478"/>
          <ac:spMkLst>
            <pc:docMk/>
            <pc:sldMk cId="3214870714" sldId="258"/>
            <ac:spMk id="5" creationId="{E1847102-898D-4F34-996F-48C7C2085E38}"/>
          </ac:spMkLst>
        </pc:spChg>
      </pc:sldChg>
      <pc:sldChg chg="addSp modSp add mod">
        <pc:chgData name="M A Yushuf Sharker" userId="087d3bd139191a11" providerId="LiveId" clId="{6294DC33-6E18-496D-899E-832FB58FDEC4}" dt="2021-05-29T00:42:04.537" v="982" actId="20577"/>
        <pc:sldMkLst>
          <pc:docMk/>
          <pc:sldMk cId="3686082238" sldId="259"/>
        </pc:sldMkLst>
        <pc:spChg chg="mod">
          <ac:chgData name="M A Yushuf Sharker" userId="087d3bd139191a11" providerId="LiveId" clId="{6294DC33-6E18-496D-899E-832FB58FDEC4}" dt="2021-05-28T21:31:02.040" v="379" actId="20577"/>
          <ac:spMkLst>
            <pc:docMk/>
            <pc:sldMk cId="3686082238" sldId="259"/>
            <ac:spMk id="2" creationId="{A1B3240A-35E8-4615-918E-047C063157D9}"/>
          </ac:spMkLst>
        </pc:spChg>
        <pc:spChg chg="mod">
          <ac:chgData name="M A Yushuf Sharker" userId="087d3bd139191a11" providerId="LiveId" clId="{6294DC33-6E18-496D-899E-832FB58FDEC4}" dt="2021-05-29T00:13:38.422" v="676" actId="20577"/>
          <ac:spMkLst>
            <pc:docMk/>
            <pc:sldMk cId="3686082238" sldId="259"/>
            <ac:spMk id="3" creationId="{4EF6CE26-B55D-4911-B733-109207EA6A89}"/>
          </ac:spMkLst>
        </pc:spChg>
        <pc:spChg chg="add mod">
          <ac:chgData name="M A Yushuf Sharker" userId="087d3bd139191a11" providerId="LiveId" clId="{6294DC33-6E18-496D-899E-832FB58FDEC4}" dt="2021-05-29T00:42:04.537" v="982" actId="20577"/>
          <ac:spMkLst>
            <pc:docMk/>
            <pc:sldMk cId="3686082238" sldId="259"/>
            <ac:spMk id="4" creationId="{47DEAE97-2580-4E59-B25F-C1A7870E1E57}"/>
          </ac:spMkLst>
        </pc:spChg>
      </pc:sldChg>
      <pc:sldChg chg="modSp add del mod">
        <pc:chgData name="M A Yushuf Sharker" userId="087d3bd139191a11" providerId="LiveId" clId="{6294DC33-6E18-496D-899E-832FB58FDEC4}" dt="2021-05-28T23:45:25.889" v="524" actId="2696"/>
        <pc:sldMkLst>
          <pc:docMk/>
          <pc:sldMk cId="763039955" sldId="260"/>
        </pc:sldMkLst>
        <pc:spChg chg="mod">
          <ac:chgData name="M A Yushuf Sharker" userId="087d3bd139191a11" providerId="LiveId" clId="{6294DC33-6E18-496D-899E-832FB58FDEC4}" dt="2021-05-28T21:32:08.902" v="426" actId="6549"/>
          <ac:spMkLst>
            <pc:docMk/>
            <pc:sldMk cId="763039955" sldId="260"/>
            <ac:spMk id="2" creationId="{A1B3240A-35E8-4615-918E-047C063157D9}"/>
          </ac:spMkLst>
        </pc:spChg>
      </pc:sldChg>
      <pc:sldChg chg="delSp modSp add mod">
        <pc:chgData name="M A Yushuf Sharker" userId="087d3bd139191a11" providerId="LiveId" clId="{6294DC33-6E18-496D-899E-832FB58FDEC4}" dt="2021-05-29T00:45:55.096" v="983" actId="20577"/>
        <pc:sldMkLst>
          <pc:docMk/>
          <pc:sldMk cId="3017822985" sldId="260"/>
        </pc:sldMkLst>
        <pc:spChg chg="mod">
          <ac:chgData name="M A Yushuf Sharker" userId="087d3bd139191a11" providerId="LiveId" clId="{6294DC33-6E18-496D-899E-832FB58FDEC4}" dt="2021-05-29T00:45:55.096" v="983" actId="20577"/>
          <ac:spMkLst>
            <pc:docMk/>
            <pc:sldMk cId="3017822985" sldId="260"/>
            <ac:spMk id="3" creationId="{4EF6CE26-B55D-4911-B733-109207EA6A89}"/>
          </ac:spMkLst>
        </pc:spChg>
        <pc:spChg chg="del">
          <ac:chgData name="M A Yushuf Sharker" userId="087d3bd139191a11" providerId="LiveId" clId="{6294DC33-6E18-496D-899E-832FB58FDEC4}" dt="2021-05-29T00:15:13.601" v="678" actId="478"/>
          <ac:spMkLst>
            <pc:docMk/>
            <pc:sldMk cId="3017822985" sldId="260"/>
            <ac:spMk id="4" creationId="{47DEAE97-2580-4E59-B25F-C1A7870E1E57}"/>
          </ac:spMkLst>
        </pc:spChg>
      </pc:sldChg>
      <pc:sldChg chg="modSp add mod">
        <pc:chgData name="M A Yushuf Sharker" userId="087d3bd139191a11" providerId="LiveId" clId="{6294DC33-6E18-496D-899E-832FB58FDEC4}" dt="2021-05-29T00:21:28.913" v="894" actId="20577"/>
        <pc:sldMkLst>
          <pc:docMk/>
          <pc:sldMk cId="1262033501" sldId="261"/>
        </pc:sldMkLst>
        <pc:spChg chg="mod">
          <ac:chgData name="M A Yushuf Sharker" userId="087d3bd139191a11" providerId="LiveId" clId="{6294DC33-6E18-496D-899E-832FB58FDEC4}" dt="2021-05-29T00:18:03.012" v="785" actId="20577"/>
          <ac:spMkLst>
            <pc:docMk/>
            <pc:sldMk cId="1262033501" sldId="261"/>
            <ac:spMk id="2" creationId="{A1B3240A-35E8-4615-918E-047C063157D9}"/>
          </ac:spMkLst>
        </pc:spChg>
        <pc:spChg chg="mod">
          <ac:chgData name="M A Yushuf Sharker" userId="087d3bd139191a11" providerId="LiveId" clId="{6294DC33-6E18-496D-899E-832FB58FDEC4}" dt="2021-05-29T00:21:28.913" v="894" actId="20577"/>
          <ac:spMkLst>
            <pc:docMk/>
            <pc:sldMk cId="1262033501" sldId="261"/>
            <ac:spMk id="3" creationId="{4EF6CE26-B55D-4911-B733-109207EA6A89}"/>
          </ac:spMkLst>
        </pc:spChg>
      </pc:sldChg>
      <pc:sldChg chg="add del">
        <pc:chgData name="M A Yushuf Sharker" userId="087d3bd139191a11" providerId="LiveId" clId="{6294DC33-6E18-496D-899E-832FB58FDEC4}" dt="2021-05-29T00:15:20.133" v="680"/>
        <pc:sldMkLst>
          <pc:docMk/>
          <pc:sldMk cId="2365498094" sldId="261"/>
        </pc:sldMkLst>
      </pc:sldChg>
      <pc:sldChg chg="modSp add mod">
        <pc:chgData name="M A Yushuf Sharker" userId="087d3bd139191a11" providerId="LiveId" clId="{6294DC33-6E18-496D-899E-832FB58FDEC4}" dt="2021-05-29T14:07:01.499" v="1905" actId="21"/>
        <pc:sldMkLst>
          <pc:docMk/>
          <pc:sldMk cId="2334011593" sldId="262"/>
        </pc:sldMkLst>
        <pc:spChg chg="mod">
          <ac:chgData name="M A Yushuf Sharker" userId="087d3bd139191a11" providerId="LiveId" clId="{6294DC33-6E18-496D-899E-832FB58FDEC4}" dt="2021-05-29T00:51:29.725" v="1120" actId="6549"/>
          <ac:spMkLst>
            <pc:docMk/>
            <pc:sldMk cId="2334011593" sldId="262"/>
            <ac:spMk id="2" creationId="{A1B3240A-35E8-4615-918E-047C063157D9}"/>
          </ac:spMkLst>
        </pc:spChg>
        <pc:spChg chg="mod">
          <ac:chgData name="M A Yushuf Sharker" userId="087d3bd139191a11" providerId="LiveId" clId="{6294DC33-6E18-496D-899E-832FB58FDEC4}" dt="2021-05-29T14:07:01.499" v="1905" actId="21"/>
          <ac:spMkLst>
            <pc:docMk/>
            <pc:sldMk cId="2334011593" sldId="262"/>
            <ac:spMk id="3" creationId="{4EF6CE26-B55D-4911-B733-109207EA6A89}"/>
          </ac:spMkLst>
        </pc:spChg>
      </pc:sldChg>
      <pc:sldChg chg="delSp modSp add mod">
        <pc:chgData name="M A Yushuf Sharker" userId="087d3bd139191a11" providerId="LiveId" clId="{6294DC33-6E18-496D-899E-832FB58FDEC4}" dt="2021-05-29T14:16:31.689" v="2391" actId="20577"/>
        <pc:sldMkLst>
          <pc:docMk/>
          <pc:sldMk cId="1589597233" sldId="263"/>
        </pc:sldMkLst>
        <pc:spChg chg="mod">
          <ac:chgData name="M A Yushuf Sharker" userId="087d3bd139191a11" providerId="LiveId" clId="{6294DC33-6E18-496D-899E-832FB58FDEC4}" dt="2021-05-29T14:16:04.831" v="2384" actId="20577"/>
          <ac:spMkLst>
            <pc:docMk/>
            <pc:sldMk cId="1589597233" sldId="263"/>
            <ac:spMk id="2" creationId="{A1B3240A-35E8-4615-918E-047C063157D9}"/>
          </ac:spMkLst>
        </pc:spChg>
        <pc:spChg chg="mod">
          <ac:chgData name="M A Yushuf Sharker" userId="087d3bd139191a11" providerId="LiveId" clId="{6294DC33-6E18-496D-899E-832FB58FDEC4}" dt="2021-05-29T14:16:31.689" v="2391" actId="20577"/>
          <ac:spMkLst>
            <pc:docMk/>
            <pc:sldMk cId="1589597233" sldId="263"/>
            <ac:spMk id="3" creationId="{4EF6CE26-B55D-4911-B733-109207EA6A89}"/>
          </ac:spMkLst>
        </pc:spChg>
        <pc:spChg chg="del">
          <ac:chgData name="M A Yushuf Sharker" userId="087d3bd139191a11" providerId="LiveId" clId="{6294DC33-6E18-496D-899E-832FB58FDEC4}" dt="2021-05-29T14:02:42.405" v="1608" actId="478"/>
          <ac:spMkLst>
            <pc:docMk/>
            <pc:sldMk cId="1589597233" sldId="263"/>
            <ac:spMk id="5" creationId="{E1847102-898D-4F34-996F-48C7C2085E38}"/>
          </ac:spMkLst>
        </pc:spChg>
      </pc:sldChg>
      <pc:sldChg chg="addSp delSp modSp add mod modNotesTx">
        <pc:chgData name="M A Yushuf Sharker" userId="087d3bd139191a11" providerId="LiveId" clId="{6294DC33-6E18-496D-899E-832FB58FDEC4}" dt="2021-06-12T14:56:44.937" v="7789" actId="255"/>
        <pc:sldMkLst>
          <pc:docMk/>
          <pc:sldMk cId="439521520" sldId="264"/>
        </pc:sldMkLst>
        <pc:spChg chg="mod">
          <ac:chgData name="M A Yushuf Sharker" userId="087d3bd139191a11" providerId="LiveId" clId="{6294DC33-6E18-496D-899E-832FB58FDEC4}" dt="2021-06-12T11:56:39.977" v="4439" actId="20577"/>
          <ac:spMkLst>
            <pc:docMk/>
            <pc:sldMk cId="439521520" sldId="264"/>
            <ac:spMk id="2" creationId="{A1B3240A-35E8-4615-918E-047C063157D9}"/>
          </ac:spMkLst>
        </pc:spChg>
        <pc:spChg chg="mod">
          <ac:chgData name="M A Yushuf Sharker" userId="087d3bd139191a11" providerId="LiveId" clId="{6294DC33-6E18-496D-899E-832FB58FDEC4}" dt="2021-06-12T14:56:44.937" v="7789" actId="255"/>
          <ac:spMkLst>
            <pc:docMk/>
            <pc:sldMk cId="439521520" sldId="264"/>
            <ac:spMk id="3" creationId="{4EF6CE26-B55D-4911-B733-109207EA6A89}"/>
          </ac:spMkLst>
        </pc:spChg>
        <pc:spChg chg="add del mod">
          <ac:chgData name="M A Yushuf Sharker" userId="087d3bd139191a11" providerId="LiveId" clId="{6294DC33-6E18-496D-899E-832FB58FDEC4}" dt="2021-06-08T01:53:24.487" v="2882" actId="478"/>
          <ac:spMkLst>
            <pc:docMk/>
            <pc:sldMk cId="439521520" sldId="264"/>
            <ac:spMk id="4" creationId="{9611205B-F760-412C-A7FA-B683648D904F}"/>
          </ac:spMkLst>
        </pc:spChg>
      </pc:sldChg>
      <pc:sldChg chg="addSp modSp add mod">
        <pc:chgData name="M A Yushuf Sharker" userId="087d3bd139191a11" providerId="LiveId" clId="{6294DC33-6E18-496D-899E-832FB58FDEC4}" dt="2021-06-12T15:17:31.259" v="7841" actId="20577"/>
        <pc:sldMkLst>
          <pc:docMk/>
          <pc:sldMk cId="2070194662" sldId="265"/>
        </pc:sldMkLst>
        <pc:spChg chg="mod">
          <ac:chgData name="M A Yushuf Sharker" userId="087d3bd139191a11" providerId="LiveId" clId="{6294DC33-6E18-496D-899E-832FB58FDEC4}" dt="2021-06-12T12:22:44.826" v="5055" actId="20577"/>
          <ac:spMkLst>
            <pc:docMk/>
            <pc:sldMk cId="2070194662" sldId="265"/>
            <ac:spMk id="2" creationId="{A1B3240A-35E8-4615-918E-047C063157D9}"/>
          </ac:spMkLst>
        </pc:spChg>
        <pc:spChg chg="mod">
          <ac:chgData name="M A Yushuf Sharker" userId="087d3bd139191a11" providerId="LiveId" clId="{6294DC33-6E18-496D-899E-832FB58FDEC4}" dt="2021-06-12T15:17:31.259" v="7841" actId="20577"/>
          <ac:spMkLst>
            <pc:docMk/>
            <pc:sldMk cId="2070194662" sldId="265"/>
            <ac:spMk id="3" creationId="{4EF6CE26-B55D-4911-B733-109207EA6A89}"/>
          </ac:spMkLst>
        </pc:spChg>
        <pc:spChg chg="add mod">
          <ac:chgData name="M A Yushuf Sharker" userId="087d3bd139191a11" providerId="LiveId" clId="{6294DC33-6E18-496D-899E-832FB58FDEC4}" dt="2021-06-12T12:50:04.454" v="5434" actId="571"/>
          <ac:spMkLst>
            <pc:docMk/>
            <pc:sldMk cId="2070194662" sldId="265"/>
            <ac:spMk id="4" creationId="{ACCF01CD-1821-4CCD-8328-FD9EE53734EB}"/>
          </ac:spMkLst>
        </pc:spChg>
        <pc:spChg chg="add mod">
          <ac:chgData name="M A Yushuf Sharker" userId="087d3bd139191a11" providerId="LiveId" clId="{6294DC33-6E18-496D-899E-832FB58FDEC4}" dt="2021-06-12T12:51:54.967" v="5630" actId="404"/>
          <ac:spMkLst>
            <pc:docMk/>
            <pc:sldMk cId="2070194662" sldId="265"/>
            <ac:spMk id="5" creationId="{10F59942-73A5-4C6F-A13E-68AB9B186CF9}"/>
          </ac:spMkLst>
        </pc:spChg>
      </pc:sldChg>
      <pc:sldChg chg="addSp delSp modSp add del mod">
        <pc:chgData name="M A Yushuf Sharker" userId="087d3bd139191a11" providerId="LiveId" clId="{6294DC33-6E18-496D-899E-832FB58FDEC4}" dt="2021-06-12T02:22:25.655" v="3503" actId="2696"/>
        <pc:sldMkLst>
          <pc:docMk/>
          <pc:sldMk cId="3989594077" sldId="265"/>
        </pc:sldMkLst>
        <pc:spChg chg="mod">
          <ac:chgData name="M A Yushuf Sharker" userId="087d3bd139191a11" providerId="LiveId" clId="{6294DC33-6E18-496D-899E-832FB58FDEC4}" dt="2021-06-08T01:54:17.327" v="2920" actId="20577"/>
          <ac:spMkLst>
            <pc:docMk/>
            <pc:sldMk cId="3989594077" sldId="265"/>
            <ac:spMk id="2" creationId="{A1B3240A-35E8-4615-918E-047C063157D9}"/>
          </ac:spMkLst>
        </pc:spChg>
        <pc:spChg chg="mod">
          <ac:chgData name="M A Yushuf Sharker" userId="087d3bd139191a11" providerId="LiveId" clId="{6294DC33-6E18-496D-899E-832FB58FDEC4}" dt="2021-06-08T01:54:51.481" v="2949" actId="20577"/>
          <ac:spMkLst>
            <pc:docMk/>
            <pc:sldMk cId="3989594077" sldId="265"/>
            <ac:spMk id="3" creationId="{4EF6CE26-B55D-4911-B733-109207EA6A89}"/>
          </ac:spMkLst>
        </pc:spChg>
        <pc:graphicFrameChg chg="add del mod">
          <ac:chgData name="M A Yushuf Sharker" userId="087d3bd139191a11" providerId="LiveId" clId="{6294DC33-6E18-496D-899E-832FB58FDEC4}" dt="2021-06-11T21:08:04.034" v="3025" actId="21"/>
          <ac:graphicFrameMkLst>
            <pc:docMk/>
            <pc:sldMk cId="3989594077" sldId="265"/>
            <ac:graphicFrameMk id="4" creationId="{71FBE6E7-86BA-4595-AA41-FBCBC8C809F1}"/>
          </ac:graphicFrameMkLst>
        </pc:graphicFrameChg>
      </pc:sldChg>
      <pc:sldChg chg="addSp delSp modSp add mod">
        <pc:chgData name="M A Yushuf Sharker" userId="087d3bd139191a11" providerId="LiveId" clId="{6294DC33-6E18-496D-899E-832FB58FDEC4}" dt="2021-06-12T15:25:16.581" v="7852" actId="6549"/>
        <pc:sldMkLst>
          <pc:docMk/>
          <pc:sldMk cId="2065862660" sldId="266"/>
        </pc:sldMkLst>
        <pc:spChg chg="mod">
          <ac:chgData name="M A Yushuf Sharker" userId="087d3bd139191a11" providerId="LiveId" clId="{6294DC33-6E18-496D-899E-832FB58FDEC4}" dt="2021-06-12T13:08:11.855" v="5733" actId="20577"/>
          <ac:spMkLst>
            <pc:docMk/>
            <pc:sldMk cId="2065862660" sldId="266"/>
            <ac:spMk id="2" creationId="{A1B3240A-35E8-4615-918E-047C063157D9}"/>
          </ac:spMkLst>
        </pc:spChg>
        <pc:spChg chg="mod">
          <ac:chgData name="M A Yushuf Sharker" userId="087d3bd139191a11" providerId="LiveId" clId="{6294DC33-6E18-496D-899E-832FB58FDEC4}" dt="2021-06-12T15:25:16.581" v="7852" actId="6549"/>
          <ac:spMkLst>
            <pc:docMk/>
            <pc:sldMk cId="2065862660" sldId="266"/>
            <ac:spMk id="3" creationId="{4EF6CE26-B55D-4911-B733-109207EA6A89}"/>
          </ac:spMkLst>
        </pc:spChg>
        <pc:graphicFrameChg chg="add del mod modGraphic">
          <ac:chgData name="M A Yushuf Sharker" userId="087d3bd139191a11" providerId="LiveId" clId="{6294DC33-6E18-496D-899E-832FB58FDEC4}" dt="2021-06-12T13:14:26.661" v="6003" actId="478"/>
          <ac:graphicFrameMkLst>
            <pc:docMk/>
            <pc:sldMk cId="2065862660" sldId="266"/>
            <ac:graphicFrameMk id="4" creationId="{43356C6A-5CED-4875-B097-FF5BAC48791F}"/>
          </ac:graphicFrameMkLst>
        </pc:graphicFrameChg>
      </pc:sldChg>
      <pc:sldChg chg="modSp add mod modAnim">
        <pc:chgData name="M A Yushuf Sharker" userId="087d3bd139191a11" providerId="LiveId" clId="{6294DC33-6E18-496D-899E-832FB58FDEC4}" dt="2021-06-12T14:00:40.863" v="7706" actId="20577"/>
        <pc:sldMkLst>
          <pc:docMk/>
          <pc:sldMk cId="802380055" sldId="267"/>
        </pc:sldMkLst>
        <pc:spChg chg="mod">
          <ac:chgData name="M A Yushuf Sharker" userId="087d3bd139191a11" providerId="LiveId" clId="{6294DC33-6E18-496D-899E-832FB58FDEC4}" dt="2021-06-12T14:00:40.863" v="7706" actId="20577"/>
          <ac:spMkLst>
            <pc:docMk/>
            <pc:sldMk cId="802380055" sldId="267"/>
            <ac:spMk id="2" creationId="{A1B3240A-35E8-4615-918E-047C063157D9}"/>
          </ac:spMkLst>
        </pc:spChg>
        <pc:spChg chg="mod">
          <ac:chgData name="M A Yushuf Sharker" userId="087d3bd139191a11" providerId="LiveId" clId="{6294DC33-6E18-496D-899E-832FB58FDEC4}" dt="2021-06-12T14:00:31.693" v="7691" actId="313"/>
          <ac:spMkLst>
            <pc:docMk/>
            <pc:sldMk cId="802380055" sldId="267"/>
            <ac:spMk id="3" creationId="{4EF6CE26-B55D-4911-B733-109207EA6A89}"/>
          </ac:spMkLst>
        </pc:spChg>
        <pc:graphicFrameChg chg="mod modGraphic">
          <ac:chgData name="M A Yushuf Sharker" userId="087d3bd139191a11" providerId="LiveId" clId="{6294DC33-6E18-496D-899E-832FB58FDEC4}" dt="2021-06-12T13:58:00.224" v="7632" actId="1076"/>
          <ac:graphicFrameMkLst>
            <pc:docMk/>
            <pc:sldMk cId="802380055" sldId="267"/>
            <ac:graphicFrameMk id="4" creationId="{43356C6A-5CED-4875-B097-FF5BAC48791F}"/>
          </ac:graphicFrameMkLst>
        </pc:graphicFrameChg>
      </pc:sldChg>
      <pc:sldChg chg="add del">
        <pc:chgData name="M A Yushuf Sharker" userId="087d3bd139191a11" providerId="LiveId" clId="{6294DC33-6E18-496D-899E-832FB58FDEC4}" dt="2021-06-12T12:22:28.029" v="5044" actId="2696"/>
        <pc:sldMkLst>
          <pc:docMk/>
          <pc:sldMk cId="268902148" sldId="268"/>
        </pc:sldMkLst>
      </pc:sldChg>
      <pc:sldChg chg="delSp modSp add del mod">
        <pc:chgData name="M A Yushuf Sharker" userId="087d3bd139191a11" providerId="LiveId" clId="{6294DC33-6E18-496D-899E-832FB58FDEC4}" dt="2021-06-12T02:22:05.758" v="3501" actId="2696"/>
        <pc:sldMkLst>
          <pc:docMk/>
          <pc:sldMk cId="2784042298" sldId="268"/>
        </pc:sldMkLst>
        <pc:spChg chg="mod">
          <ac:chgData name="M A Yushuf Sharker" userId="087d3bd139191a11" providerId="LiveId" clId="{6294DC33-6E18-496D-899E-832FB58FDEC4}" dt="2021-06-12T01:42:40.413" v="3217" actId="20577"/>
          <ac:spMkLst>
            <pc:docMk/>
            <pc:sldMk cId="2784042298" sldId="268"/>
            <ac:spMk id="2" creationId="{A1B3240A-35E8-4615-918E-047C063157D9}"/>
          </ac:spMkLst>
        </pc:spChg>
        <pc:spChg chg="mod">
          <ac:chgData name="M A Yushuf Sharker" userId="087d3bd139191a11" providerId="LiveId" clId="{6294DC33-6E18-496D-899E-832FB58FDEC4}" dt="2021-06-12T02:21:42.810" v="3499" actId="20577"/>
          <ac:spMkLst>
            <pc:docMk/>
            <pc:sldMk cId="2784042298" sldId="268"/>
            <ac:spMk id="3" creationId="{4EF6CE26-B55D-4911-B733-109207EA6A89}"/>
          </ac:spMkLst>
        </pc:spChg>
        <pc:graphicFrameChg chg="del">
          <ac:chgData name="M A Yushuf Sharker" userId="087d3bd139191a11" providerId="LiveId" clId="{6294DC33-6E18-496D-899E-832FB58FDEC4}" dt="2021-06-12T01:35:14.021" v="3043" actId="478"/>
          <ac:graphicFrameMkLst>
            <pc:docMk/>
            <pc:sldMk cId="2784042298" sldId="268"/>
            <ac:graphicFrameMk id="4" creationId="{43356C6A-5CED-4875-B097-FF5BAC48791F}"/>
          </ac:graphicFrameMkLst>
        </pc:graphicFrameChg>
      </pc:sldChg>
      <pc:sldChg chg="modSp add del mod">
        <pc:chgData name="M A Yushuf Sharker" userId="087d3bd139191a11" providerId="LiveId" clId="{6294DC33-6E18-496D-899E-832FB58FDEC4}" dt="2021-06-12T12:22:24.540" v="5043" actId="2696"/>
        <pc:sldMkLst>
          <pc:docMk/>
          <pc:sldMk cId="4093547702" sldId="269"/>
        </pc:sldMkLst>
        <pc:spChg chg="mod">
          <ac:chgData name="M A Yushuf Sharker" userId="087d3bd139191a11" providerId="LiveId" clId="{6294DC33-6E18-496D-899E-832FB58FDEC4}" dt="2021-06-12T11:52:58.415" v="4353" actId="6549"/>
          <ac:spMkLst>
            <pc:docMk/>
            <pc:sldMk cId="4093547702" sldId="269"/>
            <ac:spMk id="3" creationId="{4EF6CE26-B55D-4911-B733-109207EA6A89}"/>
          </ac:spMkLst>
        </pc:spChg>
      </pc:sldChg>
      <pc:sldChg chg="modSp add mod">
        <pc:chgData name="M A Yushuf Sharker" userId="087d3bd139191a11" providerId="LiveId" clId="{6294DC33-6E18-496D-899E-832FB58FDEC4}" dt="2021-06-13T01:41:25.083" v="7857"/>
        <pc:sldMkLst>
          <pc:docMk/>
          <pc:sldMk cId="1477865721" sldId="270"/>
        </pc:sldMkLst>
        <pc:spChg chg="mod">
          <ac:chgData name="M A Yushuf Sharker" userId="087d3bd139191a11" providerId="LiveId" clId="{6294DC33-6E18-496D-899E-832FB58FDEC4}" dt="2021-06-12T11:37:00.052" v="3705" actId="20577"/>
          <ac:spMkLst>
            <pc:docMk/>
            <pc:sldMk cId="1477865721" sldId="270"/>
            <ac:spMk id="2" creationId="{A1B3240A-35E8-4615-918E-047C063157D9}"/>
          </ac:spMkLst>
        </pc:spChg>
        <pc:spChg chg="mod">
          <ac:chgData name="M A Yushuf Sharker" userId="087d3bd139191a11" providerId="LiveId" clId="{6294DC33-6E18-496D-899E-832FB58FDEC4}" dt="2021-06-13T01:41:25.083" v="7857"/>
          <ac:spMkLst>
            <pc:docMk/>
            <pc:sldMk cId="1477865721" sldId="270"/>
            <ac:spMk id="3" creationId="{4EF6CE26-B55D-4911-B733-109207EA6A89}"/>
          </ac:spMkLst>
        </pc:spChg>
      </pc:sldChg>
      <pc:sldChg chg="modSp add mod">
        <pc:chgData name="M A Yushuf Sharker" userId="087d3bd139191a11" providerId="LiveId" clId="{6294DC33-6E18-496D-899E-832FB58FDEC4}" dt="2021-06-12T14:03:00.990" v="7747" actId="6549"/>
        <pc:sldMkLst>
          <pc:docMk/>
          <pc:sldMk cId="2070843131" sldId="271"/>
        </pc:sldMkLst>
        <pc:spChg chg="mod">
          <ac:chgData name="M A Yushuf Sharker" userId="087d3bd139191a11" providerId="LiveId" clId="{6294DC33-6E18-496D-899E-832FB58FDEC4}" dt="2021-06-12T14:02:01.023" v="7721" actId="20577"/>
          <ac:spMkLst>
            <pc:docMk/>
            <pc:sldMk cId="2070843131" sldId="271"/>
            <ac:spMk id="2" creationId="{A1B3240A-35E8-4615-918E-047C063157D9}"/>
          </ac:spMkLst>
        </pc:spChg>
        <pc:spChg chg="mod">
          <ac:chgData name="M A Yushuf Sharker" userId="087d3bd139191a11" providerId="LiveId" clId="{6294DC33-6E18-496D-899E-832FB58FDEC4}" dt="2021-06-12T14:03:00.990" v="7747" actId="6549"/>
          <ac:spMkLst>
            <pc:docMk/>
            <pc:sldMk cId="2070843131" sldId="271"/>
            <ac:spMk id="3" creationId="{4EF6CE26-B55D-4911-B733-109207EA6A89}"/>
          </ac:spMkLst>
        </pc:spChg>
      </pc:sldChg>
      <pc:sldChg chg="modSp add mod modAnim">
        <pc:chgData name="M A Yushuf Sharker" userId="087d3bd139191a11" providerId="LiveId" clId="{6294DC33-6E18-496D-899E-832FB58FDEC4}" dt="2021-06-12T13:39:32.286" v="7355" actId="14100"/>
        <pc:sldMkLst>
          <pc:docMk/>
          <pc:sldMk cId="1288304853" sldId="272"/>
        </pc:sldMkLst>
        <pc:spChg chg="mod">
          <ac:chgData name="M A Yushuf Sharker" userId="087d3bd139191a11" providerId="LiveId" clId="{6294DC33-6E18-496D-899E-832FB58FDEC4}" dt="2021-06-12T13:22:23.889" v="6414" actId="20577"/>
          <ac:spMkLst>
            <pc:docMk/>
            <pc:sldMk cId="1288304853" sldId="272"/>
            <ac:spMk id="2" creationId="{A1B3240A-35E8-4615-918E-047C063157D9}"/>
          </ac:spMkLst>
        </pc:spChg>
        <pc:spChg chg="mod">
          <ac:chgData name="M A Yushuf Sharker" userId="087d3bd139191a11" providerId="LiveId" clId="{6294DC33-6E18-496D-899E-832FB58FDEC4}" dt="2021-06-12T13:39:32.286" v="7355" actId="14100"/>
          <ac:spMkLst>
            <pc:docMk/>
            <pc:sldMk cId="1288304853" sldId="272"/>
            <ac:spMk id="3" creationId="{4EF6CE26-B55D-4911-B733-109207EA6A89}"/>
          </ac:spMkLst>
        </pc:spChg>
      </pc:sldChg>
      <pc:sldChg chg="modSp add mod">
        <pc:chgData name="M A Yushuf Sharker" userId="087d3bd139191a11" providerId="LiveId" clId="{6294DC33-6E18-496D-899E-832FB58FDEC4}" dt="2021-06-13T01:43:52.708" v="7968" actId="20577"/>
        <pc:sldMkLst>
          <pc:docMk/>
          <pc:sldMk cId="1744998643" sldId="273"/>
        </pc:sldMkLst>
        <pc:spChg chg="mod">
          <ac:chgData name="M A Yushuf Sharker" userId="087d3bd139191a11" providerId="LiveId" clId="{6294DC33-6E18-496D-899E-832FB58FDEC4}" dt="2021-06-13T01:42:07.567" v="7877" actId="20577"/>
          <ac:spMkLst>
            <pc:docMk/>
            <pc:sldMk cId="1744998643" sldId="273"/>
            <ac:spMk id="2" creationId="{A1B3240A-35E8-4615-918E-047C063157D9}"/>
          </ac:spMkLst>
        </pc:spChg>
        <pc:spChg chg="mod">
          <ac:chgData name="M A Yushuf Sharker" userId="087d3bd139191a11" providerId="LiveId" clId="{6294DC33-6E18-496D-899E-832FB58FDEC4}" dt="2021-06-13T01:43:52.708" v="7968" actId="20577"/>
          <ac:spMkLst>
            <pc:docMk/>
            <pc:sldMk cId="1744998643" sldId="273"/>
            <ac:spMk id="3" creationId="{4EF6CE26-B55D-4911-B733-109207EA6A89}"/>
          </ac:spMkLst>
        </pc:spChg>
      </pc:sldChg>
      <pc:sldChg chg="addSp modSp add mod">
        <pc:chgData name="M A Yushuf Sharker" userId="087d3bd139191a11" providerId="LiveId" clId="{6294DC33-6E18-496D-899E-832FB58FDEC4}" dt="2021-06-26T13:53:38.300" v="8905" actId="113"/>
        <pc:sldMkLst>
          <pc:docMk/>
          <pc:sldMk cId="3631300785" sldId="274"/>
        </pc:sldMkLst>
        <pc:spChg chg="mod">
          <ac:chgData name="M A Yushuf Sharker" userId="087d3bd139191a11" providerId="LiveId" clId="{6294DC33-6E18-496D-899E-832FB58FDEC4}" dt="2021-06-26T13:53:38.300" v="8905" actId="113"/>
          <ac:spMkLst>
            <pc:docMk/>
            <pc:sldMk cId="3631300785" sldId="274"/>
            <ac:spMk id="4" creationId="{86A1D40F-1A72-46FD-AB6E-ACAD80372282}"/>
          </ac:spMkLst>
        </pc:spChg>
        <pc:spChg chg="mod">
          <ac:chgData name="M A Yushuf Sharker" userId="087d3bd139191a11" providerId="LiveId" clId="{6294DC33-6E18-496D-899E-832FB58FDEC4}" dt="2021-06-26T13:42:21.935" v="8788" actId="20577"/>
          <ac:spMkLst>
            <pc:docMk/>
            <pc:sldMk cId="3631300785" sldId="274"/>
            <ac:spMk id="5" creationId="{E4589EE7-7A1B-4F11-A8CD-02ECD3A928A6}"/>
          </ac:spMkLst>
        </pc:spChg>
        <pc:spChg chg="add mod">
          <ac:chgData name="M A Yushuf Sharker" userId="087d3bd139191a11" providerId="LiveId" clId="{6294DC33-6E18-496D-899E-832FB58FDEC4}" dt="2021-06-26T13:40:26.605" v="8735" actId="20577"/>
          <ac:spMkLst>
            <pc:docMk/>
            <pc:sldMk cId="3631300785" sldId="274"/>
            <ac:spMk id="6" creationId="{8FAA99E8-7162-4FED-8CBB-C50D74E3EF97}"/>
          </ac:spMkLst>
        </pc:spChg>
      </pc:sldChg>
      <pc:sldChg chg="addSp modSp add mod">
        <pc:chgData name="M A Yushuf Sharker" userId="087d3bd139191a11" providerId="LiveId" clId="{6294DC33-6E18-496D-899E-832FB58FDEC4}" dt="2021-06-26T13:48:49.176" v="8870" actId="1035"/>
        <pc:sldMkLst>
          <pc:docMk/>
          <pc:sldMk cId="691282683" sldId="275"/>
        </pc:sldMkLst>
        <pc:spChg chg="mod">
          <ac:chgData name="M A Yushuf Sharker" userId="087d3bd139191a11" providerId="LiveId" clId="{6294DC33-6E18-496D-899E-832FB58FDEC4}" dt="2021-06-26T13:48:49.176" v="8870" actId="1035"/>
          <ac:spMkLst>
            <pc:docMk/>
            <pc:sldMk cId="691282683" sldId="275"/>
            <ac:spMk id="4" creationId="{86A1D40F-1A72-46FD-AB6E-ACAD80372282}"/>
          </ac:spMkLst>
        </pc:spChg>
        <pc:spChg chg="add mod">
          <ac:chgData name="M A Yushuf Sharker" userId="087d3bd139191a11" providerId="LiveId" clId="{6294DC33-6E18-496D-899E-832FB58FDEC4}" dt="2021-06-26T13:48:39.802" v="8856" actId="20577"/>
          <ac:spMkLst>
            <pc:docMk/>
            <pc:sldMk cId="691282683" sldId="275"/>
            <ac:spMk id="6" creationId="{C4F7E95F-500E-48FF-8E30-92F38298673E}"/>
          </ac:spMkLst>
        </pc:spChg>
      </pc:sldChg>
      <pc:sldChg chg="addSp modSp add mod">
        <pc:chgData name="M A Yushuf Sharker" userId="087d3bd139191a11" providerId="LiveId" clId="{6294DC33-6E18-496D-899E-832FB58FDEC4}" dt="2021-06-26T13:52:48.408" v="8904" actId="1036"/>
        <pc:sldMkLst>
          <pc:docMk/>
          <pc:sldMk cId="3390945133" sldId="276"/>
        </pc:sldMkLst>
        <pc:spChg chg="mod">
          <ac:chgData name="M A Yushuf Sharker" userId="087d3bd139191a11" providerId="LiveId" clId="{6294DC33-6E18-496D-899E-832FB58FDEC4}" dt="2021-06-26T13:52:48.408" v="8904" actId="1036"/>
          <ac:spMkLst>
            <pc:docMk/>
            <pc:sldMk cId="3390945133" sldId="276"/>
            <ac:spMk id="4" creationId="{86A1D40F-1A72-46FD-AB6E-ACAD80372282}"/>
          </ac:spMkLst>
        </pc:spChg>
        <pc:spChg chg="add mod">
          <ac:chgData name="M A Yushuf Sharker" userId="087d3bd139191a11" providerId="LiveId" clId="{6294DC33-6E18-496D-899E-832FB58FDEC4}" dt="2021-06-26T13:50:31.571" v="8882" actId="20577"/>
          <ac:spMkLst>
            <pc:docMk/>
            <pc:sldMk cId="3390945133" sldId="276"/>
            <ac:spMk id="6" creationId="{5E363081-D0CB-4422-8322-2A83C411C7A3}"/>
          </ac:spMkLst>
        </pc:spChg>
      </pc:sldChg>
      <pc:sldChg chg="delSp modSp add mod delAnim modAnim">
        <pc:chgData name="M A Yushuf Sharker" userId="087d3bd139191a11" providerId="LiveId" clId="{6294DC33-6E18-496D-899E-832FB58FDEC4}" dt="2021-06-26T13:49:24.965" v="8880" actId="20577"/>
        <pc:sldMkLst>
          <pc:docMk/>
          <pc:sldMk cId="3583003769" sldId="277"/>
        </pc:sldMkLst>
        <pc:spChg chg="mod">
          <ac:chgData name="M A Yushuf Sharker" userId="087d3bd139191a11" providerId="LiveId" clId="{6294DC33-6E18-496D-899E-832FB58FDEC4}" dt="2021-06-26T13:25:39.820" v="7995" actId="20577"/>
          <ac:spMkLst>
            <pc:docMk/>
            <pc:sldMk cId="3583003769" sldId="277"/>
            <ac:spMk id="2" creationId="{A1B3240A-35E8-4615-918E-047C063157D9}"/>
          </ac:spMkLst>
        </pc:spChg>
        <pc:spChg chg="mod">
          <ac:chgData name="M A Yushuf Sharker" userId="087d3bd139191a11" providerId="LiveId" clId="{6294DC33-6E18-496D-899E-832FB58FDEC4}" dt="2021-06-26T13:49:24.965" v="8880" actId="20577"/>
          <ac:spMkLst>
            <pc:docMk/>
            <pc:sldMk cId="3583003769" sldId="277"/>
            <ac:spMk id="3" creationId="{4EF6CE26-B55D-4911-B733-109207EA6A89}"/>
          </ac:spMkLst>
        </pc:spChg>
        <pc:graphicFrameChg chg="del">
          <ac:chgData name="M A Yushuf Sharker" userId="087d3bd139191a11" providerId="LiveId" clId="{6294DC33-6E18-496D-899E-832FB58FDEC4}" dt="2021-06-26T13:27:41.693" v="8185" actId="478"/>
          <ac:graphicFrameMkLst>
            <pc:docMk/>
            <pc:sldMk cId="3583003769" sldId="277"/>
            <ac:graphicFrameMk id="4" creationId="{43356C6A-5CED-4875-B097-FF5BAC48791F}"/>
          </ac:graphicFrameMkLst>
        </pc:graphicFrameChg>
      </pc:sldChg>
      <pc:sldChg chg="modSp add del mod">
        <pc:chgData name="M A Yushuf Sharker" userId="087d3bd139191a11" providerId="LiveId" clId="{6294DC33-6E18-496D-899E-832FB58FDEC4}" dt="2021-06-26T13:39:30.557" v="8721" actId="2696"/>
        <pc:sldMkLst>
          <pc:docMk/>
          <pc:sldMk cId="391399242" sldId="278"/>
        </pc:sldMkLst>
        <pc:spChg chg="mod">
          <ac:chgData name="M A Yushuf Sharker" userId="087d3bd139191a11" providerId="LiveId" clId="{6294DC33-6E18-496D-899E-832FB58FDEC4}" dt="2021-06-26T13:31:05.894" v="8210" actId="20577"/>
          <ac:spMkLst>
            <pc:docMk/>
            <pc:sldMk cId="391399242" sldId="278"/>
            <ac:spMk id="2" creationId="{A1B3240A-35E8-4615-918E-047C063157D9}"/>
          </ac:spMkLst>
        </pc:spChg>
        <pc:spChg chg="mod">
          <ac:chgData name="M A Yushuf Sharker" userId="087d3bd139191a11" providerId="LiveId" clId="{6294DC33-6E18-496D-899E-832FB58FDEC4}" dt="2021-06-26T13:37:16.731" v="8720" actId="20577"/>
          <ac:spMkLst>
            <pc:docMk/>
            <pc:sldMk cId="391399242" sldId="278"/>
            <ac:spMk id="3" creationId="{4EF6CE26-B55D-4911-B733-109207EA6A89}"/>
          </ac:spMkLst>
        </pc:spChg>
      </pc:sldChg>
      <pc:sldChg chg="modSp add mod">
        <pc:chgData name="M A Yushuf Sharker" userId="087d3bd139191a11" providerId="LiveId" clId="{6294DC33-6E18-496D-899E-832FB58FDEC4}" dt="2021-06-26T15:01:52.132" v="9112" actId="20577"/>
        <pc:sldMkLst>
          <pc:docMk/>
          <pc:sldMk cId="3132782679" sldId="278"/>
        </pc:sldMkLst>
        <pc:spChg chg="mod">
          <ac:chgData name="M A Yushuf Sharker" userId="087d3bd139191a11" providerId="LiveId" clId="{6294DC33-6E18-496D-899E-832FB58FDEC4}" dt="2021-06-26T15:01:52.132" v="9112" actId="20577"/>
          <ac:spMkLst>
            <pc:docMk/>
            <pc:sldMk cId="3132782679" sldId="278"/>
            <ac:spMk id="3" creationId="{4EF6CE26-B55D-4911-B733-109207EA6A89}"/>
          </ac:spMkLst>
        </pc:spChg>
      </pc:sldChg>
      <pc:sldChg chg="modSp add mod">
        <pc:chgData name="M A Yushuf Sharker" userId="087d3bd139191a11" providerId="LiveId" clId="{6294DC33-6E18-496D-899E-832FB58FDEC4}" dt="2021-06-26T15:04:59.748" v="9177" actId="20577"/>
        <pc:sldMkLst>
          <pc:docMk/>
          <pc:sldMk cId="2499178300" sldId="279"/>
        </pc:sldMkLst>
        <pc:spChg chg="mod">
          <ac:chgData name="M A Yushuf Sharker" userId="087d3bd139191a11" providerId="LiveId" clId="{6294DC33-6E18-496D-899E-832FB58FDEC4}" dt="2021-06-26T15:04:59.748" v="9177" actId="20577"/>
          <ac:spMkLst>
            <pc:docMk/>
            <pc:sldMk cId="2499178300" sldId="279"/>
            <ac:spMk id="3" creationId="{4EF6CE26-B55D-4911-B733-109207EA6A89}"/>
          </ac:spMkLst>
        </pc:spChg>
      </pc:sldChg>
    </pc:docChg>
  </pc:docChgLst>
  <pc:docChgLst>
    <pc:chgData name="M A Yushuf Sharker" userId="087d3bd139191a11" providerId="LiveId" clId="{5A0AE8DC-5E21-4CD0-87CD-BB250528E0B9}"/>
    <pc:docChg chg="undo redo custSel addSld modSld sldOrd">
      <pc:chgData name="M A Yushuf Sharker" userId="087d3bd139191a11" providerId="LiveId" clId="{5A0AE8DC-5E21-4CD0-87CD-BB250528E0B9}" dt="2021-10-09T01:06:57.403" v="4177" actId="313"/>
      <pc:docMkLst>
        <pc:docMk/>
      </pc:docMkLst>
      <pc:sldChg chg="modSp mod">
        <pc:chgData name="M A Yushuf Sharker" userId="087d3bd139191a11" providerId="LiveId" clId="{5A0AE8DC-5E21-4CD0-87CD-BB250528E0B9}" dt="2021-09-17T23:55:39.733" v="344" actId="20577"/>
        <pc:sldMkLst>
          <pc:docMk/>
          <pc:sldMk cId="2065862660" sldId="266"/>
        </pc:sldMkLst>
        <pc:spChg chg="mod">
          <ac:chgData name="M A Yushuf Sharker" userId="087d3bd139191a11" providerId="LiveId" clId="{5A0AE8DC-5E21-4CD0-87CD-BB250528E0B9}" dt="2021-09-17T23:55:39.733" v="344" actId="20577"/>
          <ac:spMkLst>
            <pc:docMk/>
            <pc:sldMk cId="2065862660" sldId="266"/>
            <ac:spMk id="3" creationId="{4EF6CE26-B55D-4911-B733-109207EA6A89}"/>
          </ac:spMkLst>
        </pc:spChg>
      </pc:sldChg>
      <pc:sldChg chg="modSp new mod">
        <pc:chgData name="M A Yushuf Sharker" userId="087d3bd139191a11" providerId="LiveId" clId="{5A0AE8DC-5E21-4CD0-87CD-BB250528E0B9}" dt="2021-09-18T00:09:36.874" v="1048" actId="20577"/>
        <pc:sldMkLst>
          <pc:docMk/>
          <pc:sldMk cId="15370302" sldId="280"/>
        </pc:sldMkLst>
        <pc:spChg chg="mod">
          <ac:chgData name="M A Yushuf Sharker" userId="087d3bd139191a11" providerId="LiveId" clId="{5A0AE8DC-5E21-4CD0-87CD-BB250528E0B9}" dt="2021-09-18T00:04:23.850" v="747" actId="20577"/>
          <ac:spMkLst>
            <pc:docMk/>
            <pc:sldMk cId="15370302" sldId="280"/>
            <ac:spMk id="2" creationId="{D41AE899-2611-451E-9D0E-2F7CD1B1DC00}"/>
          </ac:spMkLst>
        </pc:spChg>
        <pc:spChg chg="mod">
          <ac:chgData name="M A Yushuf Sharker" userId="087d3bd139191a11" providerId="LiveId" clId="{5A0AE8DC-5E21-4CD0-87CD-BB250528E0B9}" dt="2021-09-18T00:09:36.874" v="1048" actId="20577"/>
          <ac:spMkLst>
            <pc:docMk/>
            <pc:sldMk cId="15370302" sldId="280"/>
            <ac:spMk id="3" creationId="{BE21FBF9-29E0-4000-A59C-96CFA6200AD9}"/>
          </ac:spMkLst>
        </pc:spChg>
      </pc:sldChg>
      <pc:sldChg chg="modSp add mod ord">
        <pc:chgData name="M A Yushuf Sharker" userId="087d3bd139191a11" providerId="LiveId" clId="{5A0AE8DC-5E21-4CD0-87CD-BB250528E0B9}" dt="2021-09-18T00:05:27.165" v="757" actId="20577"/>
        <pc:sldMkLst>
          <pc:docMk/>
          <pc:sldMk cId="3500216570" sldId="281"/>
        </pc:sldMkLst>
        <pc:spChg chg="mod">
          <ac:chgData name="M A Yushuf Sharker" userId="087d3bd139191a11" providerId="LiveId" clId="{5A0AE8DC-5E21-4CD0-87CD-BB250528E0B9}" dt="2021-09-18T00:05:27.165" v="757" actId="20577"/>
          <ac:spMkLst>
            <pc:docMk/>
            <pc:sldMk cId="3500216570" sldId="281"/>
            <ac:spMk id="3" creationId="{BE21FBF9-29E0-4000-A59C-96CFA6200AD9}"/>
          </ac:spMkLst>
        </pc:spChg>
      </pc:sldChg>
      <pc:sldChg chg="addSp modSp add mod">
        <pc:chgData name="M A Yushuf Sharker" userId="087d3bd139191a11" providerId="LiveId" clId="{5A0AE8DC-5E21-4CD0-87CD-BB250528E0B9}" dt="2021-09-18T00:20:40.435" v="1530" actId="122"/>
        <pc:sldMkLst>
          <pc:docMk/>
          <pc:sldMk cId="3813214692" sldId="282"/>
        </pc:sldMkLst>
        <pc:spChg chg="mod">
          <ac:chgData name="M A Yushuf Sharker" userId="087d3bd139191a11" providerId="LiveId" clId="{5A0AE8DC-5E21-4CD0-87CD-BB250528E0B9}" dt="2021-09-18T00:19:25.913" v="1465" actId="20577"/>
          <ac:spMkLst>
            <pc:docMk/>
            <pc:sldMk cId="3813214692" sldId="282"/>
            <ac:spMk id="2" creationId="{D41AE899-2611-451E-9D0E-2F7CD1B1DC00}"/>
          </ac:spMkLst>
        </pc:spChg>
        <pc:spChg chg="mod">
          <ac:chgData name="M A Yushuf Sharker" userId="087d3bd139191a11" providerId="LiveId" clId="{5A0AE8DC-5E21-4CD0-87CD-BB250528E0B9}" dt="2021-09-18T00:18:57.976" v="1448" actId="14100"/>
          <ac:spMkLst>
            <pc:docMk/>
            <pc:sldMk cId="3813214692" sldId="282"/>
            <ac:spMk id="3" creationId="{BE21FBF9-29E0-4000-A59C-96CFA6200AD9}"/>
          </ac:spMkLst>
        </pc:spChg>
        <pc:spChg chg="add mod">
          <ac:chgData name="M A Yushuf Sharker" userId="087d3bd139191a11" providerId="LiveId" clId="{5A0AE8DC-5E21-4CD0-87CD-BB250528E0B9}" dt="2021-09-18T00:20:40.435" v="1530" actId="122"/>
          <ac:spMkLst>
            <pc:docMk/>
            <pc:sldMk cId="3813214692" sldId="282"/>
            <ac:spMk id="4" creationId="{4C3357F8-A195-40AA-9CE2-A4B909E4D6FA}"/>
          </ac:spMkLst>
        </pc:spChg>
        <pc:picChg chg="add mod">
          <ac:chgData name="M A Yushuf Sharker" userId="087d3bd139191a11" providerId="LiveId" clId="{5A0AE8DC-5E21-4CD0-87CD-BB250528E0B9}" dt="2021-09-18T00:13:24.502" v="1122" actId="1076"/>
          <ac:picMkLst>
            <pc:docMk/>
            <pc:sldMk cId="3813214692" sldId="282"/>
            <ac:picMk id="1026" creationId="{DD01EB4E-5CCF-4835-8754-2701B575BE11}"/>
          </ac:picMkLst>
        </pc:picChg>
      </pc:sldChg>
      <pc:sldChg chg="delSp modSp add mod">
        <pc:chgData name="M A Yushuf Sharker" userId="087d3bd139191a11" providerId="LiveId" clId="{5A0AE8DC-5E21-4CD0-87CD-BB250528E0B9}" dt="2021-09-18T01:04:10.544" v="1878" actId="478"/>
        <pc:sldMkLst>
          <pc:docMk/>
          <pc:sldMk cId="2515244233" sldId="283"/>
        </pc:sldMkLst>
        <pc:spChg chg="mod">
          <ac:chgData name="M A Yushuf Sharker" userId="087d3bd139191a11" providerId="LiveId" clId="{5A0AE8DC-5E21-4CD0-87CD-BB250528E0B9}" dt="2021-09-18T00:25:59.968" v="1542" actId="20577"/>
          <ac:spMkLst>
            <pc:docMk/>
            <pc:sldMk cId="2515244233" sldId="283"/>
            <ac:spMk id="2" creationId="{D41AE899-2611-451E-9D0E-2F7CD1B1DC00}"/>
          </ac:spMkLst>
        </pc:spChg>
        <pc:spChg chg="mod">
          <ac:chgData name="M A Yushuf Sharker" userId="087d3bd139191a11" providerId="LiveId" clId="{5A0AE8DC-5E21-4CD0-87CD-BB250528E0B9}" dt="2021-09-18T01:03:51.768" v="1877" actId="20577"/>
          <ac:spMkLst>
            <pc:docMk/>
            <pc:sldMk cId="2515244233" sldId="283"/>
            <ac:spMk id="3" creationId="{BE21FBF9-29E0-4000-A59C-96CFA6200AD9}"/>
          </ac:spMkLst>
        </pc:spChg>
        <pc:spChg chg="del">
          <ac:chgData name="M A Yushuf Sharker" userId="087d3bd139191a11" providerId="LiveId" clId="{5A0AE8DC-5E21-4CD0-87CD-BB250528E0B9}" dt="2021-09-18T01:04:10.544" v="1878" actId="478"/>
          <ac:spMkLst>
            <pc:docMk/>
            <pc:sldMk cId="2515244233" sldId="283"/>
            <ac:spMk id="4" creationId="{4C3357F8-A195-40AA-9CE2-A4B909E4D6FA}"/>
          </ac:spMkLst>
        </pc:spChg>
        <pc:picChg chg="del">
          <ac:chgData name="M A Yushuf Sharker" userId="087d3bd139191a11" providerId="LiveId" clId="{5A0AE8DC-5E21-4CD0-87CD-BB250528E0B9}" dt="2021-09-18T00:26:04.017" v="1543" actId="478"/>
          <ac:picMkLst>
            <pc:docMk/>
            <pc:sldMk cId="2515244233" sldId="283"/>
            <ac:picMk id="1026" creationId="{DD01EB4E-5CCF-4835-8754-2701B575BE11}"/>
          </ac:picMkLst>
        </pc:picChg>
      </pc:sldChg>
      <pc:sldChg chg="addSp modSp add mod">
        <pc:chgData name="M A Yushuf Sharker" userId="087d3bd139191a11" providerId="LiveId" clId="{5A0AE8DC-5E21-4CD0-87CD-BB250528E0B9}" dt="2021-09-18T01:30:38.765" v="2315" actId="122"/>
        <pc:sldMkLst>
          <pc:docMk/>
          <pc:sldMk cId="237587543" sldId="284"/>
        </pc:sldMkLst>
        <pc:spChg chg="mod">
          <ac:chgData name="M A Yushuf Sharker" userId="087d3bd139191a11" providerId="LiveId" clId="{5A0AE8DC-5E21-4CD0-87CD-BB250528E0B9}" dt="2021-09-18T01:04:44.057" v="1890" actId="20577"/>
          <ac:spMkLst>
            <pc:docMk/>
            <pc:sldMk cId="237587543" sldId="284"/>
            <ac:spMk id="2" creationId="{D41AE899-2611-451E-9D0E-2F7CD1B1DC00}"/>
          </ac:spMkLst>
        </pc:spChg>
        <pc:spChg chg="mod">
          <ac:chgData name="M A Yushuf Sharker" userId="087d3bd139191a11" providerId="LiveId" clId="{5A0AE8DC-5E21-4CD0-87CD-BB250528E0B9}" dt="2021-09-18T01:11:24.549" v="2139" actId="20577"/>
          <ac:spMkLst>
            <pc:docMk/>
            <pc:sldMk cId="237587543" sldId="284"/>
            <ac:spMk id="3" creationId="{BE21FBF9-29E0-4000-A59C-96CFA6200AD9}"/>
          </ac:spMkLst>
        </pc:spChg>
        <pc:spChg chg="add mod">
          <ac:chgData name="M A Yushuf Sharker" userId="087d3bd139191a11" providerId="LiveId" clId="{5A0AE8DC-5E21-4CD0-87CD-BB250528E0B9}" dt="2021-09-18T01:30:38.765" v="2315" actId="122"/>
          <ac:spMkLst>
            <pc:docMk/>
            <pc:sldMk cId="237587543" sldId="284"/>
            <ac:spMk id="4" creationId="{87431397-4BA3-450A-B1AE-618423FBCE48}"/>
          </ac:spMkLst>
        </pc:spChg>
      </pc:sldChg>
      <pc:sldChg chg="addSp delSp modSp add mod">
        <pc:chgData name="M A Yushuf Sharker" userId="087d3bd139191a11" providerId="LiveId" clId="{5A0AE8DC-5E21-4CD0-87CD-BB250528E0B9}" dt="2021-09-18T01:59:58.066" v="2782" actId="20577"/>
        <pc:sldMkLst>
          <pc:docMk/>
          <pc:sldMk cId="315664674" sldId="285"/>
        </pc:sldMkLst>
        <pc:spChg chg="mod">
          <ac:chgData name="M A Yushuf Sharker" userId="087d3bd139191a11" providerId="LiveId" clId="{5A0AE8DC-5E21-4CD0-87CD-BB250528E0B9}" dt="2021-09-18T01:32:39.224" v="2329" actId="6549"/>
          <ac:spMkLst>
            <pc:docMk/>
            <pc:sldMk cId="315664674" sldId="285"/>
            <ac:spMk id="2" creationId="{D41AE899-2611-451E-9D0E-2F7CD1B1DC00}"/>
          </ac:spMkLst>
        </pc:spChg>
        <pc:spChg chg="mod">
          <ac:chgData name="M A Yushuf Sharker" userId="087d3bd139191a11" providerId="LiveId" clId="{5A0AE8DC-5E21-4CD0-87CD-BB250528E0B9}" dt="2021-09-18T01:59:58.066" v="2782" actId="20577"/>
          <ac:spMkLst>
            <pc:docMk/>
            <pc:sldMk cId="315664674" sldId="285"/>
            <ac:spMk id="3" creationId="{BE21FBF9-29E0-4000-A59C-96CFA6200AD9}"/>
          </ac:spMkLst>
        </pc:spChg>
        <pc:spChg chg="del mod">
          <ac:chgData name="M A Yushuf Sharker" userId="087d3bd139191a11" providerId="LiveId" clId="{5A0AE8DC-5E21-4CD0-87CD-BB250528E0B9}" dt="2021-09-18T01:56:47.447" v="2701" actId="478"/>
          <ac:spMkLst>
            <pc:docMk/>
            <pc:sldMk cId="315664674" sldId="285"/>
            <ac:spMk id="4" creationId="{87431397-4BA3-450A-B1AE-618423FBCE48}"/>
          </ac:spMkLst>
        </pc:spChg>
        <pc:picChg chg="add mod">
          <ac:chgData name="M A Yushuf Sharker" userId="087d3bd139191a11" providerId="LiveId" clId="{5A0AE8DC-5E21-4CD0-87CD-BB250528E0B9}" dt="2021-09-18T01:58:07.605" v="2702" actId="1076"/>
          <ac:picMkLst>
            <pc:docMk/>
            <pc:sldMk cId="315664674" sldId="285"/>
            <ac:picMk id="5" creationId="{4BA3702E-4B84-4402-A7A6-E9FBF1E55323}"/>
          </ac:picMkLst>
        </pc:picChg>
      </pc:sldChg>
      <pc:sldChg chg="addSp modSp add mod">
        <pc:chgData name="M A Yushuf Sharker" userId="087d3bd139191a11" providerId="LiveId" clId="{5A0AE8DC-5E21-4CD0-87CD-BB250528E0B9}" dt="2021-09-18T02:11:18.346" v="3366" actId="20577"/>
        <pc:sldMkLst>
          <pc:docMk/>
          <pc:sldMk cId="2216006585" sldId="286"/>
        </pc:sldMkLst>
        <pc:spChg chg="mod">
          <ac:chgData name="M A Yushuf Sharker" userId="087d3bd139191a11" providerId="LiveId" clId="{5A0AE8DC-5E21-4CD0-87CD-BB250528E0B9}" dt="2021-09-18T02:00:37.732" v="2801" actId="20577"/>
          <ac:spMkLst>
            <pc:docMk/>
            <pc:sldMk cId="2216006585" sldId="286"/>
            <ac:spMk id="2" creationId="{D41AE899-2611-451E-9D0E-2F7CD1B1DC00}"/>
          </ac:spMkLst>
        </pc:spChg>
        <pc:spChg chg="mod">
          <ac:chgData name="M A Yushuf Sharker" userId="087d3bd139191a11" providerId="LiveId" clId="{5A0AE8DC-5E21-4CD0-87CD-BB250528E0B9}" dt="2021-09-18T02:10:59.542" v="3328" actId="14100"/>
          <ac:spMkLst>
            <pc:docMk/>
            <pc:sldMk cId="2216006585" sldId="286"/>
            <ac:spMk id="3" creationId="{BE21FBF9-29E0-4000-A59C-96CFA6200AD9}"/>
          </ac:spMkLst>
        </pc:spChg>
        <pc:spChg chg="add mod">
          <ac:chgData name="M A Yushuf Sharker" userId="087d3bd139191a11" providerId="LiveId" clId="{5A0AE8DC-5E21-4CD0-87CD-BB250528E0B9}" dt="2021-09-18T02:11:18.346" v="3366" actId="20577"/>
          <ac:spMkLst>
            <pc:docMk/>
            <pc:sldMk cId="2216006585" sldId="286"/>
            <ac:spMk id="4" creationId="{AD992B4B-DEA8-4138-9CE7-29D24151CD46}"/>
          </ac:spMkLst>
        </pc:spChg>
        <pc:picChg chg="mod modCrop">
          <ac:chgData name="M A Yushuf Sharker" userId="087d3bd139191a11" providerId="LiveId" clId="{5A0AE8DC-5E21-4CD0-87CD-BB250528E0B9}" dt="2021-09-18T02:10:08.045" v="3324" actId="1076"/>
          <ac:picMkLst>
            <pc:docMk/>
            <pc:sldMk cId="2216006585" sldId="286"/>
            <ac:picMk id="5" creationId="{4BA3702E-4B84-4402-A7A6-E9FBF1E55323}"/>
          </ac:picMkLst>
        </pc:picChg>
      </pc:sldChg>
      <pc:sldChg chg="delSp modSp add mod">
        <pc:chgData name="M A Yushuf Sharker" userId="087d3bd139191a11" providerId="LiveId" clId="{5A0AE8DC-5E21-4CD0-87CD-BB250528E0B9}" dt="2021-10-09T01:06:57.403" v="4177" actId="313"/>
        <pc:sldMkLst>
          <pc:docMk/>
          <pc:sldMk cId="1896149672" sldId="287"/>
        </pc:sldMkLst>
        <pc:spChg chg="mod">
          <ac:chgData name="M A Yushuf Sharker" userId="087d3bd139191a11" providerId="LiveId" clId="{5A0AE8DC-5E21-4CD0-87CD-BB250528E0B9}" dt="2021-09-18T02:13:12.083" v="3419" actId="20577"/>
          <ac:spMkLst>
            <pc:docMk/>
            <pc:sldMk cId="1896149672" sldId="287"/>
            <ac:spMk id="2" creationId="{D41AE899-2611-451E-9D0E-2F7CD1B1DC00}"/>
          </ac:spMkLst>
        </pc:spChg>
        <pc:spChg chg="mod">
          <ac:chgData name="M A Yushuf Sharker" userId="087d3bd139191a11" providerId="LiveId" clId="{5A0AE8DC-5E21-4CD0-87CD-BB250528E0B9}" dt="2021-10-09T01:06:57.403" v="4177" actId="313"/>
          <ac:spMkLst>
            <pc:docMk/>
            <pc:sldMk cId="1896149672" sldId="287"/>
            <ac:spMk id="3" creationId="{BE21FBF9-29E0-4000-A59C-96CFA6200AD9}"/>
          </ac:spMkLst>
        </pc:spChg>
        <pc:spChg chg="del">
          <ac:chgData name="M A Yushuf Sharker" userId="087d3bd139191a11" providerId="LiveId" clId="{5A0AE8DC-5E21-4CD0-87CD-BB250528E0B9}" dt="2021-09-18T02:21:55.210" v="3837" actId="478"/>
          <ac:spMkLst>
            <pc:docMk/>
            <pc:sldMk cId="1896149672" sldId="287"/>
            <ac:spMk id="4" creationId="{AD992B4B-DEA8-4138-9CE7-29D24151CD46}"/>
          </ac:spMkLst>
        </pc:spChg>
        <pc:picChg chg="del">
          <ac:chgData name="M A Yushuf Sharker" userId="087d3bd139191a11" providerId="LiveId" clId="{5A0AE8DC-5E21-4CD0-87CD-BB250528E0B9}" dt="2021-09-18T02:11:44.656" v="3368" actId="478"/>
          <ac:picMkLst>
            <pc:docMk/>
            <pc:sldMk cId="1896149672" sldId="287"/>
            <ac:picMk id="5" creationId="{4BA3702E-4B84-4402-A7A6-E9FBF1E55323}"/>
          </ac:picMkLst>
        </pc:picChg>
      </pc:sldChg>
      <pc:sldChg chg="addSp delSp modSp add mod">
        <pc:chgData name="M A Yushuf Sharker" userId="087d3bd139191a11" providerId="LiveId" clId="{5A0AE8DC-5E21-4CD0-87CD-BB250528E0B9}" dt="2021-10-08T23:07:47.160" v="4176"/>
        <pc:sldMkLst>
          <pc:docMk/>
          <pc:sldMk cId="85470835" sldId="288"/>
        </pc:sldMkLst>
        <pc:spChg chg="mod">
          <ac:chgData name="M A Yushuf Sharker" userId="087d3bd139191a11" providerId="LiveId" clId="{5A0AE8DC-5E21-4CD0-87CD-BB250528E0B9}" dt="2021-10-08T23:07:47.160" v="4176"/>
          <ac:spMkLst>
            <pc:docMk/>
            <pc:sldMk cId="85470835" sldId="288"/>
            <ac:spMk id="2" creationId="{D41AE899-2611-451E-9D0E-2F7CD1B1DC00}"/>
          </ac:spMkLst>
        </pc:spChg>
        <pc:spChg chg="del">
          <ac:chgData name="M A Yushuf Sharker" userId="087d3bd139191a11" providerId="LiveId" clId="{5A0AE8DC-5E21-4CD0-87CD-BB250528E0B9}" dt="2021-10-08T23:03:53.755" v="3996" actId="478"/>
          <ac:spMkLst>
            <pc:docMk/>
            <pc:sldMk cId="85470835" sldId="288"/>
            <ac:spMk id="3" creationId="{BE21FBF9-29E0-4000-A59C-96CFA6200AD9}"/>
          </ac:spMkLst>
        </pc:spChg>
        <pc:spChg chg="add del mod">
          <ac:chgData name="M A Yushuf Sharker" userId="087d3bd139191a11" providerId="LiveId" clId="{5A0AE8DC-5E21-4CD0-87CD-BB250528E0B9}" dt="2021-10-08T23:04:33.726" v="3997" actId="931"/>
          <ac:spMkLst>
            <pc:docMk/>
            <pc:sldMk cId="85470835" sldId="288"/>
            <ac:spMk id="5" creationId="{8D075172-2AFF-4EFD-8106-ED804FC1A0BF}"/>
          </ac:spMkLst>
        </pc:spChg>
        <pc:spChg chg="add mod">
          <ac:chgData name="M A Yushuf Sharker" userId="087d3bd139191a11" providerId="LiveId" clId="{5A0AE8DC-5E21-4CD0-87CD-BB250528E0B9}" dt="2021-10-08T23:07:38.264" v="4174" actId="1035"/>
          <ac:spMkLst>
            <pc:docMk/>
            <pc:sldMk cId="85470835" sldId="288"/>
            <ac:spMk id="8" creationId="{9251100B-53AA-4628-8778-C2CEBA0623F5}"/>
          </ac:spMkLst>
        </pc:spChg>
        <pc:picChg chg="add mod">
          <ac:chgData name="M A Yushuf Sharker" userId="087d3bd139191a11" providerId="LiveId" clId="{5A0AE8DC-5E21-4CD0-87CD-BB250528E0B9}" dt="2021-10-08T23:04:47.232" v="4001" actId="14100"/>
          <ac:picMkLst>
            <pc:docMk/>
            <pc:sldMk cId="85470835" sldId="288"/>
            <ac:picMk id="7" creationId="{6F640A81-9F3A-4E44-8236-B3C3BB70A86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23B30-5EA5-4E58-83A2-CD0A58FE814B}" type="datetimeFigureOut">
              <a:rPr lang="en-US" smtClean="0"/>
              <a:t>11/26/2021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DC9317-0BDC-4676-B9E2-3588343CB944}" type="slidenum">
              <a:rPr lang="en-US" smtClean="0"/>
              <a:t>‹#›</a:t>
            </a:fld>
            <a:endParaRPr lang="en-US"/>
          </a:p>
        </p:txBody>
      </p:sp>
    </p:spTree>
    <p:extLst>
      <p:ext uri="{BB962C8B-B14F-4D97-AF65-F5344CB8AC3E}">
        <p14:creationId xmlns:p14="http://schemas.microsoft.com/office/powerpoint/2010/main" val="3535281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measure of uncertainty</a:t>
            </a:r>
          </a:p>
        </p:txBody>
      </p:sp>
      <p:sp>
        <p:nvSpPr>
          <p:cNvPr id="4" name="Slide Number Placeholder 3"/>
          <p:cNvSpPr>
            <a:spLocks noGrp="1"/>
          </p:cNvSpPr>
          <p:nvPr>
            <p:ph type="sldNum" sz="quarter" idx="5"/>
          </p:nvPr>
        </p:nvSpPr>
        <p:spPr/>
        <p:txBody>
          <a:bodyPr/>
          <a:lstStyle/>
          <a:p>
            <a:fld id="{50DC9317-0BDC-4676-B9E2-3588343CB944}" type="slidenum">
              <a:rPr lang="en-US" smtClean="0"/>
              <a:t>9</a:t>
            </a:fld>
            <a:endParaRPr lang="en-US"/>
          </a:p>
        </p:txBody>
      </p:sp>
    </p:spTree>
    <p:extLst>
      <p:ext uri="{BB962C8B-B14F-4D97-AF65-F5344CB8AC3E}">
        <p14:creationId xmlns:p14="http://schemas.microsoft.com/office/powerpoint/2010/main" val="2799405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measure of uncertainty</a:t>
            </a:r>
          </a:p>
        </p:txBody>
      </p:sp>
      <p:sp>
        <p:nvSpPr>
          <p:cNvPr id="4" name="Slide Number Placeholder 3"/>
          <p:cNvSpPr>
            <a:spLocks noGrp="1"/>
          </p:cNvSpPr>
          <p:nvPr>
            <p:ph type="sldNum" sz="quarter" idx="5"/>
          </p:nvPr>
        </p:nvSpPr>
        <p:spPr/>
        <p:txBody>
          <a:bodyPr/>
          <a:lstStyle/>
          <a:p>
            <a:fld id="{50DC9317-0BDC-4676-B9E2-3588343CB944}" type="slidenum">
              <a:rPr lang="en-US" smtClean="0"/>
              <a:t>10</a:t>
            </a:fld>
            <a:endParaRPr lang="en-US"/>
          </a:p>
        </p:txBody>
      </p:sp>
    </p:spTree>
    <p:extLst>
      <p:ext uri="{BB962C8B-B14F-4D97-AF65-F5344CB8AC3E}">
        <p14:creationId xmlns:p14="http://schemas.microsoft.com/office/powerpoint/2010/main" val="684085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measure of uncertainty</a:t>
            </a:r>
          </a:p>
        </p:txBody>
      </p:sp>
      <p:sp>
        <p:nvSpPr>
          <p:cNvPr id="4" name="Slide Number Placeholder 3"/>
          <p:cNvSpPr>
            <a:spLocks noGrp="1"/>
          </p:cNvSpPr>
          <p:nvPr>
            <p:ph type="sldNum" sz="quarter" idx="5"/>
          </p:nvPr>
        </p:nvSpPr>
        <p:spPr/>
        <p:txBody>
          <a:bodyPr/>
          <a:lstStyle/>
          <a:p>
            <a:fld id="{50DC9317-0BDC-4676-B9E2-3588343CB944}" type="slidenum">
              <a:rPr lang="en-US" smtClean="0"/>
              <a:t>11</a:t>
            </a:fld>
            <a:endParaRPr lang="en-US"/>
          </a:p>
        </p:txBody>
      </p:sp>
    </p:spTree>
    <p:extLst>
      <p:ext uri="{BB962C8B-B14F-4D97-AF65-F5344CB8AC3E}">
        <p14:creationId xmlns:p14="http://schemas.microsoft.com/office/powerpoint/2010/main" val="1138067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measure of uncertainty</a:t>
            </a:r>
          </a:p>
        </p:txBody>
      </p:sp>
      <p:sp>
        <p:nvSpPr>
          <p:cNvPr id="4" name="Slide Number Placeholder 3"/>
          <p:cNvSpPr>
            <a:spLocks noGrp="1"/>
          </p:cNvSpPr>
          <p:nvPr>
            <p:ph type="sldNum" sz="quarter" idx="5"/>
          </p:nvPr>
        </p:nvSpPr>
        <p:spPr/>
        <p:txBody>
          <a:bodyPr/>
          <a:lstStyle/>
          <a:p>
            <a:fld id="{50DC9317-0BDC-4676-B9E2-3588343CB944}" type="slidenum">
              <a:rPr lang="en-US" smtClean="0"/>
              <a:t>12</a:t>
            </a:fld>
            <a:endParaRPr lang="en-US"/>
          </a:p>
        </p:txBody>
      </p:sp>
    </p:spTree>
    <p:extLst>
      <p:ext uri="{BB962C8B-B14F-4D97-AF65-F5344CB8AC3E}">
        <p14:creationId xmlns:p14="http://schemas.microsoft.com/office/powerpoint/2010/main" val="23762241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DC9317-0BDC-4676-B9E2-3588343CB944}" type="slidenum">
              <a:rPr lang="en-US" smtClean="0"/>
              <a:t>38</a:t>
            </a:fld>
            <a:endParaRPr lang="en-US"/>
          </a:p>
        </p:txBody>
      </p:sp>
    </p:spTree>
    <p:extLst>
      <p:ext uri="{BB962C8B-B14F-4D97-AF65-F5344CB8AC3E}">
        <p14:creationId xmlns:p14="http://schemas.microsoft.com/office/powerpoint/2010/main" val="548976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B6140-846B-4496-8694-A16FC1BDF1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6EE167B-C76C-45F0-AF41-05BF4AFEA2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22060E2-4A87-4B6F-8653-9EC1E68E6D75}"/>
              </a:ext>
            </a:extLst>
          </p:cNvPr>
          <p:cNvSpPr>
            <a:spLocks noGrp="1"/>
          </p:cNvSpPr>
          <p:nvPr>
            <p:ph type="dt" sz="half" idx="10"/>
          </p:nvPr>
        </p:nvSpPr>
        <p:spPr/>
        <p:txBody>
          <a:bodyPr/>
          <a:lstStyle/>
          <a:p>
            <a:fld id="{7450D965-15E4-4F4F-B21E-11DDA7A2EA91}" type="datetimeFigureOut">
              <a:rPr lang="en-US" smtClean="0"/>
              <a:t>11/26/2021</a:t>
            </a:fld>
            <a:endParaRPr lang="en-US" dirty="0"/>
          </a:p>
        </p:txBody>
      </p:sp>
      <p:sp>
        <p:nvSpPr>
          <p:cNvPr id="5" name="Footer Placeholder 4">
            <a:extLst>
              <a:ext uri="{FF2B5EF4-FFF2-40B4-BE49-F238E27FC236}">
                <a16:creationId xmlns:a16="http://schemas.microsoft.com/office/drawing/2014/main" id="{71501E49-7207-40EB-BB98-E74D7769843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3474AE7-D81F-40E8-BC37-687D6073560C}"/>
              </a:ext>
            </a:extLst>
          </p:cNvPr>
          <p:cNvSpPr>
            <a:spLocks noGrp="1"/>
          </p:cNvSpPr>
          <p:nvPr>
            <p:ph type="sldNum" sz="quarter" idx="12"/>
          </p:nvPr>
        </p:nvSpPr>
        <p:spPr/>
        <p:txBody>
          <a:bodyPr/>
          <a:lstStyle/>
          <a:p>
            <a:fld id="{7DFC12AA-7266-445D-B896-00FD6557D06B}" type="slidenum">
              <a:rPr lang="en-US" smtClean="0"/>
              <a:t>‹#›</a:t>
            </a:fld>
            <a:endParaRPr lang="en-US" dirty="0"/>
          </a:p>
        </p:txBody>
      </p:sp>
    </p:spTree>
    <p:extLst>
      <p:ext uri="{BB962C8B-B14F-4D97-AF65-F5344CB8AC3E}">
        <p14:creationId xmlns:p14="http://schemas.microsoft.com/office/powerpoint/2010/main" val="345739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7A84B-84FD-4288-B4F8-DCDF6582C2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8EE0A42-9DAD-495B-872C-4304DA4A1E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64451A-3856-4F6E-9760-8EF0000554B9}"/>
              </a:ext>
            </a:extLst>
          </p:cNvPr>
          <p:cNvSpPr>
            <a:spLocks noGrp="1"/>
          </p:cNvSpPr>
          <p:nvPr>
            <p:ph type="dt" sz="half" idx="10"/>
          </p:nvPr>
        </p:nvSpPr>
        <p:spPr/>
        <p:txBody>
          <a:bodyPr/>
          <a:lstStyle/>
          <a:p>
            <a:fld id="{7450D965-15E4-4F4F-B21E-11DDA7A2EA91}" type="datetimeFigureOut">
              <a:rPr lang="en-US" smtClean="0"/>
              <a:t>11/26/2021</a:t>
            </a:fld>
            <a:endParaRPr lang="en-US" dirty="0"/>
          </a:p>
        </p:txBody>
      </p:sp>
      <p:sp>
        <p:nvSpPr>
          <p:cNvPr id="5" name="Footer Placeholder 4">
            <a:extLst>
              <a:ext uri="{FF2B5EF4-FFF2-40B4-BE49-F238E27FC236}">
                <a16:creationId xmlns:a16="http://schemas.microsoft.com/office/drawing/2014/main" id="{0D4B3F2D-2DD7-445E-B22E-8C25434DAFA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343892E-F184-4A2E-B463-3D96892DA533}"/>
              </a:ext>
            </a:extLst>
          </p:cNvPr>
          <p:cNvSpPr>
            <a:spLocks noGrp="1"/>
          </p:cNvSpPr>
          <p:nvPr>
            <p:ph type="sldNum" sz="quarter" idx="12"/>
          </p:nvPr>
        </p:nvSpPr>
        <p:spPr/>
        <p:txBody>
          <a:bodyPr/>
          <a:lstStyle/>
          <a:p>
            <a:fld id="{7DFC12AA-7266-445D-B896-00FD6557D06B}" type="slidenum">
              <a:rPr lang="en-US" smtClean="0"/>
              <a:t>‹#›</a:t>
            </a:fld>
            <a:endParaRPr lang="en-US" dirty="0"/>
          </a:p>
        </p:txBody>
      </p:sp>
    </p:spTree>
    <p:extLst>
      <p:ext uri="{BB962C8B-B14F-4D97-AF65-F5344CB8AC3E}">
        <p14:creationId xmlns:p14="http://schemas.microsoft.com/office/powerpoint/2010/main" val="3100955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4F3A9E-78C3-4637-80B3-91E229F3A8C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51BB93-A923-42DA-96CC-83CE7B95F8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C9DDD3-09F9-4A30-A4EE-33487FEF6768}"/>
              </a:ext>
            </a:extLst>
          </p:cNvPr>
          <p:cNvSpPr>
            <a:spLocks noGrp="1"/>
          </p:cNvSpPr>
          <p:nvPr>
            <p:ph type="dt" sz="half" idx="10"/>
          </p:nvPr>
        </p:nvSpPr>
        <p:spPr/>
        <p:txBody>
          <a:bodyPr/>
          <a:lstStyle/>
          <a:p>
            <a:fld id="{7450D965-15E4-4F4F-B21E-11DDA7A2EA91}" type="datetimeFigureOut">
              <a:rPr lang="en-US" smtClean="0"/>
              <a:t>11/26/2021</a:t>
            </a:fld>
            <a:endParaRPr lang="en-US" dirty="0"/>
          </a:p>
        </p:txBody>
      </p:sp>
      <p:sp>
        <p:nvSpPr>
          <p:cNvPr id="5" name="Footer Placeholder 4">
            <a:extLst>
              <a:ext uri="{FF2B5EF4-FFF2-40B4-BE49-F238E27FC236}">
                <a16:creationId xmlns:a16="http://schemas.microsoft.com/office/drawing/2014/main" id="{052016D3-9A93-42DD-88C2-4F99F14BF89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2354C7A-28C3-485E-B0BD-4901C9155621}"/>
              </a:ext>
            </a:extLst>
          </p:cNvPr>
          <p:cNvSpPr>
            <a:spLocks noGrp="1"/>
          </p:cNvSpPr>
          <p:nvPr>
            <p:ph type="sldNum" sz="quarter" idx="12"/>
          </p:nvPr>
        </p:nvSpPr>
        <p:spPr/>
        <p:txBody>
          <a:bodyPr/>
          <a:lstStyle/>
          <a:p>
            <a:fld id="{7DFC12AA-7266-445D-B896-00FD6557D06B}" type="slidenum">
              <a:rPr lang="en-US" smtClean="0"/>
              <a:t>‹#›</a:t>
            </a:fld>
            <a:endParaRPr lang="en-US" dirty="0"/>
          </a:p>
        </p:txBody>
      </p:sp>
    </p:spTree>
    <p:extLst>
      <p:ext uri="{BB962C8B-B14F-4D97-AF65-F5344CB8AC3E}">
        <p14:creationId xmlns:p14="http://schemas.microsoft.com/office/powerpoint/2010/main" val="2221952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2B486-FF47-4AB1-ABBC-D2AAAC6288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88523E-9BEA-4B80-B9DE-A6537BA664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4AB784-ABA9-4CCD-BD6F-5FBDEE01530F}"/>
              </a:ext>
            </a:extLst>
          </p:cNvPr>
          <p:cNvSpPr>
            <a:spLocks noGrp="1"/>
          </p:cNvSpPr>
          <p:nvPr>
            <p:ph type="dt" sz="half" idx="10"/>
          </p:nvPr>
        </p:nvSpPr>
        <p:spPr/>
        <p:txBody>
          <a:bodyPr/>
          <a:lstStyle/>
          <a:p>
            <a:fld id="{7450D965-15E4-4F4F-B21E-11DDA7A2EA91}" type="datetimeFigureOut">
              <a:rPr lang="en-US" smtClean="0"/>
              <a:t>11/26/2021</a:t>
            </a:fld>
            <a:endParaRPr lang="en-US" dirty="0"/>
          </a:p>
        </p:txBody>
      </p:sp>
      <p:sp>
        <p:nvSpPr>
          <p:cNvPr id="5" name="Footer Placeholder 4">
            <a:extLst>
              <a:ext uri="{FF2B5EF4-FFF2-40B4-BE49-F238E27FC236}">
                <a16:creationId xmlns:a16="http://schemas.microsoft.com/office/drawing/2014/main" id="{50843177-5798-4F4D-AF39-F051027EC4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4988517-5424-421A-9AA4-2978D78617DF}"/>
              </a:ext>
            </a:extLst>
          </p:cNvPr>
          <p:cNvSpPr>
            <a:spLocks noGrp="1"/>
          </p:cNvSpPr>
          <p:nvPr>
            <p:ph type="sldNum" sz="quarter" idx="12"/>
          </p:nvPr>
        </p:nvSpPr>
        <p:spPr/>
        <p:txBody>
          <a:bodyPr/>
          <a:lstStyle/>
          <a:p>
            <a:fld id="{7DFC12AA-7266-445D-B896-00FD6557D06B}" type="slidenum">
              <a:rPr lang="en-US" smtClean="0"/>
              <a:t>‹#›</a:t>
            </a:fld>
            <a:endParaRPr lang="en-US" dirty="0"/>
          </a:p>
        </p:txBody>
      </p:sp>
    </p:spTree>
    <p:extLst>
      <p:ext uri="{BB962C8B-B14F-4D97-AF65-F5344CB8AC3E}">
        <p14:creationId xmlns:p14="http://schemas.microsoft.com/office/powerpoint/2010/main" val="1086832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0C7EB-975A-46BD-AF92-2C082B6E43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FEF683-D13B-457B-963B-A54CD82DA5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BEF061-5EBB-490E-9A40-83CAD6747772}"/>
              </a:ext>
            </a:extLst>
          </p:cNvPr>
          <p:cNvSpPr>
            <a:spLocks noGrp="1"/>
          </p:cNvSpPr>
          <p:nvPr>
            <p:ph type="dt" sz="half" idx="10"/>
          </p:nvPr>
        </p:nvSpPr>
        <p:spPr/>
        <p:txBody>
          <a:bodyPr/>
          <a:lstStyle/>
          <a:p>
            <a:fld id="{7450D965-15E4-4F4F-B21E-11DDA7A2EA91}" type="datetimeFigureOut">
              <a:rPr lang="en-US" smtClean="0"/>
              <a:t>11/26/2021</a:t>
            </a:fld>
            <a:endParaRPr lang="en-US" dirty="0"/>
          </a:p>
        </p:txBody>
      </p:sp>
      <p:sp>
        <p:nvSpPr>
          <p:cNvPr id="5" name="Footer Placeholder 4">
            <a:extLst>
              <a:ext uri="{FF2B5EF4-FFF2-40B4-BE49-F238E27FC236}">
                <a16:creationId xmlns:a16="http://schemas.microsoft.com/office/drawing/2014/main" id="{05F96722-27FD-4472-ADFC-083E04C5180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AFA3B72-9DFC-4126-8751-7CF76A106B0C}"/>
              </a:ext>
            </a:extLst>
          </p:cNvPr>
          <p:cNvSpPr>
            <a:spLocks noGrp="1"/>
          </p:cNvSpPr>
          <p:nvPr>
            <p:ph type="sldNum" sz="quarter" idx="12"/>
          </p:nvPr>
        </p:nvSpPr>
        <p:spPr/>
        <p:txBody>
          <a:bodyPr/>
          <a:lstStyle/>
          <a:p>
            <a:fld id="{7DFC12AA-7266-445D-B896-00FD6557D06B}" type="slidenum">
              <a:rPr lang="en-US" smtClean="0"/>
              <a:t>‹#›</a:t>
            </a:fld>
            <a:endParaRPr lang="en-US" dirty="0"/>
          </a:p>
        </p:txBody>
      </p:sp>
    </p:spTree>
    <p:extLst>
      <p:ext uri="{BB962C8B-B14F-4D97-AF65-F5344CB8AC3E}">
        <p14:creationId xmlns:p14="http://schemas.microsoft.com/office/powerpoint/2010/main" val="3513071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C69E0-B62A-41AE-B404-1986805E8D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6B1C13-DD26-4604-AF64-FDF2C24AEE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8B81DE-0E90-4BA7-885D-2D96CD1597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1426DFB-E737-4ABE-AE83-D6625F548AA1}"/>
              </a:ext>
            </a:extLst>
          </p:cNvPr>
          <p:cNvSpPr>
            <a:spLocks noGrp="1"/>
          </p:cNvSpPr>
          <p:nvPr>
            <p:ph type="dt" sz="half" idx="10"/>
          </p:nvPr>
        </p:nvSpPr>
        <p:spPr/>
        <p:txBody>
          <a:bodyPr/>
          <a:lstStyle/>
          <a:p>
            <a:fld id="{7450D965-15E4-4F4F-B21E-11DDA7A2EA91}" type="datetimeFigureOut">
              <a:rPr lang="en-US" smtClean="0"/>
              <a:t>11/26/2021</a:t>
            </a:fld>
            <a:endParaRPr lang="en-US" dirty="0"/>
          </a:p>
        </p:txBody>
      </p:sp>
      <p:sp>
        <p:nvSpPr>
          <p:cNvPr id="6" name="Footer Placeholder 5">
            <a:extLst>
              <a:ext uri="{FF2B5EF4-FFF2-40B4-BE49-F238E27FC236}">
                <a16:creationId xmlns:a16="http://schemas.microsoft.com/office/drawing/2014/main" id="{ADD5853C-1A88-4165-930A-6979768F94A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34B404E-444B-4DA8-B011-55865256149F}"/>
              </a:ext>
            </a:extLst>
          </p:cNvPr>
          <p:cNvSpPr>
            <a:spLocks noGrp="1"/>
          </p:cNvSpPr>
          <p:nvPr>
            <p:ph type="sldNum" sz="quarter" idx="12"/>
          </p:nvPr>
        </p:nvSpPr>
        <p:spPr/>
        <p:txBody>
          <a:bodyPr/>
          <a:lstStyle/>
          <a:p>
            <a:fld id="{7DFC12AA-7266-445D-B896-00FD6557D06B}" type="slidenum">
              <a:rPr lang="en-US" smtClean="0"/>
              <a:t>‹#›</a:t>
            </a:fld>
            <a:endParaRPr lang="en-US" dirty="0"/>
          </a:p>
        </p:txBody>
      </p:sp>
    </p:spTree>
    <p:extLst>
      <p:ext uri="{BB962C8B-B14F-4D97-AF65-F5344CB8AC3E}">
        <p14:creationId xmlns:p14="http://schemas.microsoft.com/office/powerpoint/2010/main" val="3586876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A8EB5-7372-43B5-B0C6-E5883BDBB6F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3BF130-6839-4167-9272-511F84D90B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790626-EAF3-4626-B572-D10FE016CA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C33057-722C-4D5E-89BA-3B4140F4C5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45043D-14F6-4E88-B55D-BB4FDCF86B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C129212-C38D-4DEC-AA83-4607E30A8182}"/>
              </a:ext>
            </a:extLst>
          </p:cNvPr>
          <p:cNvSpPr>
            <a:spLocks noGrp="1"/>
          </p:cNvSpPr>
          <p:nvPr>
            <p:ph type="dt" sz="half" idx="10"/>
          </p:nvPr>
        </p:nvSpPr>
        <p:spPr/>
        <p:txBody>
          <a:bodyPr/>
          <a:lstStyle/>
          <a:p>
            <a:fld id="{7450D965-15E4-4F4F-B21E-11DDA7A2EA91}" type="datetimeFigureOut">
              <a:rPr lang="en-US" smtClean="0"/>
              <a:t>11/26/2021</a:t>
            </a:fld>
            <a:endParaRPr lang="en-US" dirty="0"/>
          </a:p>
        </p:txBody>
      </p:sp>
      <p:sp>
        <p:nvSpPr>
          <p:cNvPr id="8" name="Footer Placeholder 7">
            <a:extLst>
              <a:ext uri="{FF2B5EF4-FFF2-40B4-BE49-F238E27FC236}">
                <a16:creationId xmlns:a16="http://schemas.microsoft.com/office/drawing/2014/main" id="{E93993D2-39F8-453A-A13B-DDDE3B5276A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926335-FE13-4294-9956-A3F69DD566C8}"/>
              </a:ext>
            </a:extLst>
          </p:cNvPr>
          <p:cNvSpPr>
            <a:spLocks noGrp="1"/>
          </p:cNvSpPr>
          <p:nvPr>
            <p:ph type="sldNum" sz="quarter" idx="12"/>
          </p:nvPr>
        </p:nvSpPr>
        <p:spPr/>
        <p:txBody>
          <a:bodyPr/>
          <a:lstStyle/>
          <a:p>
            <a:fld id="{7DFC12AA-7266-445D-B896-00FD6557D06B}" type="slidenum">
              <a:rPr lang="en-US" smtClean="0"/>
              <a:t>‹#›</a:t>
            </a:fld>
            <a:endParaRPr lang="en-US" dirty="0"/>
          </a:p>
        </p:txBody>
      </p:sp>
    </p:spTree>
    <p:extLst>
      <p:ext uri="{BB962C8B-B14F-4D97-AF65-F5344CB8AC3E}">
        <p14:creationId xmlns:p14="http://schemas.microsoft.com/office/powerpoint/2010/main" val="1735325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490A6-7A3D-4ABF-9B02-9365687DE6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0A6CD7-7492-4A66-AD57-6F8BCDC85586}"/>
              </a:ext>
            </a:extLst>
          </p:cNvPr>
          <p:cNvSpPr>
            <a:spLocks noGrp="1"/>
          </p:cNvSpPr>
          <p:nvPr>
            <p:ph type="dt" sz="half" idx="10"/>
          </p:nvPr>
        </p:nvSpPr>
        <p:spPr/>
        <p:txBody>
          <a:bodyPr/>
          <a:lstStyle/>
          <a:p>
            <a:fld id="{7450D965-15E4-4F4F-B21E-11DDA7A2EA91}" type="datetimeFigureOut">
              <a:rPr lang="en-US" smtClean="0"/>
              <a:t>11/26/2021</a:t>
            </a:fld>
            <a:endParaRPr lang="en-US" dirty="0"/>
          </a:p>
        </p:txBody>
      </p:sp>
      <p:sp>
        <p:nvSpPr>
          <p:cNvPr id="4" name="Footer Placeholder 3">
            <a:extLst>
              <a:ext uri="{FF2B5EF4-FFF2-40B4-BE49-F238E27FC236}">
                <a16:creationId xmlns:a16="http://schemas.microsoft.com/office/drawing/2014/main" id="{F4F6C722-B720-43E8-9812-F8AFC2E5A9A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1BF84BF-98AD-4E97-ACB3-32B3D9EF4C59}"/>
              </a:ext>
            </a:extLst>
          </p:cNvPr>
          <p:cNvSpPr>
            <a:spLocks noGrp="1"/>
          </p:cNvSpPr>
          <p:nvPr>
            <p:ph type="sldNum" sz="quarter" idx="12"/>
          </p:nvPr>
        </p:nvSpPr>
        <p:spPr/>
        <p:txBody>
          <a:bodyPr/>
          <a:lstStyle/>
          <a:p>
            <a:fld id="{7DFC12AA-7266-445D-B896-00FD6557D06B}" type="slidenum">
              <a:rPr lang="en-US" smtClean="0"/>
              <a:t>‹#›</a:t>
            </a:fld>
            <a:endParaRPr lang="en-US" dirty="0"/>
          </a:p>
        </p:txBody>
      </p:sp>
    </p:spTree>
    <p:extLst>
      <p:ext uri="{BB962C8B-B14F-4D97-AF65-F5344CB8AC3E}">
        <p14:creationId xmlns:p14="http://schemas.microsoft.com/office/powerpoint/2010/main" val="1995086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0313A5-0A0B-4187-8DCA-FB033CDD627C}"/>
              </a:ext>
            </a:extLst>
          </p:cNvPr>
          <p:cNvSpPr>
            <a:spLocks noGrp="1"/>
          </p:cNvSpPr>
          <p:nvPr>
            <p:ph type="dt" sz="half" idx="10"/>
          </p:nvPr>
        </p:nvSpPr>
        <p:spPr/>
        <p:txBody>
          <a:bodyPr/>
          <a:lstStyle/>
          <a:p>
            <a:fld id="{7450D965-15E4-4F4F-B21E-11DDA7A2EA91}" type="datetimeFigureOut">
              <a:rPr lang="en-US" smtClean="0"/>
              <a:t>11/26/2021</a:t>
            </a:fld>
            <a:endParaRPr lang="en-US" dirty="0"/>
          </a:p>
        </p:txBody>
      </p:sp>
      <p:sp>
        <p:nvSpPr>
          <p:cNvPr id="3" name="Footer Placeholder 2">
            <a:extLst>
              <a:ext uri="{FF2B5EF4-FFF2-40B4-BE49-F238E27FC236}">
                <a16:creationId xmlns:a16="http://schemas.microsoft.com/office/drawing/2014/main" id="{958971D0-09A6-47D8-95E5-13FCFE01985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9317CB4-A0EF-4AEF-BCC6-62D5F32901D7}"/>
              </a:ext>
            </a:extLst>
          </p:cNvPr>
          <p:cNvSpPr>
            <a:spLocks noGrp="1"/>
          </p:cNvSpPr>
          <p:nvPr>
            <p:ph type="sldNum" sz="quarter" idx="12"/>
          </p:nvPr>
        </p:nvSpPr>
        <p:spPr/>
        <p:txBody>
          <a:bodyPr/>
          <a:lstStyle/>
          <a:p>
            <a:fld id="{7DFC12AA-7266-445D-B896-00FD6557D06B}" type="slidenum">
              <a:rPr lang="en-US" smtClean="0"/>
              <a:t>‹#›</a:t>
            </a:fld>
            <a:endParaRPr lang="en-US" dirty="0"/>
          </a:p>
        </p:txBody>
      </p:sp>
    </p:spTree>
    <p:extLst>
      <p:ext uri="{BB962C8B-B14F-4D97-AF65-F5344CB8AC3E}">
        <p14:creationId xmlns:p14="http://schemas.microsoft.com/office/powerpoint/2010/main" val="397425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55871-B46E-4D30-BF97-7033BC8CEC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7577C2-C652-4F6F-A2FB-7135938AFD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6F917F-C383-40FD-86AC-535A7E6EAE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952221-C789-4A16-BDEF-68AF944983D3}"/>
              </a:ext>
            </a:extLst>
          </p:cNvPr>
          <p:cNvSpPr>
            <a:spLocks noGrp="1"/>
          </p:cNvSpPr>
          <p:nvPr>
            <p:ph type="dt" sz="half" idx="10"/>
          </p:nvPr>
        </p:nvSpPr>
        <p:spPr/>
        <p:txBody>
          <a:bodyPr/>
          <a:lstStyle/>
          <a:p>
            <a:fld id="{7450D965-15E4-4F4F-B21E-11DDA7A2EA91}" type="datetimeFigureOut">
              <a:rPr lang="en-US" smtClean="0"/>
              <a:t>11/26/2021</a:t>
            </a:fld>
            <a:endParaRPr lang="en-US" dirty="0"/>
          </a:p>
        </p:txBody>
      </p:sp>
      <p:sp>
        <p:nvSpPr>
          <p:cNvPr id="6" name="Footer Placeholder 5">
            <a:extLst>
              <a:ext uri="{FF2B5EF4-FFF2-40B4-BE49-F238E27FC236}">
                <a16:creationId xmlns:a16="http://schemas.microsoft.com/office/drawing/2014/main" id="{64CA5BD0-3986-4684-B6D1-D6513CCE55F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DE5FB00-BD9E-4ED0-87ED-4E66F852612B}"/>
              </a:ext>
            </a:extLst>
          </p:cNvPr>
          <p:cNvSpPr>
            <a:spLocks noGrp="1"/>
          </p:cNvSpPr>
          <p:nvPr>
            <p:ph type="sldNum" sz="quarter" idx="12"/>
          </p:nvPr>
        </p:nvSpPr>
        <p:spPr/>
        <p:txBody>
          <a:bodyPr/>
          <a:lstStyle/>
          <a:p>
            <a:fld id="{7DFC12AA-7266-445D-B896-00FD6557D06B}" type="slidenum">
              <a:rPr lang="en-US" smtClean="0"/>
              <a:t>‹#›</a:t>
            </a:fld>
            <a:endParaRPr lang="en-US" dirty="0"/>
          </a:p>
        </p:txBody>
      </p:sp>
    </p:spTree>
    <p:extLst>
      <p:ext uri="{BB962C8B-B14F-4D97-AF65-F5344CB8AC3E}">
        <p14:creationId xmlns:p14="http://schemas.microsoft.com/office/powerpoint/2010/main" val="3411246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834B2-9335-43F8-9F54-FF4368606B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8FEC9F-E01C-4643-B8A3-D7A7A6641F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38625E0-75D9-4C6E-87CB-B176863369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E64D01-7B92-477B-B6AC-4B80782B1BFE}"/>
              </a:ext>
            </a:extLst>
          </p:cNvPr>
          <p:cNvSpPr>
            <a:spLocks noGrp="1"/>
          </p:cNvSpPr>
          <p:nvPr>
            <p:ph type="dt" sz="half" idx="10"/>
          </p:nvPr>
        </p:nvSpPr>
        <p:spPr/>
        <p:txBody>
          <a:bodyPr/>
          <a:lstStyle/>
          <a:p>
            <a:fld id="{7450D965-15E4-4F4F-B21E-11DDA7A2EA91}" type="datetimeFigureOut">
              <a:rPr lang="en-US" smtClean="0"/>
              <a:t>11/26/2021</a:t>
            </a:fld>
            <a:endParaRPr lang="en-US" dirty="0"/>
          </a:p>
        </p:txBody>
      </p:sp>
      <p:sp>
        <p:nvSpPr>
          <p:cNvPr id="6" name="Footer Placeholder 5">
            <a:extLst>
              <a:ext uri="{FF2B5EF4-FFF2-40B4-BE49-F238E27FC236}">
                <a16:creationId xmlns:a16="http://schemas.microsoft.com/office/drawing/2014/main" id="{C41EED70-DD78-4B0D-B971-209C1DBAE94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B812B0B-DACB-4BA7-A21F-2D8DA79D2423}"/>
              </a:ext>
            </a:extLst>
          </p:cNvPr>
          <p:cNvSpPr>
            <a:spLocks noGrp="1"/>
          </p:cNvSpPr>
          <p:nvPr>
            <p:ph type="sldNum" sz="quarter" idx="12"/>
          </p:nvPr>
        </p:nvSpPr>
        <p:spPr/>
        <p:txBody>
          <a:bodyPr/>
          <a:lstStyle/>
          <a:p>
            <a:fld id="{7DFC12AA-7266-445D-B896-00FD6557D06B}" type="slidenum">
              <a:rPr lang="en-US" smtClean="0"/>
              <a:t>‹#›</a:t>
            </a:fld>
            <a:endParaRPr lang="en-US" dirty="0"/>
          </a:p>
        </p:txBody>
      </p:sp>
    </p:spTree>
    <p:extLst>
      <p:ext uri="{BB962C8B-B14F-4D97-AF65-F5344CB8AC3E}">
        <p14:creationId xmlns:p14="http://schemas.microsoft.com/office/powerpoint/2010/main" val="752031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4F357C-8D66-4BEC-B685-CCA5A9614C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DFBF1B4-173D-4F19-8636-627399D37B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141648-243E-4D90-BE6A-6B35747E99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50D965-15E4-4F4F-B21E-11DDA7A2EA91}" type="datetimeFigureOut">
              <a:rPr lang="en-US" smtClean="0"/>
              <a:t>11/26/2021</a:t>
            </a:fld>
            <a:endParaRPr lang="en-US" dirty="0"/>
          </a:p>
        </p:txBody>
      </p:sp>
      <p:sp>
        <p:nvSpPr>
          <p:cNvPr id="5" name="Footer Placeholder 4">
            <a:extLst>
              <a:ext uri="{FF2B5EF4-FFF2-40B4-BE49-F238E27FC236}">
                <a16:creationId xmlns:a16="http://schemas.microsoft.com/office/drawing/2014/main" id="{AF46497D-157C-4197-A567-009D1107D4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5D477DF-1753-4BA9-99E2-8FD0A0E581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FC12AA-7266-445D-B896-00FD6557D06B}" type="slidenum">
              <a:rPr lang="en-US" smtClean="0"/>
              <a:t>‹#›</a:t>
            </a:fld>
            <a:endParaRPr lang="en-US" dirty="0"/>
          </a:p>
        </p:txBody>
      </p:sp>
    </p:spTree>
    <p:extLst>
      <p:ext uri="{BB962C8B-B14F-4D97-AF65-F5344CB8AC3E}">
        <p14:creationId xmlns:p14="http://schemas.microsoft.com/office/powerpoint/2010/main" val="1952987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B19F0-9902-42F1-97E6-C0EECD94D9B6}"/>
              </a:ext>
            </a:extLst>
          </p:cNvPr>
          <p:cNvSpPr>
            <a:spLocks noGrp="1"/>
          </p:cNvSpPr>
          <p:nvPr>
            <p:ph type="ctrTitle"/>
          </p:nvPr>
        </p:nvSpPr>
        <p:spPr/>
        <p:txBody>
          <a:bodyPr>
            <a:normAutofit/>
          </a:bodyPr>
          <a:lstStyle/>
          <a:p>
            <a:r>
              <a:rPr lang="en-US" sz="7000" b="1" dirty="0"/>
              <a:t>?</a:t>
            </a:r>
          </a:p>
        </p:txBody>
      </p:sp>
      <p:sp>
        <p:nvSpPr>
          <p:cNvPr id="3" name="Subtitle 2">
            <a:extLst>
              <a:ext uri="{FF2B5EF4-FFF2-40B4-BE49-F238E27FC236}">
                <a16:creationId xmlns:a16="http://schemas.microsoft.com/office/drawing/2014/main" id="{8AF097A1-E4EF-4455-BE16-BDF6F13C6C3F}"/>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703595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Logical Content</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838200" y="1454727"/>
            <a:ext cx="10515600" cy="4810991"/>
          </a:xfrm>
        </p:spPr>
        <p:txBody>
          <a:bodyPr>
            <a:normAutofit fontScale="92500" lnSpcReduction="20000"/>
          </a:bodyPr>
          <a:lstStyle/>
          <a:p>
            <a:r>
              <a:rPr lang="en-US" dirty="0"/>
              <a:t>Mathematics deals with relations among undefined things</a:t>
            </a:r>
          </a:p>
          <a:p>
            <a:r>
              <a:rPr lang="en-US" dirty="0"/>
              <a:t>Examples from Chess</a:t>
            </a:r>
          </a:p>
          <a:p>
            <a:pPr lvl="1"/>
            <a:r>
              <a:rPr lang="en-US" dirty="0"/>
              <a:t>You cannot define Chess without the set of rules</a:t>
            </a:r>
          </a:p>
          <a:p>
            <a:pPr lvl="1"/>
            <a:r>
              <a:rPr lang="en-US" dirty="0"/>
              <a:t>The essential thing is to know how the pieces move or act</a:t>
            </a:r>
          </a:p>
          <a:p>
            <a:r>
              <a:rPr lang="en-US" dirty="0"/>
              <a:t>Examples in Geometry </a:t>
            </a:r>
          </a:p>
          <a:p>
            <a:pPr lvl="1"/>
            <a:r>
              <a:rPr lang="en-US" dirty="0"/>
              <a:t>Point and straight line. In geometry they are undefined notion</a:t>
            </a:r>
          </a:p>
          <a:p>
            <a:pPr lvl="1"/>
            <a:r>
              <a:rPr lang="en-US" dirty="0"/>
              <a:t>We define a relation/rule between them “Two points determine a line” or “only one straight line is possible through two points”.</a:t>
            </a:r>
          </a:p>
          <a:p>
            <a:r>
              <a:rPr lang="en-US" dirty="0"/>
              <a:t>The rule we set are called axioms, the building blocks to start mathematics with </a:t>
            </a:r>
          </a:p>
          <a:p>
            <a:r>
              <a:rPr lang="en-US" dirty="0"/>
              <a:t>Axioms are assumed true, and not proven.</a:t>
            </a:r>
          </a:p>
          <a:p>
            <a:r>
              <a:rPr lang="en-US" dirty="0"/>
              <a:t>We never prove the axioms, rather we use axioms to prove a theory</a:t>
            </a:r>
          </a:p>
          <a:p>
            <a:r>
              <a:rPr lang="en-US" dirty="0"/>
              <a:t>A theory is an abstract description of a system</a:t>
            </a:r>
          </a:p>
        </p:txBody>
      </p:sp>
    </p:spTree>
    <p:extLst>
      <p:ext uri="{BB962C8B-B14F-4D97-AF65-F5344CB8AC3E}">
        <p14:creationId xmlns:p14="http://schemas.microsoft.com/office/powerpoint/2010/main" val="1477865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Example of Axioms</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838200" y="1454727"/>
            <a:ext cx="10515600" cy="4810991"/>
          </a:xfrm>
        </p:spPr>
        <p:txBody>
          <a:bodyPr>
            <a:normAutofit/>
          </a:bodyPr>
          <a:lstStyle/>
          <a:p>
            <a:r>
              <a:rPr lang="en-US" dirty="0"/>
              <a:t>Axioms in Euclidean Geometry</a:t>
            </a:r>
          </a:p>
          <a:p>
            <a:pPr lvl="1"/>
            <a:r>
              <a:rPr lang="en-US"/>
              <a:t>Point</a:t>
            </a:r>
            <a:endParaRPr lang="en-US" dirty="0"/>
          </a:p>
          <a:p>
            <a:pPr lvl="1"/>
            <a:r>
              <a:rPr lang="en-US" dirty="0"/>
              <a:t>Line</a:t>
            </a:r>
          </a:p>
          <a:p>
            <a:pPr lvl="1"/>
            <a:r>
              <a:rPr lang="en-US" dirty="0"/>
              <a:t>Axioms</a:t>
            </a:r>
          </a:p>
          <a:p>
            <a:pPr lvl="1"/>
            <a:endParaRPr lang="en-US" dirty="0"/>
          </a:p>
          <a:p>
            <a:endParaRPr lang="en-US" dirty="0"/>
          </a:p>
        </p:txBody>
      </p:sp>
    </p:spTree>
    <p:extLst>
      <p:ext uri="{BB962C8B-B14F-4D97-AF65-F5344CB8AC3E}">
        <p14:creationId xmlns:p14="http://schemas.microsoft.com/office/powerpoint/2010/main" val="1744998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Intuitive Background</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838200" y="1825625"/>
            <a:ext cx="10515600" cy="4034848"/>
          </a:xfrm>
        </p:spPr>
        <p:txBody>
          <a:bodyPr>
            <a:normAutofit/>
          </a:bodyPr>
          <a:lstStyle/>
          <a:p>
            <a:r>
              <a:rPr lang="en-US" dirty="0"/>
              <a:t>The approach of looking into a problem</a:t>
            </a:r>
          </a:p>
          <a:p>
            <a:pPr lvl="1"/>
            <a:r>
              <a:rPr lang="en-US" sz="2800" dirty="0"/>
              <a:t>Compare the set of rules in chess and geometry</a:t>
            </a:r>
          </a:p>
          <a:p>
            <a:pPr lvl="1"/>
            <a:r>
              <a:rPr lang="en-US" sz="2800" dirty="0"/>
              <a:t>You will be using the rules to reach the goal or explain the system</a:t>
            </a:r>
          </a:p>
          <a:p>
            <a:r>
              <a:rPr lang="en-US" dirty="0"/>
              <a:t>Intuition can be trained or developed</a:t>
            </a:r>
          </a:p>
          <a:p>
            <a:r>
              <a:rPr lang="en-US" dirty="0"/>
              <a:t>The theory of probability deserves intuitive attention to realize</a:t>
            </a:r>
          </a:p>
          <a:p>
            <a:pPr lvl="1"/>
            <a:r>
              <a:rPr lang="en-US" sz="2800" dirty="0"/>
              <a:t>The chance is 3 in 5</a:t>
            </a:r>
          </a:p>
          <a:p>
            <a:r>
              <a:rPr lang="en-US" dirty="0"/>
              <a:t>Don’t you think it is vague?</a:t>
            </a:r>
          </a:p>
          <a:p>
            <a:r>
              <a:rPr lang="en-US" dirty="0"/>
              <a:t>What is intuitive here?</a:t>
            </a:r>
          </a:p>
          <a:p>
            <a:endParaRPr lang="en-US" dirty="0"/>
          </a:p>
        </p:txBody>
      </p:sp>
    </p:spTree>
    <p:extLst>
      <p:ext uri="{BB962C8B-B14F-4D97-AF65-F5344CB8AC3E}">
        <p14:creationId xmlns:p14="http://schemas.microsoft.com/office/powerpoint/2010/main" val="439521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Application</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838199" y="1825625"/>
            <a:ext cx="10768445" cy="3432175"/>
          </a:xfrm>
        </p:spPr>
        <p:txBody>
          <a:bodyPr>
            <a:normAutofit lnSpcReduction="10000"/>
          </a:bodyPr>
          <a:lstStyle/>
          <a:p>
            <a:r>
              <a:rPr lang="en-US" dirty="0"/>
              <a:t>The notion of rigid body is fundamental. Theory provides the framework for a rigid body</a:t>
            </a:r>
          </a:p>
          <a:p>
            <a:r>
              <a:rPr lang="en-US" dirty="0"/>
              <a:t>No things are rigid</a:t>
            </a:r>
          </a:p>
          <a:p>
            <a:r>
              <a:rPr lang="en-US" dirty="0"/>
              <a:t>We still use the rigid body theory to the non rigid objects “Consider the object is rigid” (Assumptions)</a:t>
            </a:r>
          </a:p>
          <a:p>
            <a:r>
              <a:rPr lang="en-US" dirty="0"/>
              <a:t>The more meet the assumptions, the more get the better approximation</a:t>
            </a:r>
          </a:p>
          <a:p>
            <a:r>
              <a:rPr lang="en-US" dirty="0"/>
              <a:t>In the application, the abstract model serve as a tool.</a:t>
            </a:r>
          </a:p>
          <a:p>
            <a:endParaRPr lang="en-US" dirty="0"/>
          </a:p>
          <a:p>
            <a:endParaRPr lang="en-US" dirty="0"/>
          </a:p>
        </p:txBody>
      </p:sp>
      <p:sp>
        <p:nvSpPr>
          <p:cNvPr id="5" name="TextBox 4">
            <a:extLst>
              <a:ext uri="{FF2B5EF4-FFF2-40B4-BE49-F238E27FC236}">
                <a16:creationId xmlns:a16="http://schemas.microsoft.com/office/drawing/2014/main" id="{10F59942-73A5-4C6F-A13E-68AB9B186CF9}"/>
              </a:ext>
            </a:extLst>
          </p:cNvPr>
          <p:cNvSpPr txBox="1"/>
          <p:nvPr/>
        </p:nvSpPr>
        <p:spPr>
          <a:xfrm>
            <a:off x="838200" y="5351318"/>
            <a:ext cx="10602191" cy="707886"/>
          </a:xfrm>
          <a:prstGeom prst="rect">
            <a:avLst/>
          </a:prstGeom>
          <a:noFill/>
        </p:spPr>
        <p:txBody>
          <a:bodyPr wrap="square" rtlCol="0">
            <a:spAutoFit/>
          </a:bodyPr>
          <a:lstStyle/>
          <a:p>
            <a:r>
              <a:rPr lang="en-US" sz="2000" i="1" dirty="0"/>
              <a:t>“The manner in which mathematical theories are applied does not depend on pre-conceived ideas; it is a purposeful technique depending on, and changing with, experience”</a:t>
            </a:r>
          </a:p>
        </p:txBody>
      </p:sp>
    </p:spTree>
    <p:extLst>
      <p:ext uri="{BB962C8B-B14F-4D97-AF65-F5344CB8AC3E}">
        <p14:creationId xmlns:p14="http://schemas.microsoft.com/office/powerpoint/2010/main" val="2070194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Probability</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838200" y="1825625"/>
            <a:ext cx="10515600" cy="4336184"/>
          </a:xfrm>
        </p:spPr>
        <p:txBody>
          <a:bodyPr>
            <a:normAutofit lnSpcReduction="10000"/>
          </a:bodyPr>
          <a:lstStyle/>
          <a:p>
            <a:r>
              <a:rPr lang="en-US" dirty="0"/>
              <a:t>Historically the purpose of probability was to describe the experience connected with game of chance</a:t>
            </a:r>
          </a:p>
          <a:p>
            <a:r>
              <a:rPr lang="en-US" dirty="0"/>
              <a:t>In real life we use probability for decision making</a:t>
            </a:r>
          </a:p>
          <a:p>
            <a:r>
              <a:rPr lang="en-US" dirty="0"/>
              <a:t>We play a game of chance to predict the future consequence</a:t>
            </a:r>
          </a:p>
          <a:p>
            <a:r>
              <a:rPr lang="en-US" dirty="0"/>
              <a:t>We decide now based on the prediction of the future</a:t>
            </a:r>
          </a:p>
          <a:p>
            <a:r>
              <a:rPr lang="en-US" dirty="0"/>
              <a:t>Success of the decision depends on how precisely we made the prediction</a:t>
            </a:r>
          </a:p>
          <a:p>
            <a:r>
              <a:rPr lang="en-US" dirty="0"/>
              <a:t>A useful probability model may refer to non-observable world </a:t>
            </a:r>
          </a:p>
          <a:p>
            <a:pPr lvl="1"/>
            <a:r>
              <a:rPr lang="en-US" dirty="0"/>
              <a:t>Boson particle (In physics, was developed (1924–25) by Satyendra Nath Bose)</a:t>
            </a:r>
          </a:p>
          <a:p>
            <a:pPr lvl="1"/>
            <a:r>
              <a:rPr lang="en-US" dirty="0"/>
              <a:t>Probability of ruin (in insurance)</a:t>
            </a:r>
          </a:p>
          <a:p>
            <a:endParaRPr lang="en-US" dirty="0"/>
          </a:p>
        </p:txBody>
      </p:sp>
    </p:spTree>
    <p:extLst>
      <p:ext uri="{BB962C8B-B14F-4D97-AF65-F5344CB8AC3E}">
        <p14:creationId xmlns:p14="http://schemas.microsoft.com/office/powerpoint/2010/main" val="2065862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Statistical Probability</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838200" y="1430770"/>
            <a:ext cx="10515600" cy="5177847"/>
          </a:xfrm>
        </p:spPr>
        <p:txBody>
          <a:bodyPr>
            <a:noAutofit/>
          </a:bodyPr>
          <a:lstStyle/>
          <a:p>
            <a:r>
              <a:rPr lang="en-US" sz="2200" dirty="0"/>
              <a:t>Tell me something from your day-to-day life</a:t>
            </a:r>
          </a:p>
          <a:p>
            <a:r>
              <a:rPr lang="en-US" sz="2200" dirty="0"/>
              <a:t>The intuitive notion of probability has two aspects in our life</a:t>
            </a:r>
          </a:p>
          <a:p>
            <a:pPr lvl="1"/>
            <a:r>
              <a:rPr lang="en-US" sz="2200" dirty="0"/>
              <a:t>Judgement: Jaynal is probably a happy man, Bangladesh government will probably be able to make Bangladesh people well off.  </a:t>
            </a:r>
          </a:p>
          <a:p>
            <a:pPr lvl="1"/>
            <a:r>
              <a:rPr lang="en-US" sz="2200" dirty="0"/>
              <a:t>Judgement is an issue of philosophers or logicians</a:t>
            </a:r>
          </a:p>
          <a:p>
            <a:pPr lvl="1"/>
            <a:r>
              <a:rPr lang="en-US" sz="2200" dirty="0"/>
              <a:t>Inductive reasoning: Outcome of a conceptual experiment (Statistical probability)</a:t>
            </a:r>
          </a:p>
          <a:p>
            <a:pPr lvl="2"/>
            <a:r>
              <a:rPr lang="en-US" sz="2200" dirty="0"/>
              <a:t>We must agree with an idealized experiment such as tossing a coin</a:t>
            </a:r>
          </a:p>
          <a:p>
            <a:pPr lvl="2"/>
            <a:r>
              <a:rPr lang="en-US" sz="2200" dirty="0"/>
              <a:t>At the outset we must agree with the outcomes and the probabilities associated with them</a:t>
            </a:r>
          </a:p>
          <a:p>
            <a:pPr lvl="2"/>
            <a:r>
              <a:rPr lang="en-US" sz="2200" dirty="0"/>
              <a:t>The idealized model presumably meant “Out of infinitely may worlds one is selected at random”</a:t>
            </a:r>
          </a:p>
          <a:p>
            <a:pPr lvl="2"/>
            <a:r>
              <a:rPr lang="en-US" sz="2200" dirty="0"/>
              <a:t>It appears meaningless</a:t>
            </a:r>
          </a:p>
          <a:p>
            <a:pPr lvl="1"/>
            <a:r>
              <a:rPr lang="en-US" sz="2200" dirty="0"/>
              <a:t>An Event with probability .6 should be expected. This description is deliberately vague but provides a meaningful insight</a:t>
            </a:r>
          </a:p>
          <a:p>
            <a:pPr lvl="2"/>
            <a:endParaRPr lang="en-US" sz="2200" dirty="0"/>
          </a:p>
          <a:p>
            <a:pPr lvl="1"/>
            <a:endParaRPr lang="en-US" sz="2200" dirty="0"/>
          </a:p>
          <a:p>
            <a:endParaRPr lang="en-US" sz="2200" dirty="0"/>
          </a:p>
        </p:txBody>
      </p:sp>
    </p:spTree>
    <p:extLst>
      <p:ext uri="{BB962C8B-B14F-4D97-AF65-F5344CB8AC3E}">
        <p14:creationId xmlns:p14="http://schemas.microsoft.com/office/powerpoint/2010/main" val="1288304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Probability Interpretation</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838200" y="1825625"/>
            <a:ext cx="10515600" cy="4502439"/>
          </a:xfrm>
        </p:spPr>
        <p:txBody>
          <a:bodyPr>
            <a:normAutofit/>
          </a:bodyPr>
          <a:lstStyle/>
          <a:p>
            <a:r>
              <a:rPr lang="en-US" dirty="0"/>
              <a:t>In Bangladesh, what is the probability of a male child?</a:t>
            </a:r>
          </a:p>
          <a:p>
            <a:r>
              <a:rPr lang="en-US" dirty="0"/>
              <a:t>What is your idealized experiment in your mind?</a:t>
            </a:r>
          </a:p>
          <a:p>
            <a:r>
              <a:rPr lang="en-US" dirty="0"/>
              <a:t>What are the possible outcomes of the experiment</a:t>
            </a:r>
          </a:p>
          <a:p>
            <a:r>
              <a:rPr lang="en-US" dirty="0"/>
              <a:t>What are the probabilities associated with the outcomes</a:t>
            </a:r>
          </a:p>
          <a:p>
            <a:r>
              <a:rPr lang="en-US" dirty="0"/>
              <a:t>Have you thought about infinite repetitions of the experiment</a:t>
            </a:r>
          </a:p>
          <a:p>
            <a:endParaRPr lang="en-US" dirty="0"/>
          </a:p>
        </p:txBody>
      </p:sp>
      <p:graphicFrame>
        <p:nvGraphicFramePr>
          <p:cNvPr id="4" name="Table 3">
            <a:extLst>
              <a:ext uri="{FF2B5EF4-FFF2-40B4-BE49-F238E27FC236}">
                <a16:creationId xmlns:a16="http://schemas.microsoft.com/office/drawing/2014/main" id="{43356C6A-5CED-4875-B097-FF5BAC48791F}"/>
              </a:ext>
            </a:extLst>
          </p:cNvPr>
          <p:cNvGraphicFramePr>
            <a:graphicFrameLocks noGrp="1"/>
          </p:cNvGraphicFramePr>
          <p:nvPr>
            <p:extLst>
              <p:ext uri="{D42A27DB-BD31-4B8C-83A1-F6EECF244321}">
                <p14:modId xmlns:p14="http://schemas.microsoft.com/office/powerpoint/2010/main" val="3398291595"/>
              </p:ext>
            </p:extLst>
          </p:nvPr>
        </p:nvGraphicFramePr>
        <p:xfrm>
          <a:off x="1082035" y="4638451"/>
          <a:ext cx="6773489" cy="1386934"/>
        </p:xfrm>
        <a:graphic>
          <a:graphicData uri="http://schemas.openxmlformats.org/drawingml/2006/table">
            <a:tbl>
              <a:tblPr firstRow="1" firstCol="1" bandRow="1">
                <a:tableStyleId>{5C22544A-7EE6-4342-B048-85BDC9FD1C3A}</a:tableStyleId>
              </a:tblPr>
              <a:tblGrid>
                <a:gridCol w="1447234">
                  <a:extLst>
                    <a:ext uri="{9D8B030D-6E8A-4147-A177-3AD203B41FA5}">
                      <a16:colId xmlns:a16="http://schemas.microsoft.com/office/drawing/2014/main" val="1777445024"/>
                    </a:ext>
                  </a:extLst>
                </a:gridCol>
                <a:gridCol w="1065251">
                  <a:extLst>
                    <a:ext uri="{9D8B030D-6E8A-4147-A177-3AD203B41FA5}">
                      <a16:colId xmlns:a16="http://schemas.microsoft.com/office/drawing/2014/main" val="3888724161"/>
                    </a:ext>
                  </a:extLst>
                </a:gridCol>
                <a:gridCol w="1065251">
                  <a:extLst>
                    <a:ext uri="{9D8B030D-6E8A-4147-A177-3AD203B41FA5}">
                      <a16:colId xmlns:a16="http://schemas.microsoft.com/office/drawing/2014/main" val="1514938346"/>
                    </a:ext>
                  </a:extLst>
                </a:gridCol>
                <a:gridCol w="1065251">
                  <a:extLst>
                    <a:ext uri="{9D8B030D-6E8A-4147-A177-3AD203B41FA5}">
                      <a16:colId xmlns:a16="http://schemas.microsoft.com/office/drawing/2014/main" val="2739637573"/>
                    </a:ext>
                  </a:extLst>
                </a:gridCol>
                <a:gridCol w="1065251">
                  <a:extLst>
                    <a:ext uri="{9D8B030D-6E8A-4147-A177-3AD203B41FA5}">
                      <a16:colId xmlns:a16="http://schemas.microsoft.com/office/drawing/2014/main" val="2954558009"/>
                    </a:ext>
                  </a:extLst>
                </a:gridCol>
                <a:gridCol w="1065251">
                  <a:extLst>
                    <a:ext uri="{9D8B030D-6E8A-4147-A177-3AD203B41FA5}">
                      <a16:colId xmlns:a16="http://schemas.microsoft.com/office/drawing/2014/main" val="526832882"/>
                    </a:ext>
                  </a:extLst>
                </a:gridCol>
              </a:tblGrid>
              <a:tr h="0">
                <a:tc>
                  <a:txBody>
                    <a:bodyPr/>
                    <a:lstStyle/>
                    <a:p>
                      <a:pPr marL="0" marR="0">
                        <a:lnSpc>
                          <a:spcPct val="107000"/>
                        </a:lnSpc>
                        <a:spcBef>
                          <a:spcPts val="0"/>
                        </a:spcBef>
                        <a:spcAft>
                          <a:spcPts val="0"/>
                        </a:spcAft>
                      </a:pPr>
                      <a:r>
                        <a:rPr lang="en-US" sz="2000" dirty="0">
                          <a:effectLst/>
                        </a:rPr>
                        <a:t>Male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2000" dirty="0">
                          <a:effectLst/>
                        </a:rPr>
                        <a:t>3005 (50.6%)</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2000" dirty="0">
                          <a:effectLst/>
                        </a:rPr>
                        <a:t>2672 (50.4%)</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2000" dirty="0">
                          <a:effectLst/>
                        </a:rPr>
                        <a:t>3907 (51.1%)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2000">
                          <a:effectLst/>
                        </a:rPr>
                        <a:t>3571 (51.3%)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2000">
                          <a:effectLst/>
                        </a:rPr>
                        <a:t>4065 (52.1%)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986076921"/>
                  </a:ext>
                </a:extLst>
              </a:tr>
              <a:tr h="749140">
                <a:tc>
                  <a:txBody>
                    <a:bodyPr/>
                    <a:lstStyle/>
                    <a:p>
                      <a:pPr marL="0" marR="0">
                        <a:lnSpc>
                          <a:spcPct val="107000"/>
                        </a:lnSpc>
                        <a:spcBef>
                          <a:spcPts val="0"/>
                        </a:spcBef>
                        <a:spcAft>
                          <a:spcPts val="0"/>
                        </a:spcAft>
                      </a:pPr>
                      <a:r>
                        <a:rPr lang="en-US" sz="2000">
                          <a:effectLst/>
                        </a:rPr>
                        <a:t>Female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2000">
                          <a:effectLst/>
                        </a:rPr>
                        <a:t>2932 (49.4%)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2000" dirty="0">
                          <a:effectLst/>
                        </a:rPr>
                        <a:t>2628 (49.6%)</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2000">
                          <a:effectLst/>
                        </a:rPr>
                        <a:t>3740 (48.9%)</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2000">
                          <a:effectLst/>
                        </a:rPr>
                        <a:t>3394 (48.7%)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2000" dirty="0">
                          <a:effectLst/>
                        </a:rPr>
                        <a:t>3741 (47.9%)</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730238289"/>
                  </a:ext>
                </a:extLst>
              </a:tr>
            </a:tbl>
          </a:graphicData>
        </a:graphic>
      </p:graphicFrame>
    </p:spTree>
    <p:extLst>
      <p:ext uri="{BB962C8B-B14F-4D97-AF65-F5344CB8AC3E}">
        <p14:creationId xmlns:p14="http://schemas.microsoft.com/office/powerpoint/2010/main" val="802380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Discussion on writings</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838200" y="1825625"/>
            <a:ext cx="10515600" cy="4502439"/>
          </a:xfrm>
        </p:spPr>
        <p:txBody>
          <a:bodyPr>
            <a:normAutofit/>
          </a:bodyPr>
          <a:lstStyle/>
          <a:p>
            <a:r>
              <a:rPr lang="en-US" dirty="0"/>
              <a:t>Assuming you all have submitted your assignments</a:t>
            </a:r>
          </a:p>
          <a:p>
            <a:r>
              <a:rPr lang="en-US" dirty="0"/>
              <a:t>Your Baseline standard</a:t>
            </a:r>
          </a:p>
          <a:p>
            <a:r>
              <a:rPr lang="en-US" dirty="0"/>
              <a:t>I will be sharing your writings anonymously</a:t>
            </a:r>
          </a:p>
          <a:p>
            <a:endParaRPr lang="en-US" dirty="0"/>
          </a:p>
        </p:txBody>
      </p:sp>
    </p:spTree>
    <p:extLst>
      <p:ext uri="{BB962C8B-B14F-4D97-AF65-F5344CB8AC3E}">
        <p14:creationId xmlns:p14="http://schemas.microsoft.com/office/powerpoint/2010/main" val="3583003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What we should ask</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p:txBody>
          <a:bodyPr>
            <a:normAutofit fontScale="92500" lnSpcReduction="20000"/>
          </a:bodyPr>
          <a:lstStyle/>
          <a:p>
            <a:r>
              <a:rPr lang="en-US" dirty="0"/>
              <a:t>In research ask something about the population (Patterns)</a:t>
            </a:r>
          </a:p>
          <a:p>
            <a:r>
              <a:rPr lang="en-US" dirty="0"/>
              <a:t>In learning, ask something to reach the objective</a:t>
            </a:r>
          </a:p>
          <a:p>
            <a:r>
              <a:rPr lang="en-US" dirty="0"/>
              <a:t>In decision making ask about the uncertainty </a:t>
            </a:r>
          </a:p>
          <a:p>
            <a:r>
              <a:rPr lang="en-US" dirty="0"/>
              <a:t>You can add more</a:t>
            </a:r>
          </a:p>
          <a:p>
            <a:endParaRPr lang="en-US" dirty="0"/>
          </a:p>
          <a:p>
            <a:r>
              <a:rPr lang="en-US" dirty="0"/>
              <a:t>To ask a WH question</a:t>
            </a:r>
          </a:p>
          <a:p>
            <a:r>
              <a:rPr lang="en-US" dirty="0"/>
              <a:t>Think about the population and elements of </a:t>
            </a:r>
            <a:r>
              <a:rPr lang="en-US"/>
              <a:t>the population</a:t>
            </a:r>
            <a:endParaRPr lang="en-US" dirty="0"/>
          </a:p>
          <a:p>
            <a:r>
              <a:rPr lang="en-US" dirty="0"/>
              <a:t>Think about an interesting parameter of the population</a:t>
            </a:r>
          </a:p>
          <a:p>
            <a:r>
              <a:rPr lang="en-US" dirty="0"/>
              <a:t>Fix the place and time, as the parameter might change over time</a:t>
            </a:r>
          </a:p>
          <a:p>
            <a:r>
              <a:rPr lang="en-US" dirty="0"/>
              <a:t>Pose the question </a:t>
            </a:r>
          </a:p>
        </p:txBody>
      </p:sp>
    </p:spTree>
    <p:extLst>
      <p:ext uri="{BB962C8B-B14F-4D97-AF65-F5344CB8AC3E}">
        <p14:creationId xmlns:p14="http://schemas.microsoft.com/office/powerpoint/2010/main" val="24991783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A1D40F-1A72-46FD-AB6E-ACAD80372282}"/>
              </a:ext>
            </a:extLst>
          </p:cNvPr>
          <p:cNvSpPr txBox="1"/>
          <p:nvPr/>
        </p:nvSpPr>
        <p:spPr>
          <a:xfrm>
            <a:off x="168966" y="1133061"/>
            <a:ext cx="5565912" cy="5632311"/>
          </a:xfrm>
          <a:prstGeom prst="rect">
            <a:avLst/>
          </a:prstGeom>
          <a:noFill/>
        </p:spPr>
        <p:txBody>
          <a:bodyPr wrap="square" rtlCol="0">
            <a:spAutoFit/>
          </a:bodyPr>
          <a:lstStyle/>
          <a:p>
            <a:pPr marL="457200" indent="-457200" algn="l">
              <a:buFont typeface="+mj-lt"/>
              <a:buAutoNum type="arabicPeriod"/>
            </a:pPr>
            <a:r>
              <a:rPr lang="en-US" sz="2400" b="0" i="0" dirty="0">
                <a:solidFill>
                  <a:srgbClr val="222222"/>
                </a:solidFill>
                <a:effectLst/>
                <a:latin typeface="Arial" panose="020B0604020202020204" pitchFamily="34" charset="0"/>
              </a:rPr>
              <a:t>what is the main cause of child marriage in Bangladesh? </a:t>
            </a:r>
          </a:p>
          <a:p>
            <a:pPr marL="457200" indent="-457200" algn="l">
              <a:buFont typeface="+mj-lt"/>
              <a:buAutoNum type="arabicPeriod"/>
            </a:pPr>
            <a:r>
              <a:rPr lang="en-US" sz="2400" b="0" i="0" dirty="0">
                <a:solidFill>
                  <a:srgbClr val="222222"/>
                </a:solidFill>
                <a:effectLst/>
                <a:latin typeface="Arial" panose="020B0604020202020204" pitchFamily="34" charset="0"/>
              </a:rPr>
              <a:t>what is the effect of per </a:t>
            </a:r>
            <a:r>
              <a:rPr lang="en-US" sz="2400" b="1" i="0" dirty="0">
                <a:solidFill>
                  <a:srgbClr val="222222"/>
                </a:solidFill>
                <a:effectLst/>
                <a:latin typeface="Arial" panose="020B0604020202020204" pitchFamily="34" charset="0"/>
              </a:rPr>
              <a:t>capital</a:t>
            </a:r>
            <a:r>
              <a:rPr lang="en-US" sz="2400" b="0" i="0" dirty="0">
                <a:solidFill>
                  <a:srgbClr val="222222"/>
                </a:solidFill>
                <a:effectLst/>
                <a:latin typeface="Arial" panose="020B0604020202020204" pitchFamily="34" charset="0"/>
              </a:rPr>
              <a:t> income with the population growth of Bangladesh?</a:t>
            </a:r>
          </a:p>
          <a:p>
            <a:pPr marL="457200" indent="-457200" algn="l">
              <a:buFont typeface="+mj-lt"/>
              <a:buAutoNum type="arabicPeriod"/>
            </a:pPr>
            <a:r>
              <a:rPr lang="en-US" sz="2400" b="0" i="0" dirty="0">
                <a:solidFill>
                  <a:srgbClr val="222222"/>
                </a:solidFill>
                <a:effectLst/>
                <a:latin typeface="Arial" panose="020B0604020202020204" pitchFamily="34" charset="0"/>
              </a:rPr>
              <a:t>why the population of Bangladesh is not going to be turned into an asset?</a:t>
            </a:r>
          </a:p>
          <a:p>
            <a:pPr marL="457200" indent="-457200" algn="l">
              <a:buFont typeface="+mj-lt"/>
              <a:buAutoNum type="arabicPeriod"/>
            </a:pPr>
            <a:r>
              <a:rPr lang="en-US" sz="2400" b="0" i="0" dirty="0">
                <a:solidFill>
                  <a:srgbClr val="222222"/>
                </a:solidFill>
                <a:effectLst/>
                <a:latin typeface="Arial" panose="020B0604020202020204" pitchFamily="34" charset="0"/>
              </a:rPr>
              <a:t>what is the relationship between the population growth and the average life expectancy of the people of Bangladesh? </a:t>
            </a:r>
          </a:p>
          <a:p>
            <a:pPr marL="457200" indent="-457200" algn="l">
              <a:buFont typeface="+mj-lt"/>
              <a:buAutoNum type="arabicPeriod"/>
            </a:pPr>
            <a:r>
              <a:rPr lang="en-US" sz="2400" b="0" i="0" dirty="0">
                <a:solidFill>
                  <a:srgbClr val="222222"/>
                </a:solidFill>
                <a:effectLst/>
                <a:latin typeface="Arial" panose="020B0604020202020204" pitchFamily="34" charset="0"/>
              </a:rPr>
              <a:t>How is the standard of living of the people of Bangladesh after the age of 60?</a:t>
            </a:r>
            <a:endParaRPr lang="en-US" sz="2400" dirty="0"/>
          </a:p>
        </p:txBody>
      </p:sp>
      <p:sp>
        <p:nvSpPr>
          <p:cNvPr id="5" name="TextBox 4">
            <a:extLst>
              <a:ext uri="{FF2B5EF4-FFF2-40B4-BE49-F238E27FC236}">
                <a16:creationId xmlns:a16="http://schemas.microsoft.com/office/drawing/2014/main" id="{E4589EE7-7A1B-4F11-A8CD-02ECD3A928A6}"/>
              </a:ext>
            </a:extLst>
          </p:cNvPr>
          <p:cNvSpPr txBox="1"/>
          <p:nvPr/>
        </p:nvSpPr>
        <p:spPr>
          <a:xfrm>
            <a:off x="6202017" y="1162877"/>
            <a:ext cx="5307495" cy="4018216"/>
          </a:xfrm>
          <a:prstGeom prst="rect">
            <a:avLst/>
          </a:prstGeom>
          <a:noFill/>
        </p:spPr>
        <p:txBody>
          <a:bodyPr wrap="square" rtlCol="0">
            <a:spAutoFit/>
          </a:bodyPr>
          <a:lstStyle/>
          <a:p>
            <a:pPr marL="0" marR="0">
              <a:lnSpc>
                <a:spcPct val="107000"/>
              </a:lnSpc>
              <a:spcBef>
                <a:spcPts val="0"/>
              </a:spcBef>
              <a:spcAft>
                <a:spcPts val="0"/>
              </a:spcAft>
            </a:pPr>
            <a:r>
              <a:rPr lang="en-US" sz="24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A statement which is so explicit or well-established and also accepted without contention or query is known as axiom. Taking something as a standard and consider a set of rules and thought to be clearly true and compare or follow related thing with it. Easily to solve any equation or any matter.</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p>
        </p:txBody>
      </p:sp>
      <p:sp>
        <p:nvSpPr>
          <p:cNvPr id="6" name="Title 1">
            <a:extLst>
              <a:ext uri="{FF2B5EF4-FFF2-40B4-BE49-F238E27FC236}">
                <a16:creationId xmlns:a16="http://schemas.microsoft.com/office/drawing/2014/main" id="{8FAA99E8-7162-4FED-8CBB-C50D74E3EF97}"/>
              </a:ext>
            </a:extLst>
          </p:cNvPr>
          <p:cNvSpPr txBox="1">
            <a:spLocks/>
          </p:cNvSpPr>
          <p:nvPr/>
        </p:nvSpPr>
        <p:spPr>
          <a:xfrm>
            <a:off x="732184" y="92629"/>
            <a:ext cx="10515600" cy="863336"/>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Example 1</a:t>
            </a:r>
          </a:p>
        </p:txBody>
      </p:sp>
    </p:spTree>
    <p:extLst>
      <p:ext uri="{BB962C8B-B14F-4D97-AF65-F5344CB8AC3E}">
        <p14:creationId xmlns:p14="http://schemas.microsoft.com/office/powerpoint/2010/main" val="3631300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What is a question?</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p:txBody>
          <a:bodyPr/>
          <a:lstStyle/>
          <a:p>
            <a:r>
              <a:rPr lang="en-US" dirty="0"/>
              <a:t>Interrogative expression</a:t>
            </a:r>
          </a:p>
          <a:p>
            <a:r>
              <a:rPr lang="en-US" dirty="0"/>
              <a:t>The foundation of knowledge</a:t>
            </a:r>
          </a:p>
          <a:p>
            <a:r>
              <a:rPr lang="en-US" dirty="0"/>
              <a:t>Questioning is a powerful tool to exchange ideas</a:t>
            </a:r>
          </a:p>
          <a:p>
            <a:r>
              <a:rPr lang="en-US" dirty="0"/>
              <a:t>What do </a:t>
            </a:r>
            <a:r>
              <a:rPr lang="en-US"/>
              <a:t>you think?</a:t>
            </a:r>
            <a:endParaRPr lang="en-US" dirty="0"/>
          </a:p>
        </p:txBody>
      </p:sp>
    </p:spTree>
    <p:extLst>
      <p:ext uri="{BB962C8B-B14F-4D97-AF65-F5344CB8AC3E}">
        <p14:creationId xmlns:p14="http://schemas.microsoft.com/office/powerpoint/2010/main" val="10652495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A1D40F-1A72-46FD-AB6E-ACAD80372282}"/>
              </a:ext>
            </a:extLst>
          </p:cNvPr>
          <p:cNvSpPr txBox="1"/>
          <p:nvPr/>
        </p:nvSpPr>
        <p:spPr>
          <a:xfrm>
            <a:off x="139149" y="1000237"/>
            <a:ext cx="5565912" cy="5067028"/>
          </a:xfrm>
          <a:prstGeom prst="rect">
            <a:avLst/>
          </a:prstGeom>
          <a:noFill/>
        </p:spPr>
        <p:txBody>
          <a:bodyPr wrap="square" rtlCol="0">
            <a:spAutoFit/>
          </a:bodyPr>
          <a:lstStyle/>
          <a:p>
            <a:pPr marL="342900" marR="0" indent="-342900">
              <a:lnSpc>
                <a:spcPct val="115000"/>
              </a:lnSpc>
              <a:spcBef>
                <a:spcPts val="2400"/>
              </a:spcBef>
              <a:spcAft>
                <a:spcPts val="960"/>
              </a:spcAft>
              <a:buFont typeface="+mj-lt"/>
              <a:buAutoNum type="arabicPeriod"/>
            </a:pPr>
            <a:r>
              <a:rPr lang="en-GB"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How many people like mango and know about different types of mango?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15000"/>
              </a:lnSpc>
              <a:spcBef>
                <a:spcPts val="2400"/>
              </a:spcBef>
              <a:spcAft>
                <a:spcPts val="960"/>
              </a:spcAft>
              <a:buFont typeface="+mj-lt"/>
              <a:buAutoNum type="arabicPeriod"/>
            </a:pPr>
            <a:r>
              <a:rPr lang="en-GB"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Which percentage of people like online gaming of child?</a:t>
            </a:r>
          </a:p>
          <a:p>
            <a:pPr marL="342900" marR="0" indent="-342900">
              <a:lnSpc>
                <a:spcPct val="115000"/>
              </a:lnSpc>
              <a:spcBef>
                <a:spcPts val="2400"/>
              </a:spcBef>
              <a:spcAft>
                <a:spcPts val="960"/>
              </a:spcAft>
              <a:buFont typeface="+mj-lt"/>
              <a:buAutoNum type="arabicPeriod"/>
            </a:pPr>
            <a:r>
              <a:rPr lang="en-GB"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How many student go abroad and </a:t>
            </a:r>
            <a:r>
              <a:rPr lang="en-GB" sz="1800" dirty="0" err="1">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satle</a:t>
            </a:r>
            <a:r>
              <a:rPr lang="en-GB"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there?</a:t>
            </a:r>
          </a:p>
          <a:p>
            <a:pPr marL="342900" marR="0" indent="-342900">
              <a:lnSpc>
                <a:spcPct val="115000"/>
              </a:lnSpc>
              <a:spcBef>
                <a:spcPts val="2400"/>
              </a:spcBef>
              <a:spcAft>
                <a:spcPts val="960"/>
              </a:spcAft>
              <a:buFont typeface="+mj-lt"/>
              <a:buAutoNum type="arabicPeriod"/>
            </a:pPr>
            <a:r>
              <a:rPr lang="en-GB"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How much effective this for our country?</a:t>
            </a: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marL="342900" marR="0" indent="-342900">
              <a:lnSpc>
                <a:spcPct val="115000"/>
              </a:lnSpc>
              <a:spcBef>
                <a:spcPts val="2400"/>
              </a:spcBef>
              <a:spcAft>
                <a:spcPts val="960"/>
              </a:spcAft>
              <a:buFont typeface="+mj-lt"/>
              <a:buAutoNum type="arabicPeriod"/>
            </a:pPr>
            <a:r>
              <a:rPr lang="en-GB"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How many people of Bangladesh are using twitter?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en-GB" sz="1800" dirty="0">
                <a:solidFill>
                  <a:srgbClr val="000000"/>
                </a:solidFill>
                <a:effectLst/>
                <a:latin typeface="Helvetica" panose="020B0604020202020204" pitchFamily="34" charset="0"/>
                <a:ea typeface="Times New Roman" panose="02020603050405020304" pitchFamily="18" charset="0"/>
              </a:rPr>
              <a:t>What are the main reason of believing </a:t>
            </a:r>
            <a:r>
              <a:rPr lang="en-GB" sz="1800" dirty="0" err="1">
                <a:solidFill>
                  <a:srgbClr val="000000"/>
                </a:solidFill>
                <a:effectLst/>
                <a:latin typeface="Helvetica" panose="020B0604020202020204" pitchFamily="34" charset="0"/>
                <a:ea typeface="Times New Roman" panose="02020603050405020304" pitchFamily="18" charset="0"/>
              </a:rPr>
              <a:t>rumor</a:t>
            </a:r>
            <a:r>
              <a:rPr lang="en-GB" sz="1800" dirty="0">
                <a:solidFill>
                  <a:srgbClr val="000000"/>
                </a:solidFill>
                <a:effectLst/>
                <a:latin typeface="Helvetica" panose="020B0604020202020204" pitchFamily="34" charset="0"/>
                <a:ea typeface="Times New Roman" panose="02020603050405020304" pitchFamily="18" charset="0"/>
              </a:rPr>
              <a:t> of population of Bangladesh? </a:t>
            </a:r>
            <a:endParaRPr lang="en-US" sz="2400" dirty="0"/>
          </a:p>
        </p:txBody>
      </p:sp>
      <p:sp>
        <p:nvSpPr>
          <p:cNvPr id="5" name="TextBox 4">
            <a:extLst>
              <a:ext uri="{FF2B5EF4-FFF2-40B4-BE49-F238E27FC236}">
                <a16:creationId xmlns:a16="http://schemas.microsoft.com/office/drawing/2014/main" id="{E4589EE7-7A1B-4F11-A8CD-02ECD3A928A6}"/>
              </a:ext>
            </a:extLst>
          </p:cNvPr>
          <p:cNvSpPr txBox="1"/>
          <p:nvPr/>
        </p:nvSpPr>
        <p:spPr>
          <a:xfrm>
            <a:off x="5705061" y="854763"/>
            <a:ext cx="6052929" cy="5807103"/>
          </a:xfrm>
          <a:prstGeom prst="rect">
            <a:avLst/>
          </a:prstGeom>
          <a:noFill/>
        </p:spPr>
        <p:txBody>
          <a:bodyPr wrap="square" rtlCol="0">
            <a:spAutoFit/>
          </a:bodyPr>
          <a:lstStyle/>
          <a:p>
            <a:pPr marL="0" marR="0">
              <a:lnSpc>
                <a:spcPct val="107000"/>
              </a:lnSpc>
              <a:spcBef>
                <a:spcPts val="0"/>
              </a:spcBef>
              <a:spcAft>
                <a:spcPts val="0"/>
              </a:spcAft>
            </a:pPr>
            <a:r>
              <a:rPr lang="en-US" sz="24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800"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An axiom is sort of a rule that you are allowed to assume is true. In math we have this thing that we  have to prove results. There is the speciality of mathematician that they have to proof everything that they </a:t>
            </a:r>
            <a:r>
              <a:rPr lang="en-GB" sz="1800" i="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wanna</a:t>
            </a:r>
            <a:r>
              <a:rPr lang="en-GB" sz="1800"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stablish. In order to get these proofs we have to start from somewhere. So if you’re going to proof something we have to have a set of statements which we call axiom which everywhere everyone agrees are true. Axioms are very </a:t>
            </a:r>
            <a:r>
              <a:rPr lang="en-GB" sz="1800" i="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very</a:t>
            </a:r>
            <a:r>
              <a:rPr lang="en-GB" sz="1800"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simple statement and once you just say like these are true. Because once </a:t>
            </a:r>
            <a:r>
              <a:rPr lang="en-GB" sz="1800" i="1" dirty="0">
                <a:solidFill>
                  <a:srgbClr val="000000"/>
                </a:solidFill>
                <a:effectLst/>
                <a:latin typeface="Helvetica" panose="020B0604020202020204" pitchFamily="34" charset="0"/>
                <a:ea typeface="Calibri" panose="020F0502020204030204" pitchFamily="34" charset="0"/>
              </a:rPr>
              <a:t>We have proven something we are absolutely</a:t>
            </a:r>
            <a:r>
              <a:rPr lang="en-GB" sz="1800" i="0" dirty="0">
                <a:solidFill>
                  <a:srgbClr val="000000"/>
                </a:solidFill>
                <a:effectLst/>
                <a:latin typeface="Helvetica" panose="020B0604020202020204" pitchFamily="34" charset="0"/>
                <a:ea typeface="Calibri" panose="020F0502020204030204" pitchFamily="34" charset="0"/>
              </a:rPr>
              <a:t> </a:t>
            </a:r>
            <a:r>
              <a:rPr lang="en-GB" sz="1800" i="1" dirty="0">
                <a:solidFill>
                  <a:srgbClr val="000000"/>
                </a:solidFill>
                <a:effectLst/>
                <a:latin typeface="Helvetica" panose="020B0604020202020204" pitchFamily="34" charset="0"/>
                <a:ea typeface="Calibri" panose="020F0502020204030204" pitchFamily="34" charset="0"/>
              </a:rPr>
              <a:t>certain that it is and will always be true. Now come up with hypothesis and theorem for better understanding. A result or observation that we think is true is called a Hypothesis. Once we have proven it, we call it a Theorem. Once we have proven a theorem, we can use it to prove other, more complicated results. </a:t>
            </a:r>
            <a:r>
              <a:rPr lang="en-GB" sz="1800" i="1" dirty="0">
                <a:solidFill>
                  <a:srgbClr val="000000"/>
                </a:solidFill>
                <a:effectLst/>
                <a:latin typeface="Helvetica" panose="020B0604020202020204" pitchFamily="34" charset="0"/>
                <a:ea typeface="Times New Roman" panose="02020603050405020304" pitchFamily="18" charset="0"/>
              </a:rPr>
              <a:t>Now the interesting part is questioning where to start from. We have to use something to prove anything. We need at least a few building block(s) to start with and this/these starting </a:t>
            </a:r>
            <a:endParaRPr lang="en-US" sz="2400" dirty="0"/>
          </a:p>
        </p:txBody>
      </p:sp>
      <p:sp>
        <p:nvSpPr>
          <p:cNvPr id="6" name="Title 1">
            <a:extLst>
              <a:ext uri="{FF2B5EF4-FFF2-40B4-BE49-F238E27FC236}">
                <a16:creationId xmlns:a16="http://schemas.microsoft.com/office/drawing/2014/main" id="{C4F7E95F-500E-48FF-8E30-92F38298673E}"/>
              </a:ext>
            </a:extLst>
          </p:cNvPr>
          <p:cNvSpPr txBox="1">
            <a:spLocks/>
          </p:cNvSpPr>
          <p:nvPr/>
        </p:nvSpPr>
        <p:spPr>
          <a:xfrm>
            <a:off x="732184" y="92629"/>
            <a:ext cx="10515600" cy="863336"/>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Example 2</a:t>
            </a:r>
          </a:p>
        </p:txBody>
      </p:sp>
    </p:spTree>
    <p:extLst>
      <p:ext uri="{BB962C8B-B14F-4D97-AF65-F5344CB8AC3E}">
        <p14:creationId xmlns:p14="http://schemas.microsoft.com/office/powerpoint/2010/main" val="6912826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A1D40F-1A72-46FD-AB6E-ACAD80372282}"/>
              </a:ext>
            </a:extLst>
          </p:cNvPr>
          <p:cNvSpPr txBox="1"/>
          <p:nvPr/>
        </p:nvSpPr>
        <p:spPr>
          <a:xfrm>
            <a:off x="139149" y="989846"/>
            <a:ext cx="5565912" cy="3451394"/>
          </a:xfrm>
          <a:prstGeom prst="rect">
            <a:avLst/>
          </a:prstGeom>
          <a:noFill/>
        </p:spPr>
        <p:txBody>
          <a:bodyPr wrap="square" rtlCol="0">
            <a:spAutoFit/>
          </a:bodyPr>
          <a:lstStyle/>
          <a:p>
            <a:pPr marL="342900" marR="0" indent="-342900">
              <a:lnSpc>
                <a:spcPct val="107000"/>
              </a:lnSpc>
              <a:spcBef>
                <a:spcPts val="0"/>
              </a:spcBef>
              <a:spcAft>
                <a:spcPts val="800"/>
              </a:spcAft>
              <a:buFont typeface="+mj-lt"/>
              <a:buAutoNum type="arabicPeriod"/>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What are the causes for population growth of Bangladesh?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Font typeface="+mj-lt"/>
              <a:buAutoNum type="arabicPeriod"/>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What are the problems that Bangladesh is facing due to population growth?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Font typeface="+mj-lt"/>
              <a:buAutoNum type="arabicPeriod"/>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How can we reduce population growth of Bangladesh?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Font typeface="+mj-lt"/>
              <a:buAutoNum type="arabicPeriod"/>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How has the condition of Bangladesh if we fail to reduce population growth?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Font typeface="+mj-lt"/>
              <a:buAutoNum type="arabicPeriod"/>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Is family planning effective to reduce population growth of Bangladesh?</a:t>
            </a:r>
            <a:r>
              <a:rPr lang="en-GB" sz="1800" dirty="0">
                <a:solidFill>
                  <a:srgbClr val="000000"/>
                </a:solidFill>
                <a:effectLst/>
                <a:latin typeface="Helvetica" panose="020B0604020202020204" pitchFamily="34" charset="0"/>
                <a:ea typeface="Times New Roman" panose="02020603050405020304" pitchFamily="18" charset="0"/>
              </a:rPr>
              <a:t> </a:t>
            </a:r>
            <a:endParaRPr lang="en-US" sz="2400" dirty="0"/>
          </a:p>
        </p:txBody>
      </p:sp>
      <p:sp>
        <p:nvSpPr>
          <p:cNvPr id="5" name="TextBox 4">
            <a:extLst>
              <a:ext uri="{FF2B5EF4-FFF2-40B4-BE49-F238E27FC236}">
                <a16:creationId xmlns:a16="http://schemas.microsoft.com/office/drawing/2014/main" id="{E4589EE7-7A1B-4F11-A8CD-02ECD3A928A6}"/>
              </a:ext>
            </a:extLst>
          </p:cNvPr>
          <p:cNvSpPr txBox="1"/>
          <p:nvPr/>
        </p:nvSpPr>
        <p:spPr>
          <a:xfrm>
            <a:off x="5705061" y="854763"/>
            <a:ext cx="6052929" cy="5341590"/>
          </a:xfrm>
          <a:prstGeom prst="rect">
            <a:avLst/>
          </a:prstGeom>
          <a:noFill/>
        </p:spPr>
        <p:txBody>
          <a:bodyPr wrap="square" rtlCol="0">
            <a:spAutoFit/>
          </a:bodyPr>
          <a:lstStyle/>
          <a:p>
            <a:pPr marL="0" marR="0">
              <a:lnSpc>
                <a:spcPct val="107000"/>
              </a:lnSpc>
              <a:spcBef>
                <a:spcPts val="0"/>
              </a:spcBef>
              <a:spcAft>
                <a:spcPts val="800"/>
              </a:spcAft>
            </a:pPr>
            <a:r>
              <a:rPr lang="en-US" sz="24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basic facts or statement which are taken for granted without proof are called axioms.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Examples: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is a natural number.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2.Two parallel lines never intersect each other.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These are the axioms because we accept the statement without any controversy and needs no proof. There are also many examples of axioms in mathematics. Such as: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1.a+b=</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b+a</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2.a+(</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b+c</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a+b</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Actually axioms are the rules and we follow the rules to make the logical system easy and we can easily solve the complicated mathematical problem.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Mathematics is not about choosing the right set of axioms but it helps us to get better way to solve the problem . Every area of mathematics has its own set of basic axioms… </a:t>
            </a:r>
            <a:endParaRPr lang="en-US" sz="2400" dirty="0"/>
          </a:p>
        </p:txBody>
      </p:sp>
      <p:sp>
        <p:nvSpPr>
          <p:cNvPr id="6" name="Title 1">
            <a:extLst>
              <a:ext uri="{FF2B5EF4-FFF2-40B4-BE49-F238E27FC236}">
                <a16:creationId xmlns:a16="http://schemas.microsoft.com/office/drawing/2014/main" id="{5E363081-D0CB-4422-8322-2A83C411C7A3}"/>
              </a:ext>
            </a:extLst>
          </p:cNvPr>
          <p:cNvSpPr txBox="1">
            <a:spLocks/>
          </p:cNvSpPr>
          <p:nvPr/>
        </p:nvSpPr>
        <p:spPr>
          <a:xfrm>
            <a:off x="732184" y="92629"/>
            <a:ext cx="10515600" cy="863336"/>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Example 3</a:t>
            </a:r>
          </a:p>
        </p:txBody>
      </p:sp>
    </p:spTree>
    <p:extLst>
      <p:ext uri="{BB962C8B-B14F-4D97-AF65-F5344CB8AC3E}">
        <p14:creationId xmlns:p14="http://schemas.microsoft.com/office/powerpoint/2010/main" val="33909451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Expectations in writing</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838200" y="1825625"/>
            <a:ext cx="9906000" cy="4502439"/>
          </a:xfrm>
        </p:spPr>
        <p:txBody>
          <a:bodyPr>
            <a:normAutofit/>
          </a:bodyPr>
          <a:lstStyle/>
          <a:p>
            <a:r>
              <a:rPr lang="en-US" dirty="0"/>
              <a:t>Write for the audience, not for yourself. </a:t>
            </a:r>
          </a:p>
          <a:p>
            <a:r>
              <a:rPr lang="en-US" dirty="0"/>
              <a:t>While writing the email, Write the most important messages in the first line. Then explain each message in small paragraph. Greeting sentence will be the shortest one</a:t>
            </a:r>
          </a:p>
          <a:p>
            <a:r>
              <a:rPr lang="en-US" dirty="0"/>
              <a:t>Always write your assignment in the Word or latex document with minimal formatting. That will allow you to use the document for the other purpose. Please DON’T scanned or image files</a:t>
            </a:r>
          </a:p>
          <a:p>
            <a:r>
              <a:rPr lang="en-US" dirty="0"/>
              <a:t>Avoid plagiarism, write what you feel</a:t>
            </a:r>
          </a:p>
          <a:p>
            <a:endParaRPr lang="en-US" dirty="0"/>
          </a:p>
          <a:p>
            <a:endParaRPr lang="en-US" dirty="0"/>
          </a:p>
        </p:txBody>
      </p:sp>
    </p:spTree>
    <p:extLst>
      <p:ext uri="{BB962C8B-B14F-4D97-AF65-F5344CB8AC3E}">
        <p14:creationId xmlns:p14="http://schemas.microsoft.com/office/powerpoint/2010/main" val="31327826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dirty="0"/>
              <a:t>Probability from the experience</a:t>
            </a:r>
          </a:p>
        </p:txBody>
      </p:sp>
      <p:sp>
        <p:nvSpPr>
          <p:cNvPr id="3" name="Content Placeholder 2">
            <a:extLst>
              <a:ext uri="{FF2B5EF4-FFF2-40B4-BE49-F238E27FC236}">
                <a16:creationId xmlns:a16="http://schemas.microsoft.com/office/drawing/2014/main" id="{BE21FBF9-29E0-4000-A59C-96CFA6200AD9}"/>
              </a:ext>
            </a:extLst>
          </p:cNvPr>
          <p:cNvSpPr>
            <a:spLocks noGrp="1"/>
          </p:cNvSpPr>
          <p:nvPr>
            <p:ph idx="1"/>
          </p:nvPr>
        </p:nvSpPr>
        <p:spPr/>
        <p:txBody>
          <a:bodyPr>
            <a:normAutofit lnSpcReduction="10000"/>
          </a:bodyPr>
          <a:lstStyle/>
          <a:p>
            <a:r>
              <a:rPr lang="en-US" dirty="0"/>
              <a:t>In real life we use probability for decision making</a:t>
            </a:r>
          </a:p>
          <a:p>
            <a:r>
              <a:rPr lang="en-US" dirty="0"/>
              <a:t>Suppose I do not want to get wet by rain while walking outside</a:t>
            </a:r>
          </a:p>
          <a:p>
            <a:pPr lvl="1"/>
            <a:r>
              <a:rPr lang="en-US" dirty="0"/>
              <a:t>Should I carry an umbrella while going out for some time?</a:t>
            </a:r>
          </a:p>
          <a:p>
            <a:r>
              <a:rPr lang="en-US" dirty="0"/>
              <a:t>We play a game of chance to predict the future event</a:t>
            </a:r>
          </a:p>
          <a:p>
            <a:pPr lvl="1"/>
            <a:r>
              <a:rPr lang="en-US" dirty="0"/>
              <a:t>Is there a probability of rain?</a:t>
            </a:r>
          </a:p>
          <a:p>
            <a:r>
              <a:rPr lang="en-US" dirty="0"/>
              <a:t>We decide now based on the prediction of the future</a:t>
            </a:r>
          </a:p>
          <a:p>
            <a:pPr lvl="1"/>
            <a:r>
              <a:rPr lang="en-US" dirty="0"/>
              <a:t>I predict, there is no rain in the next two hours (based on the probability)</a:t>
            </a:r>
          </a:p>
          <a:p>
            <a:r>
              <a:rPr lang="en-US" dirty="0"/>
              <a:t>Success of the decision depends on how precisely we made the prediction</a:t>
            </a:r>
          </a:p>
          <a:p>
            <a:pPr lvl="1"/>
            <a:r>
              <a:rPr lang="en-US" dirty="0"/>
              <a:t>Get wet/dry if prediction fails/works</a:t>
            </a:r>
          </a:p>
          <a:p>
            <a:endParaRPr lang="en-US" dirty="0"/>
          </a:p>
        </p:txBody>
      </p:sp>
    </p:spTree>
    <p:extLst>
      <p:ext uri="{BB962C8B-B14F-4D97-AF65-F5344CB8AC3E}">
        <p14:creationId xmlns:p14="http://schemas.microsoft.com/office/powerpoint/2010/main" val="35002165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dirty="0"/>
              <a:t>Probability measurement</a:t>
            </a:r>
          </a:p>
        </p:txBody>
      </p:sp>
      <p:sp>
        <p:nvSpPr>
          <p:cNvPr id="3" name="Content Placeholder 2">
            <a:extLst>
              <a:ext uri="{FF2B5EF4-FFF2-40B4-BE49-F238E27FC236}">
                <a16:creationId xmlns:a16="http://schemas.microsoft.com/office/drawing/2014/main" id="{BE21FBF9-29E0-4000-A59C-96CFA6200AD9}"/>
              </a:ext>
            </a:extLst>
          </p:cNvPr>
          <p:cNvSpPr>
            <a:spLocks noGrp="1"/>
          </p:cNvSpPr>
          <p:nvPr>
            <p:ph idx="1"/>
          </p:nvPr>
        </p:nvSpPr>
        <p:spPr/>
        <p:txBody>
          <a:bodyPr/>
          <a:lstStyle/>
          <a:p>
            <a:r>
              <a:rPr lang="en-US" dirty="0"/>
              <a:t>We play a game of chance to predict the event</a:t>
            </a:r>
          </a:p>
          <a:p>
            <a:pPr lvl="1"/>
            <a:r>
              <a:rPr lang="en-US" dirty="0"/>
              <a:t>Is there a probability of rain?</a:t>
            </a:r>
          </a:p>
          <a:p>
            <a:r>
              <a:rPr lang="en-US" dirty="0"/>
              <a:t>The more precisely I can estimate the probability, the more chance I will win the game of prediction. </a:t>
            </a:r>
          </a:p>
          <a:p>
            <a:r>
              <a:rPr lang="en-US" dirty="0"/>
              <a:t>How can we estimate the probability?</a:t>
            </a:r>
          </a:p>
          <a:p>
            <a:r>
              <a:rPr lang="en-US" dirty="0"/>
              <a:t>In our problem we have a sense of high probability, low probability.</a:t>
            </a:r>
          </a:p>
          <a:p>
            <a:r>
              <a:rPr lang="en-US" dirty="0"/>
              <a:t>We need a model to measure the probability precisely</a:t>
            </a:r>
          </a:p>
          <a:p>
            <a:endParaRPr lang="en-US" dirty="0"/>
          </a:p>
        </p:txBody>
      </p:sp>
    </p:spTree>
    <p:extLst>
      <p:ext uri="{BB962C8B-B14F-4D97-AF65-F5344CB8AC3E}">
        <p14:creationId xmlns:p14="http://schemas.microsoft.com/office/powerpoint/2010/main" val="153703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dirty="0"/>
              <a:t>Mass Measurement Model</a:t>
            </a:r>
          </a:p>
        </p:txBody>
      </p:sp>
      <p:sp>
        <p:nvSpPr>
          <p:cNvPr id="3" name="Content Placeholder 2">
            <a:extLst>
              <a:ext uri="{FF2B5EF4-FFF2-40B4-BE49-F238E27FC236}">
                <a16:creationId xmlns:a16="http://schemas.microsoft.com/office/drawing/2014/main" id="{BE21FBF9-29E0-4000-A59C-96CFA6200AD9}"/>
              </a:ext>
            </a:extLst>
          </p:cNvPr>
          <p:cNvSpPr>
            <a:spLocks noGrp="1"/>
          </p:cNvSpPr>
          <p:nvPr>
            <p:ph idx="1"/>
          </p:nvPr>
        </p:nvSpPr>
        <p:spPr>
          <a:xfrm>
            <a:off x="838200" y="1825625"/>
            <a:ext cx="6705600" cy="3577648"/>
          </a:xfrm>
        </p:spPr>
        <p:txBody>
          <a:bodyPr>
            <a:normAutofit/>
          </a:bodyPr>
          <a:lstStyle/>
          <a:p>
            <a:r>
              <a:rPr lang="en-US" dirty="0"/>
              <a:t>Measure the content of a material (mass)</a:t>
            </a:r>
          </a:p>
          <a:p>
            <a:r>
              <a:rPr lang="en-US" dirty="0"/>
              <a:t>The standards (wight of 1 Kg)</a:t>
            </a:r>
          </a:p>
          <a:p>
            <a:r>
              <a:rPr lang="en-US" dirty="0"/>
              <a:t>The mechanism to compare (The scale)</a:t>
            </a:r>
          </a:p>
          <a:p>
            <a:r>
              <a:rPr lang="en-US" dirty="0"/>
              <a:t>Get numbers for materials (1 Kg)</a:t>
            </a:r>
          </a:p>
          <a:p>
            <a:pPr lvl="1"/>
            <a:r>
              <a:rPr lang="en-US" dirty="0"/>
              <a:t>Get the number repeatedly for repeating weight  process</a:t>
            </a:r>
          </a:p>
          <a:p>
            <a:pPr lvl="1"/>
            <a:r>
              <a:rPr lang="en-US" dirty="0"/>
              <a:t>We can compare weight with the other object of the mass</a:t>
            </a:r>
          </a:p>
        </p:txBody>
      </p:sp>
      <p:pic>
        <p:nvPicPr>
          <p:cNvPr id="1026" name="Picture 2" descr="Maths - Measurement Weight - English - YouTube">
            <a:extLst>
              <a:ext uri="{FF2B5EF4-FFF2-40B4-BE49-F238E27FC236}">
                <a16:creationId xmlns:a16="http://schemas.microsoft.com/office/drawing/2014/main" id="{DD01EB4E-5CCF-4835-8754-2701B575BE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7373" y="1690688"/>
            <a:ext cx="3989586" cy="224746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C3357F8-A195-40AA-9CE2-A4B909E4D6FA}"/>
              </a:ext>
            </a:extLst>
          </p:cNvPr>
          <p:cNvSpPr txBox="1"/>
          <p:nvPr/>
        </p:nvSpPr>
        <p:spPr>
          <a:xfrm>
            <a:off x="838200" y="5496791"/>
            <a:ext cx="10706100" cy="461665"/>
          </a:xfrm>
          <a:prstGeom prst="rect">
            <a:avLst/>
          </a:prstGeom>
          <a:noFill/>
        </p:spPr>
        <p:txBody>
          <a:bodyPr wrap="square" rtlCol="0">
            <a:spAutoFit/>
          </a:bodyPr>
          <a:lstStyle/>
          <a:p>
            <a:pPr algn="ctr"/>
            <a:r>
              <a:rPr lang="en-US" sz="2400" dirty="0">
                <a:solidFill>
                  <a:srgbClr val="FF0000"/>
                </a:solidFill>
              </a:rPr>
              <a:t>Do you think the measurement model will work everywhere?</a:t>
            </a:r>
          </a:p>
        </p:txBody>
      </p:sp>
    </p:spTree>
    <p:extLst>
      <p:ext uri="{BB962C8B-B14F-4D97-AF65-F5344CB8AC3E}">
        <p14:creationId xmlns:p14="http://schemas.microsoft.com/office/powerpoint/2010/main" val="38132146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dirty="0"/>
              <a:t>Probability Measurement Model</a:t>
            </a:r>
          </a:p>
        </p:txBody>
      </p:sp>
      <p:sp>
        <p:nvSpPr>
          <p:cNvPr id="3" name="Content Placeholder 2">
            <a:extLst>
              <a:ext uri="{FF2B5EF4-FFF2-40B4-BE49-F238E27FC236}">
                <a16:creationId xmlns:a16="http://schemas.microsoft.com/office/drawing/2014/main" id="{BE21FBF9-29E0-4000-A59C-96CFA6200AD9}"/>
              </a:ext>
            </a:extLst>
          </p:cNvPr>
          <p:cNvSpPr>
            <a:spLocks noGrp="1"/>
          </p:cNvSpPr>
          <p:nvPr>
            <p:ph idx="1"/>
          </p:nvPr>
        </p:nvSpPr>
        <p:spPr>
          <a:xfrm>
            <a:off x="838200" y="1825625"/>
            <a:ext cx="10882746" cy="3577648"/>
          </a:xfrm>
        </p:spPr>
        <p:txBody>
          <a:bodyPr>
            <a:normAutofit/>
          </a:bodyPr>
          <a:lstStyle/>
          <a:p>
            <a:r>
              <a:rPr lang="en-US" dirty="0"/>
              <a:t>We need a similar model to measure the probability of an event</a:t>
            </a:r>
          </a:p>
          <a:p>
            <a:r>
              <a:rPr lang="en-US" dirty="0"/>
              <a:t>Before that we need to fix few definitions and axioms involved with the measurement </a:t>
            </a:r>
          </a:p>
          <a:p>
            <a:r>
              <a:rPr lang="en-US" dirty="0"/>
              <a:t>We will discuss the probability in terms of relative frequency</a:t>
            </a:r>
          </a:p>
        </p:txBody>
      </p:sp>
    </p:spTree>
    <p:extLst>
      <p:ext uri="{BB962C8B-B14F-4D97-AF65-F5344CB8AC3E}">
        <p14:creationId xmlns:p14="http://schemas.microsoft.com/office/powerpoint/2010/main" val="25152442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dirty="0"/>
              <a:t>Definitions</a:t>
            </a:r>
          </a:p>
        </p:txBody>
      </p:sp>
      <p:sp>
        <p:nvSpPr>
          <p:cNvPr id="3" name="Content Placeholder 2">
            <a:extLst>
              <a:ext uri="{FF2B5EF4-FFF2-40B4-BE49-F238E27FC236}">
                <a16:creationId xmlns:a16="http://schemas.microsoft.com/office/drawing/2014/main" id="{BE21FBF9-29E0-4000-A59C-96CFA6200AD9}"/>
              </a:ext>
            </a:extLst>
          </p:cNvPr>
          <p:cNvSpPr>
            <a:spLocks noGrp="1"/>
          </p:cNvSpPr>
          <p:nvPr>
            <p:ph idx="1"/>
          </p:nvPr>
        </p:nvSpPr>
        <p:spPr>
          <a:xfrm>
            <a:off x="838200" y="1825625"/>
            <a:ext cx="10882746" cy="3577648"/>
          </a:xfrm>
        </p:spPr>
        <p:txBody>
          <a:bodyPr>
            <a:normAutofit/>
          </a:bodyPr>
          <a:lstStyle/>
          <a:p>
            <a:pPr marL="0" indent="0">
              <a:buNone/>
            </a:pPr>
            <a:r>
              <a:rPr lang="en-US" b="1" dirty="0"/>
              <a:t>Experiment</a:t>
            </a:r>
            <a:r>
              <a:rPr lang="en-US" dirty="0"/>
              <a:t>: An experiment or trial is any procedure that can be infinitely repeated and has a well-defined set of possible outcomes</a:t>
            </a:r>
          </a:p>
          <a:p>
            <a:pPr marL="0" indent="0">
              <a:buNone/>
            </a:pPr>
            <a:r>
              <a:rPr lang="en-US" b="1" dirty="0"/>
              <a:t>Random Experiment</a:t>
            </a:r>
            <a:r>
              <a:rPr lang="en-US" dirty="0"/>
              <a:t>: An experiment is said to be random if it has more than one possible outcome</a:t>
            </a:r>
          </a:p>
          <a:p>
            <a:pPr marL="0" indent="0">
              <a:buNone/>
            </a:pPr>
            <a:r>
              <a:rPr lang="en-US" dirty="0"/>
              <a:t>	Example: Tossing a coin</a:t>
            </a:r>
          </a:p>
          <a:p>
            <a:pPr marL="0" indent="0">
              <a:buNone/>
            </a:pPr>
            <a:r>
              <a:rPr lang="en-US" b="1" dirty="0"/>
              <a:t>Sample Space</a:t>
            </a:r>
            <a:r>
              <a:rPr lang="en-US" dirty="0"/>
              <a:t>: the set of all possible outcome of an experiment (S)</a:t>
            </a:r>
          </a:p>
          <a:p>
            <a:pPr marL="0" indent="0">
              <a:buNone/>
            </a:pPr>
            <a:r>
              <a:rPr lang="en-US" b="1" dirty="0"/>
              <a:t>Event</a:t>
            </a:r>
            <a:r>
              <a:rPr lang="en-US" dirty="0"/>
              <a:t>: Any subset of the sample space is an events (E)</a:t>
            </a:r>
          </a:p>
          <a:p>
            <a:pPr marL="0" indent="0">
              <a:buNone/>
            </a:pPr>
            <a:endParaRPr lang="en-US" dirty="0"/>
          </a:p>
        </p:txBody>
      </p:sp>
      <p:sp>
        <p:nvSpPr>
          <p:cNvPr id="4" name="TextBox 3">
            <a:extLst>
              <a:ext uri="{FF2B5EF4-FFF2-40B4-BE49-F238E27FC236}">
                <a16:creationId xmlns:a16="http://schemas.microsoft.com/office/drawing/2014/main" id="{87431397-4BA3-450A-B1AE-618423FBCE48}"/>
              </a:ext>
            </a:extLst>
          </p:cNvPr>
          <p:cNvSpPr txBox="1"/>
          <p:nvPr/>
        </p:nvSpPr>
        <p:spPr>
          <a:xfrm>
            <a:off x="1028700" y="5538355"/>
            <a:ext cx="10775373" cy="830997"/>
          </a:xfrm>
          <a:prstGeom prst="rect">
            <a:avLst/>
          </a:prstGeom>
          <a:noFill/>
        </p:spPr>
        <p:txBody>
          <a:bodyPr wrap="square" rtlCol="0">
            <a:spAutoFit/>
          </a:bodyPr>
          <a:lstStyle/>
          <a:p>
            <a:pPr algn="ctr"/>
            <a:r>
              <a:rPr lang="en-US" sz="2400" dirty="0">
                <a:solidFill>
                  <a:srgbClr val="FF0000"/>
                </a:solidFill>
              </a:rPr>
              <a:t>Give examples of random  experiment and the associated sample space and events relating to your assignment 3 </a:t>
            </a:r>
          </a:p>
        </p:txBody>
      </p:sp>
    </p:spTree>
    <p:extLst>
      <p:ext uri="{BB962C8B-B14F-4D97-AF65-F5344CB8AC3E}">
        <p14:creationId xmlns:p14="http://schemas.microsoft.com/office/powerpoint/2010/main" val="2375875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dirty="0"/>
              <a:t>Probability Definition</a:t>
            </a:r>
          </a:p>
        </p:txBody>
      </p:sp>
      <p:sp>
        <p:nvSpPr>
          <p:cNvPr id="3" name="Content Placeholder 2">
            <a:extLst>
              <a:ext uri="{FF2B5EF4-FFF2-40B4-BE49-F238E27FC236}">
                <a16:creationId xmlns:a16="http://schemas.microsoft.com/office/drawing/2014/main" id="{BE21FBF9-29E0-4000-A59C-96CFA6200AD9}"/>
              </a:ext>
            </a:extLst>
          </p:cNvPr>
          <p:cNvSpPr>
            <a:spLocks noGrp="1"/>
          </p:cNvSpPr>
          <p:nvPr>
            <p:ph idx="1"/>
          </p:nvPr>
        </p:nvSpPr>
        <p:spPr>
          <a:xfrm>
            <a:off x="838200" y="1825625"/>
            <a:ext cx="10882746" cy="3577648"/>
          </a:xfrm>
        </p:spPr>
        <p:txBody>
          <a:bodyPr>
            <a:normAutofit/>
          </a:bodyPr>
          <a:lstStyle/>
          <a:p>
            <a:pPr marL="0" indent="0">
              <a:buNone/>
            </a:pPr>
            <a:r>
              <a:rPr lang="en-US" dirty="0"/>
              <a:t>Suppose we performed an experiment repeatedly under the same condition (n experiments)</a:t>
            </a:r>
          </a:p>
          <a:p>
            <a:pPr marL="0" indent="0">
              <a:buNone/>
            </a:pPr>
            <a:r>
              <a:rPr lang="en-US" dirty="0"/>
              <a:t>	Example: n tosses of a coin</a:t>
            </a:r>
          </a:p>
          <a:p>
            <a:pPr marL="0" indent="0">
              <a:buNone/>
            </a:pPr>
            <a:r>
              <a:rPr lang="en-US" dirty="0"/>
              <a:t>For an event of interest E, we have n(E) in the sample space</a:t>
            </a:r>
          </a:p>
          <a:p>
            <a:pPr marL="0" indent="0">
              <a:buNone/>
            </a:pPr>
            <a:r>
              <a:rPr lang="en-US" dirty="0"/>
              <a:t>The probability of E defined as </a:t>
            </a:r>
          </a:p>
          <a:p>
            <a:pPr marL="0" indent="0">
              <a:buNone/>
            </a:pPr>
            <a:endParaRPr lang="en-US" dirty="0"/>
          </a:p>
          <a:p>
            <a:pPr marL="0" indent="0">
              <a:buNone/>
            </a:pPr>
            <a:r>
              <a:rPr lang="en-US" dirty="0"/>
              <a:t>The limiting proportion of the time of E occur, the limiting frequency of E</a:t>
            </a:r>
          </a:p>
          <a:p>
            <a:pPr marL="0" indent="0">
              <a:buNone/>
            </a:pPr>
            <a:endParaRPr lang="en-US" dirty="0"/>
          </a:p>
        </p:txBody>
      </p:sp>
      <p:pic>
        <p:nvPicPr>
          <p:cNvPr id="5" name="Picture 4">
            <a:extLst>
              <a:ext uri="{FF2B5EF4-FFF2-40B4-BE49-F238E27FC236}">
                <a16:creationId xmlns:a16="http://schemas.microsoft.com/office/drawing/2014/main" id="{4BA3702E-4B84-4402-A7A6-E9FBF1E55323}"/>
              </a:ext>
            </a:extLst>
          </p:cNvPr>
          <p:cNvPicPr>
            <a:picLocks noChangeAspect="1"/>
          </p:cNvPicPr>
          <p:nvPr/>
        </p:nvPicPr>
        <p:blipFill>
          <a:blip r:embed="rId2"/>
          <a:stretch>
            <a:fillRect/>
          </a:stretch>
        </p:blipFill>
        <p:spPr>
          <a:xfrm>
            <a:off x="1790699" y="3694383"/>
            <a:ext cx="9777199" cy="830997"/>
          </a:xfrm>
          <a:prstGeom prst="rect">
            <a:avLst/>
          </a:prstGeom>
        </p:spPr>
      </p:pic>
    </p:spTree>
    <p:extLst>
      <p:ext uri="{BB962C8B-B14F-4D97-AF65-F5344CB8AC3E}">
        <p14:creationId xmlns:p14="http://schemas.microsoft.com/office/powerpoint/2010/main" val="3156646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dirty="0"/>
              <a:t>Limitations in the Probability Definition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21FBF9-29E0-4000-A59C-96CFA6200AD9}"/>
                  </a:ext>
                </a:extLst>
              </p:cNvPr>
              <p:cNvSpPr>
                <a:spLocks noGrp="1"/>
              </p:cNvSpPr>
              <p:nvPr>
                <p:ph idx="1"/>
              </p:nvPr>
            </p:nvSpPr>
            <p:spPr>
              <a:xfrm>
                <a:off x="838200" y="1690688"/>
                <a:ext cx="10799618" cy="3598286"/>
              </a:xfrm>
            </p:spPr>
            <p:txBody>
              <a:bodyPr>
                <a:normAutofit/>
              </a:bodyPr>
              <a:lstStyle/>
              <a:p>
                <a:r>
                  <a:rPr lang="en-US" dirty="0"/>
                  <a:t>For different repeated experiment we will get different sequence of events</a:t>
                </a:r>
              </a:p>
              <a:p>
                <a:r>
                  <a:rPr lang="en-US" dirty="0"/>
                  <a:t>How do we know that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𝑛</m:t>
                    </m:r>
                  </m:oMath>
                </a14:m>
                <a:r>
                  <a:rPr lang="en-US" dirty="0"/>
                  <a:t> will converge to a limiting value for each possible sequence of repetitions.</a:t>
                </a:r>
              </a:p>
              <a:p>
                <a:r>
                  <a:rPr lang="en-US" dirty="0"/>
                  <a:t>How do we know the proportion of first n flip will converge to some point when n get larger?</a:t>
                </a:r>
              </a:p>
              <a:p>
                <a:r>
                  <a:rPr lang="en-US" dirty="0"/>
                  <a:t>How do we know that will converge to the same point if repeated the experiment?</a:t>
                </a:r>
              </a:p>
            </p:txBody>
          </p:sp>
        </mc:Choice>
        <mc:Fallback xmlns="">
          <p:sp>
            <p:nvSpPr>
              <p:cNvPr id="3" name="Content Placeholder 2">
                <a:extLst>
                  <a:ext uri="{FF2B5EF4-FFF2-40B4-BE49-F238E27FC236}">
                    <a16:creationId xmlns:a16="http://schemas.microsoft.com/office/drawing/2014/main" id="{BE21FBF9-29E0-4000-A59C-96CFA6200AD9}"/>
                  </a:ext>
                </a:extLst>
              </p:cNvPr>
              <p:cNvSpPr>
                <a:spLocks noGrp="1" noRot="1" noChangeAspect="1" noMove="1" noResize="1" noEditPoints="1" noAdjustHandles="1" noChangeArrowheads="1" noChangeShapeType="1" noTextEdit="1"/>
              </p:cNvSpPr>
              <p:nvPr>
                <p:ph idx="1"/>
              </p:nvPr>
            </p:nvSpPr>
            <p:spPr>
              <a:xfrm>
                <a:off x="838200" y="1690688"/>
                <a:ext cx="10799618" cy="3598286"/>
              </a:xfrm>
              <a:blipFill>
                <a:blip r:embed="rId2"/>
                <a:stretch>
                  <a:fillRect l="-1016" t="-2707" r="-678" b="-3215"/>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4BA3702E-4B84-4402-A7A6-E9FBF1E55323}"/>
              </a:ext>
            </a:extLst>
          </p:cNvPr>
          <p:cNvPicPr>
            <a:picLocks noChangeAspect="1"/>
          </p:cNvPicPr>
          <p:nvPr/>
        </p:nvPicPr>
        <p:blipFill rotWithShape="1">
          <a:blip r:embed="rId3"/>
          <a:srcRect l="39287" r="39245"/>
          <a:stretch/>
        </p:blipFill>
        <p:spPr>
          <a:xfrm>
            <a:off x="9850582" y="612407"/>
            <a:ext cx="2098964" cy="830997"/>
          </a:xfrm>
          <a:prstGeom prst="rect">
            <a:avLst/>
          </a:prstGeom>
        </p:spPr>
      </p:pic>
      <p:sp>
        <p:nvSpPr>
          <p:cNvPr id="4" name="TextBox 3">
            <a:extLst>
              <a:ext uri="{FF2B5EF4-FFF2-40B4-BE49-F238E27FC236}">
                <a16:creationId xmlns:a16="http://schemas.microsoft.com/office/drawing/2014/main" id="{AD992B4B-DEA8-4138-9CE7-29D24151CD46}"/>
              </a:ext>
            </a:extLst>
          </p:cNvPr>
          <p:cNvSpPr txBox="1"/>
          <p:nvPr/>
        </p:nvSpPr>
        <p:spPr>
          <a:xfrm>
            <a:off x="1756064" y="5611091"/>
            <a:ext cx="9019309" cy="369332"/>
          </a:xfrm>
          <a:prstGeom prst="rect">
            <a:avLst/>
          </a:prstGeom>
          <a:noFill/>
        </p:spPr>
        <p:txBody>
          <a:bodyPr wrap="square" rtlCol="0">
            <a:spAutoFit/>
          </a:bodyPr>
          <a:lstStyle/>
          <a:p>
            <a:r>
              <a:rPr lang="en-US" dirty="0"/>
              <a:t>Do you have any solution in mind?</a:t>
            </a:r>
          </a:p>
        </p:txBody>
      </p:sp>
    </p:spTree>
    <p:extLst>
      <p:ext uri="{BB962C8B-B14F-4D97-AF65-F5344CB8AC3E}">
        <p14:creationId xmlns:p14="http://schemas.microsoft.com/office/powerpoint/2010/main" val="2216006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Use of questions (good things)</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1328853" y="1825625"/>
            <a:ext cx="4581293" cy="4351338"/>
          </a:xfrm>
        </p:spPr>
        <p:txBody>
          <a:bodyPr/>
          <a:lstStyle/>
          <a:p>
            <a:pPr marL="0" indent="0">
              <a:buNone/>
            </a:pPr>
            <a:r>
              <a:rPr lang="en-US" b="1" dirty="0"/>
              <a:t>Good Use</a:t>
            </a:r>
          </a:p>
          <a:p>
            <a:r>
              <a:rPr lang="en-US" dirty="0"/>
              <a:t>To express interest to learn </a:t>
            </a:r>
          </a:p>
          <a:p>
            <a:r>
              <a:rPr lang="en-US" dirty="0"/>
              <a:t>To get a solutions</a:t>
            </a:r>
          </a:p>
          <a:p>
            <a:r>
              <a:rPr lang="en-US" dirty="0"/>
              <a:t>Questioning improves the intelligence</a:t>
            </a:r>
          </a:p>
          <a:p>
            <a:r>
              <a:rPr lang="en-US" dirty="0"/>
              <a:t>What else?</a:t>
            </a:r>
          </a:p>
        </p:txBody>
      </p:sp>
      <p:sp>
        <p:nvSpPr>
          <p:cNvPr id="4" name="Content Placeholder 2">
            <a:extLst>
              <a:ext uri="{FF2B5EF4-FFF2-40B4-BE49-F238E27FC236}">
                <a16:creationId xmlns:a16="http://schemas.microsoft.com/office/drawing/2014/main" id="{47DEAE97-2580-4E59-B25F-C1A7870E1E57}"/>
              </a:ext>
            </a:extLst>
          </p:cNvPr>
          <p:cNvSpPr txBox="1">
            <a:spLocks/>
          </p:cNvSpPr>
          <p:nvPr/>
        </p:nvSpPr>
        <p:spPr>
          <a:xfrm>
            <a:off x="6224238" y="1825625"/>
            <a:ext cx="458129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Problematic use</a:t>
            </a:r>
          </a:p>
          <a:p>
            <a:r>
              <a:rPr lang="en-US" dirty="0"/>
              <a:t>Showing disbelief or doubt</a:t>
            </a:r>
          </a:p>
          <a:p>
            <a:r>
              <a:rPr lang="en-US" dirty="0"/>
              <a:t>Asking private/sensitive information</a:t>
            </a:r>
          </a:p>
          <a:p>
            <a:r>
              <a:rPr lang="en-US" dirty="0"/>
              <a:t>Asking something metaphysical</a:t>
            </a:r>
          </a:p>
          <a:p>
            <a:r>
              <a:rPr lang="en-US" dirty="0"/>
              <a:t>What else?</a:t>
            </a:r>
          </a:p>
          <a:p>
            <a:pPr marL="0" indent="0">
              <a:buNone/>
            </a:pPr>
            <a:endParaRPr lang="en-US" dirty="0"/>
          </a:p>
        </p:txBody>
      </p:sp>
    </p:spTree>
    <p:extLst>
      <p:ext uri="{BB962C8B-B14F-4D97-AF65-F5344CB8AC3E}">
        <p14:creationId xmlns:p14="http://schemas.microsoft.com/office/powerpoint/2010/main" val="36860822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dirty="0"/>
              <a:t>Assumptions or Axioms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21FBF9-29E0-4000-A59C-96CFA6200AD9}"/>
                  </a:ext>
                </a:extLst>
              </p:cNvPr>
              <p:cNvSpPr>
                <a:spLocks noGrp="1"/>
              </p:cNvSpPr>
              <p:nvPr>
                <p:ph idx="1"/>
              </p:nvPr>
            </p:nvSpPr>
            <p:spPr>
              <a:xfrm>
                <a:off x="838200" y="1690688"/>
                <a:ext cx="10799618" cy="3598286"/>
              </a:xfrm>
            </p:spPr>
            <p:txBody>
              <a:bodyPr>
                <a:normAutofit lnSpcReduction="10000"/>
              </a:bodyPr>
              <a:lstStyle/>
              <a:p>
                <a:r>
                  <a:rPr lang="en-US" b="0" dirty="0"/>
                  <a:t>Convergence of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𝑛</m:t>
                    </m:r>
                  </m:oMath>
                </a14:m>
                <a:r>
                  <a:rPr lang="en-US" dirty="0"/>
                  <a:t> to a limiting value is an axiom of the system. It is a very complex assumption. To support the limiting probability, the modern axiomatic approach appeared</a:t>
                </a:r>
              </a:p>
              <a:p>
                <a:r>
                  <a:rPr lang="en-US" dirty="0"/>
                  <a:t>The complex assumption would be understandable with few more simpler axioms</a:t>
                </a:r>
              </a:p>
              <a:p>
                <a:pPr lvl="1"/>
                <a:r>
                  <a:rPr lang="en-US" i="1" dirty="0"/>
                  <a:t>P(E)</a:t>
                </a:r>
                <a:r>
                  <a:rPr lang="en-US" dirty="0"/>
                  <a:t> exists</a:t>
                </a:r>
              </a:p>
              <a:p>
                <a:pPr lvl="1"/>
                <a:r>
                  <a:rPr lang="en-US" dirty="0"/>
                  <a:t> </a:t>
                </a:r>
                <a14:m>
                  <m:oMath xmlns:m="http://schemas.openxmlformats.org/officeDocument/2006/math">
                    <m:r>
                      <a:rPr lang="en-US" b="0" i="1" smtClean="0">
                        <a:latin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𝐸</m:t>
                        </m:r>
                      </m:e>
                    </m:d>
                    <m:r>
                      <a:rPr lang="en-US" b="0" i="1" smtClean="0">
                        <a:latin typeface="Cambria Math" panose="02040503050406030204" pitchFamily="18" charset="0"/>
                        <a:ea typeface="Cambria Math" panose="02040503050406030204" pitchFamily="18" charset="0"/>
                      </a:rPr>
                      <m:t>≤1</m:t>
                    </m:r>
                  </m:oMath>
                </a14:m>
                <a:endParaRPr lang="en-US" b="0" dirty="0">
                  <a:ea typeface="Cambria Math" panose="02040503050406030204" pitchFamily="18" charset="0"/>
                </a:endParaRPr>
              </a:p>
              <a:p>
                <a:pPr lvl="1"/>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=1</m:t>
                    </m:r>
                  </m:oMath>
                </a14:m>
                <a:endParaRPr lang="en-US" b="0" dirty="0"/>
              </a:p>
              <a:p>
                <a:pPr lvl="1"/>
                <a:r>
                  <a:rPr lang="en-US" i="1" dirty="0"/>
                  <a:t>P(E_1 U E_2 U … </a:t>
                </a:r>
                <a:r>
                  <a:rPr lang="en-US" i="1" dirty="0" err="1"/>
                  <a:t>E_n</a:t>
                </a:r>
                <a:r>
                  <a:rPr lang="en-US" i="1" dirty="0"/>
                  <a:t>) = P(E_1) + P(E_2) … + P(</a:t>
                </a:r>
                <a:r>
                  <a:rPr lang="en-US" i="1" dirty="0" err="1"/>
                  <a:t>E_n</a:t>
                </a:r>
                <a:r>
                  <a:rPr lang="en-US" i="1" dirty="0"/>
                  <a:t>)</a:t>
                </a:r>
                <a:r>
                  <a:rPr lang="en-US" dirty="0"/>
                  <a:t> provided </a:t>
                </a:r>
                <a:r>
                  <a:rPr lang="en-US" i="1" dirty="0" err="1"/>
                  <a:t>E</a:t>
                </a:r>
                <a:r>
                  <a:rPr lang="en-US" i="1" baseline="-25000" dirty="0" err="1"/>
                  <a:t>i</a:t>
                </a:r>
                <a:r>
                  <a:rPr lang="en-US" dirty="0" err="1"/>
                  <a:t>s</a:t>
                </a:r>
                <a:r>
                  <a:rPr lang="en-US" dirty="0"/>
                  <a:t> are disjoint</a:t>
                </a:r>
              </a:p>
            </p:txBody>
          </p:sp>
        </mc:Choice>
        <mc:Fallback xmlns="">
          <p:sp>
            <p:nvSpPr>
              <p:cNvPr id="3" name="Content Placeholder 2">
                <a:extLst>
                  <a:ext uri="{FF2B5EF4-FFF2-40B4-BE49-F238E27FC236}">
                    <a16:creationId xmlns:a16="http://schemas.microsoft.com/office/drawing/2014/main" id="{BE21FBF9-29E0-4000-A59C-96CFA6200AD9}"/>
                  </a:ext>
                </a:extLst>
              </p:cNvPr>
              <p:cNvSpPr>
                <a:spLocks noGrp="1" noRot="1" noChangeAspect="1" noMove="1" noResize="1" noEditPoints="1" noAdjustHandles="1" noChangeArrowheads="1" noChangeShapeType="1" noTextEdit="1"/>
              </p:cNvSpPr>
              <p:nvPr>
                <p:ph idx="1"/>
              </p:nvPr>
            </p:nvSpPr>
            <p:spPr>
              <a:xfrm>
                <a:off x="838200" y="1690688"/>
                <a:ext cx="10799618" cy="3598286"/>
              </a:xfrm>
              <a:blipFill>
                <a:blip r:embed="rId2"/>
                <a:stretch>
                  <a:fillRect l="-1016" t="-3723" r="-113"/>
                </a:stretch>
              </a:blipFill>
            </p:spPr>
            <p:txBody>
              <a:bodyPr/>
              <a:lstStyle/>
              <a:p>
                <a:r>
                  <a:rPr lang="en-US">
                    <a:noFill/>
                  </a:rPr>
                  <a:t> </a:t>
                </a:r>
              </a:p>
            </p:txBody>
          </p:sp>
        </mc:Fallback>
      </mc:AlternateContent>
    </p:spTree>
    <p:extLst>
      <p:ext uri="{BB962C8B-B14F-4D97-AF65-F5344CB8AC3E}">
        <p14:creationId xmlns:p14="http://schemas.microsoft.com/office/powerpoint/2010/main" val="18961496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Evidence of convergence</a:t>
            </a:r>
          </a:p>
        </p:txBody>
      </p:sp>
      <p:pic>
        <p:nvPicPr>
          <p:cNvPr id="7" name="Content Placeholder 6" descr="Chart&#10;&#10;Description automatically generated">
            <a:extLst>
              <a:ext uri="{FF2B5EF4-FFF2-40B4-BE49-F238E27FC236}">
                <a16:creationId xmlns:a16="http://schemas.microsoft.com/office/drawing/2014/main" id="{6F640A81-9F3A-4E44-8236-B3C3BB70A8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4408" y="1549177"/>
            <a:ext cx="6326354" cy="4862255"/>
          </a:xfrm>
        </p:spPr>
      </p:pic>
      <p:sp>
        <p:nvSpPr>
          <p:cNvPr id="8" name="TextBox 7">
            <a:extLst>
              <a:ext uri="{FF2B5EF4-FFF2-40B4-BE49-F238E27FC236}">
                <a16:creationId xmlns:a16="http://schemas.microsoft.com/office/drawing/2014/main" id="{9251100B-53AA-4628-8778-C2CEBA0623F5}"/>
              </a:ext>
            </a:extLst>
          </p:cNvPr>
          <p:cNvSpPr txBox="1"/>
          <p:nvPr/>
        </p:nvSpPr>
        <p:spPr>
          <a:xfrm>
            <a:off x="7474691" y="1796905"/>
            <a:ext cx="3806456" cy="4154984"/>
          </a:xfrm>
          <a:prstGeom prst="rect">
            <a:avLst/>
          </a:prstGeom>
          <a:noFill/>
        </p:spPr>
        <p:txBody>
          <a:bodyPr wrap="square" rtlCol="0">
            <a:spAutoFit/>
          </a:bodyPr>
          <a:lstStyle/>
          <a:p>
            <a:r>
              <a:rPr lang="en-US" sz="4400" dirty="0"/>
              <a:t>If the number of experiment increases, the estimate approaches to 0.5</a:t>
            </a:r>
          </a:p>
        </p:txBody>
      </p:sp>
    </p:spTree>
    <p:extLst>
      <p:ext uri="{BB962C8B-B14F-4D97-AF65-F5344CB8AC3E}">
        <p14:creationId xmlns:p14="http://schemas.microsoft.com/office/powerpoint/2010/main" val="854708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Statistics problem with a stick</a:t>
            </a:r>
          </a:p>
        </p:txBody>
      </p:sp>
      <p:sp>
        <p:nvSpPr>
          <p:cNvPr id="8" name="TextBox 7">
            <a:extLst>
              <a:ext uri="{FF2B5EF4-FFF2-40B4-BE49-F238E27FC236}">
                <a16:creationId xmlns:a16="http://schemas.microsoft.com/office/drawing/2014/main" id="{9251100B-53AA-4628-8778-C2CEBA0623F5}"/>
              </a:ext>
            </a:extLst>
          </p:cNvPr>
          <p:cNvSpPr txBox="1"/>
          <p:nvPr/>
        </p:nvSpPr>
        <p:spPr>
          <a:xfrm>
            <a:off x="5915892" y="1796905"/>
            <a:ext cx="5742708" cy="4708981"/>
          </a:xfrm>
          <a:prstGeom prst="rect">
            <a:avLst/>
          </a:prstGeom>
          <a:noFill/>
        </p:spPr>
        <p:txBody>
          <a:bodyPr wrap="square" rtlCol="0">
            <a:spAutoFit/>
          </a:bodyPr>
          <a:lstStyle/>
          <a:p>
            <a:r>
              <a:rPr lang="en-US" sz="2500" dirty="0"/>
              <a:t>Points on the stick are our subject of interest</a:t>
            </a:r>
          </a:p>
          <a:p>
            <a:endParaRPr lang="en-US" sz="2500" dirty="0"/>
          </a:p>
          <a:p>
            <a:pPr marL="342900" indent="-342900">
              <a:buFont typeface="Arial" panose="020B0604020202020204" pitchFamily="34" charset="0"/>
              <a:buChar char="•"/>
            </a:pPr>
            <a:r>
              <a:rPr lang="en-US" sz="2500" dirty="0"/>
              <a:t>What is the sample space?</a:t>
            </a:r>
          </a:p>
          <a:p>
            <a:pPr marL="342900" indent="-342900">
              <a:buFont typeface="Arial" panose="020B0604020202020204" pitchFamily="34" charset="0"/>
              <a:buChar char="•"/>
            </a:pPr>
            <a:r>
              <a:rPr lang="en-US" sz="2500" dirty="0"/>
              <a:t>What is the size of the sample space?</a:t>
            </a:r>
          </a:p>
          <a:p>
            <a:pPr marL="342900" indent="-342900">
              <a:buFont typeface="Arial" panose="020B0604020202020204" pitchFamily="34" charset="0"/>
              <a:buChar char="•"/>
            </a:pPr>
            <a:r>
              <a:rPr lang="en-US" sz="2500" dirty="0"/>
              <a:t>Can you define an event in the sample space?</a:t>
            </a:r>
          </a:p>
          <a:p>
            <a:pPr marL="342900" indent="-342900">
              <a:buFont typeface="Arial" panose="020B0604020202020204" pitchFamily="34" charset="0"/>
              <a:buChar char="•"/>
            </a:pPr>
            <a:r>
              <a:rPr lang="en-US" sz="2500" dirty="0"/>
              <a:t>Can you randomly select a single random point A on the stick?</a:t>
            </a:r>
          </a:p>
          <a:p>
            <a:pPr marL="342900" indent="-342900">
              <a:buFont typeface="Arial" panose="020B0604020202020204" pitchFamily="34" charset="0"/>
              <a:buChar char="•"/>
            </a:pPr>
            <a:r>
              <a:rPr lang="en-US" sz="2500" dirty="0"/>
              <a:t>P(A) = ?</a:t>
            </a:r>
          </a:p>
          <a:p>
            <a:pPr marL="342900" indent="-342900">
              <a:buFont typeface="Arial" panose="020B0604020202020204" pitchFamily="34" charset="0"/>
              <a:buChar char="•"/>
            </a:pPr>
            <a:r>
              <a:rPr lang="en-US" sz="2500" dirty="0"/>
              <a:t>What is the probability that A is on the stick</a:t>
            </a:r>
          </a:p>
        </p:txBody>
      </p:sp>
      <p:sp>
        <p:nvSpPr>
          <p:cNvPr id="9" name="Content Placeholder 8">
            <a:extLst>
              <a:ext uri="{FF2B5EF4-FFF2-40B4-BE49-F238E27FC236}">
                <a16:creationId xmlns:a16="http://schemas.microsoft.com/office/drawing/2014/main" id="{4A45299A-931D-4192-BDFB-3F4DAA07C801}"/>
              </a:ext>
            </a:extLst>
          </p:cNvPr>
          <p:cNvSpPr>
            <a:spLocks noGrp="1"/>
          </p:cNvSpPr>
          <p:nvPr>
            <p:ph idx="1"/>
          </p:nvPr>
        </p:nvSpPr>
        <p:spPr>
          <a:xfrm>
            <a:off x="838200" y="1825625"/>
            <a:ext cx="4897582" cy="4351338"/>
          </a:xfrm>
        </p:spPr>
        <p:txBody>
          <a:bodyPr/>
          <a:lstStyle/>
          <a:p>
            <a:endParaRPr lang="en-US" dirty="0"/>
          </a:p>
        </p:txBody>
      </p:sp>
      <p:sp>
        <p:nvSpPr>
          <p:cNvPr id="10" name="Rectangle 9">
            <a:extLst>
              <a:ext uri="{FF2B5EF4-FFF2-40B4-BE49-F238E27FC236}">
                <a16:creationId xmlns:a16="http://schemas.microsoft.com/office/drawing/2014/main" id="{95BE09E7-2CFD-499D-83B7-43B4BB33F8DC}"/>
              </a:ext>
            </a:extLst>
          </p:cNvPr>
          <p:cNvSpPr/>
          <p:nvPr/>
        </p:nvSpPr>
        <p:spPr>
          <a:xfrm>
            <a:off x="1018309" y="3158836"/>
            <a:ext cx="4218709" cy="1039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eft Brace 11">
            <a:extLst>
              <a:ext uri="{FF2B5EF4-FFF2-40B4-BE49-F238E27FC236}">
                <a16:creationId xmlns:a16="http://schemas.microsoft.com/office/drawing/2014/main" id="{3778E62F-9072-4F4B-A400-CB96B17148A6}"/>
              </a:ext>
            </a:extLst>
          </p:cNvPr>
          <p:cNvSpPr/>
          <p:nvPr/>
        </p:nvSpPr>
        <p:spPr>
          <a:xfrm rot="5400000">
            <a:off x="2857500" y="690994"/>
            <a:ext cx="540328" cy="4218709"/>
          </a:xfrm>
          <a:prstGeom prst="lef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6BD836E6-C0F4-4919-AC84-7962E1BB4D11}"/>
              </a:ext>
            </a:extLst>
          </p:cNvPr>
          <p:cNvSpPr txBox="1"/>
          <p:nvPr/>
        </p:nvSpPr>
        <p:spPr>
          <a:xfrm>
            <a:off x="2774373" y="2236486"/>
            <a:ext cx="1007918" cy="369332"/>
          </a:xfrm>
          <a:prstGeom prst="rect">
            <a:avLst/>
          </a:prstGeom>
          <a:noFill/>
        </p:spPr>
        <p:txBody>
          <a:bodyPr wrap="square" rtlCol="0">
            <a:spAutoFit/>
          </a:bodyPr>
          <a:lstStyle/>
          <a:p>
            <a:r>
              <a:rPr lang="en-US" dirty="0"/>
              <a:t>1 Unit</a:t>
            </a:r>
          </a:p>
        </p:txBody>
      </p:sp>
    </p:spTree>
    <p:extLst>
      <p:ext uri="{BB962C8B-B14F-4D97-AF65-F5344CB8AC3E}">
        <p14:creationId xmlns:p14="http://schemas.microsoft.com/office/powerpoint/2010/main" val="8746188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Statistics problem with a stick</a:t>
            </a:r>
          </a:p>
        </p:txBody>
      </p:sp>
      <p:sp>
        <p:nvSpPr>
          <p:cNvPr id="8" name="TextBox 7">
            <a:extLst>
              <a:ext uri="{FF2B5EF4-FFF2-40B4-BE49-F238E27FC236}">
                <a16:creationId xmlns:a16="http://schemas.microsoft.com/office/drawing/2014/main" id="{9251100B-53AA-4628-8778-C2CEBA0623F5}"/>
              </a:ext>
            </a:extLst>
          </p:cNvPr>
          <p:cNvSpPr txBox="1"/>
          <p:nvPr/>
        </p:nvSpPr>
        <p:spPr>
          <a:xfrm>
            <a:off x="6224155" y="1796905"/>
            <a:ext cx="5334000" cy="3554819"/>
          </a:xfrm>
          <a:prstGeom prst="rect">
            <a:avLst/>
          </a:prstGeom>
          <a:noFill/>
        </p:spPr>
        <p:txBody>
          <a:bodyPr wrap="square" rtlCol="0">
            <a:spAutoFit/>
          </a:bodyPr>
          <a:lstStyle/>
          <a:p>
            <a:r>
              <a:rPr lang="en-US" sz="2500" dirty="0"/>
              <a:t>Let us replace the stick with a number line</a:t>
            </a:r>
          </a:p>
          <a:p>
            <a:endParaRPr lang="en-US" sz="2500" dirty="0"/>
          </a:p>
          <a:p>
            <a:pPr marL="342900" indent="-342900">
              <a:buFont typeface="Arial" panose="020B0604020202020204" pitchFamily="34" charset="0"/>
              <a:buChar char="•"/>
            </a:pPr>
            <a:r>
              <a:rPr lang="en-US" sz="2500" dirty="0"/>
              <a:t>What is the sample space?</a:t>
            </a:r>
          </a:p>
          <a:p>
            <a:pPr marL="342900" indent="-342900">
              <a:buFont typeface="Arial" panose="020B0604020202020204" pitchFamily="34" charset="0"/>
              <a:buChar char="•"/>
            </a:pPr>
            <a:r>
              <a:rPr lang="en-US" sz="2500" dirty="0"/>
              <a:t>What is the size of the sample space</a:t>
            </a:r>
          </a:p>
          <a:p>
            <a:pPr marL="342900" indent="-342900">
              <a:buFont typeface="Arial" panose="020B0604020202020204" pitchFamily="34" charset="0"/>
              <a:buChar char="•"/>
            </a:pPr>
            <a:r>
              <a:rPr lang="en-US" sz="2500" dirty="0"/>
              <a:t>Can you randomly select a point A on an interval?</a:t>
            </a:r>
          </a:p>
          <a:p>
            <a:pPr marL="342900" indent="-342900">
              <a:buFont typeface="Arial" panose="020B0604020202020204" pitchFamily="34" charset="0"/>
              <a:buChar char="•"/>
            </a:pPr>
            <a:r>
              <a:rPr lang="en-US" sz="2500" dirty="0"/>
              <a:t>P(A &lt; 0.5) = ?</a:t>
            </a:r>
          </a:p>
          <a:p>
            <a:pPr marL="342900" indent="-342900">
              <a:buFont typeface="Arial" panose="020B0604020202020204" pitchFamily="34" charset="0"/>
              <a:buChar char="•"/>
            </a:pPr>
            <a:r>
              <a:rPr lang="en-US" sz="2500" dirty="0"/>
              <a:t>P (A &gt; 0.5) = ?</a:t>
            </a:r>
          </a:p>
        </p:txBody>
      </p:sp>
      <p:pic>
        <p:nvPicPr>
          <p:cNvPr id="3" name="Content Placeholder 2">
            <a:extLst>
              <a:ext uri="{FF2B5EF4-FFF2-40B4-BE49-F238E27FC236}">
                <a16:creationId xmlns:a16="http://schemas.microsoft.com/office/drawing/2014/main" id="{11C43F32-7A04-496D-B984-A8C2953E02A7}"/>
              </a:ext>
            </a:extLst>
          </p:cNvPr>
          <p:cNvPicPr>
            <a:picLocks noGrp="1" noChangeAspect="1"/>
          </p:cNvPicPr>
          <p:nvPr>
            <p:ph idx="1"/>
          </p:nvPr>
        </p:nvPicPr>
        <p:blipFill rotWithShape="1">
          <a:blip r:embed="rId2"/>
          <a:srcRect t="12490" b="71988"/>
          <a:stretch/>
        </p:blipFill>
        <p:spPr>
          <a:xfrm>
            <a:off x="633845" y="2369127"/>
            <a:ext cx="5447022" cy="976746"/>
          </a:xfrm>
          <a:prstGeom prst="rect">
            <a:avLst/>
          </a:prstGeom>
        </p:spPr>
      </p:pic>
      <p:sp>
        <p:nvSpPr>
          <p:cNvPr id="14" name="TextBox 13">
            <a:extLst>
              <a:ext uri="{FF2B5EF4-FFF2-40B4-BE49-F238E27FC236}">
                <a16:creationId xmlns:a16="http://schemas.microsoft.com/office/drawing/2014/main" id="{6BD836E6-C0F4-4919-AC84-7962E1BB4D11}"/>
              </a:ext>
            </a:extLst>
          </p:cNvPr>
          <p:cNvSpPr txBox="1"/>
          <p:nvPr/>
        </p:nvSpPr>
        <p:spPr>
          <a:xfrm>
            <a:off x="2774373" y="2236486"/>
            <a:ext cx="1007918" cy="369332"/>
          </a:xfrm>
          <a:prstGeom prst="rect">
            <a:avLst/>
          </a:prstGeom>
          <a:noFill/>
        </p:spPr>
        <p:txBody>
          <a:bodyPr wrap="square" rtlCol="0">
            <a:spAutoFit/>
          </a:bodyPr>
          <a:lstStyle/>
          <a:p>
            <a:r>
              <a:rPr lang="en-US" dirty="0"/>
              <a:t>1 Unit</a:t>
            </a:r>
          </a:p>
        </p:txBody>
      </p:sp>
      <p:sp>
        <p:nvSpPr>
          <p:cNvPr id="4" name="Rectangle 3">
            <a:extLst>
              <a:ext uri="{FF2B5EF4-FFF2-40B4-BE49-F238E27FC236}">
                <a16:creationId xmlns:a16="http://schemas.microsoft.com/office/drawing/2014/main" id="{C2D04A82-DD27-4B2C-8D44-7173E04A3A75}"/>
              </a:ext>
            </a:extLst>
          </p:cNvPr>
          <p:cNvSpPr/>
          <p:nvPr/>
        </p:nvSpPr>
        <p:spPr>
          <a:xfrm>
            <a:off x="1241263" y="2877133"/>
            <a:ext cx="1927966" cy="4260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2FA94F-A395-4E52-B31B-251935AFB6AC}"/>
              </a:ext>
            </a:extLst>
          </p:cNvPr>
          <p:cNvSpPr/>
          <p:nvPr/>
        </p:nvSpPr>
        <p:spPr>
          <a:xfrm>
            <a:off x="3589609" y="2884621"/>
            <a:ext cx="1927966" cy="4260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94207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Statistics problem with a stick</a:t>
            </a:r>
          </a:p>
        </p:txBody>
      </p:sp>
      <p:sp>
        <p:nvSpPr>
          <p:cNvPr id="8" name="TextBox 7">
            <a:extLst>
              <a:ext uri="{FF2B5EF4-FFF2-40B4-BE49-F238E27FC236}">
                <a16:creationId xmlns:a16="http://schemas.microsoft.com/office/drawing/2014/main" id="{9251100B-53AA-4628-8778-C2CEBA0623F5}"/>
              </a:ext>
            </a:extLst>
          </p:cNvPr>
          <p:cNvSpPr txBox="1"/>
          <p:nvPr/>
        </p:nvSpPr>
        <p:spPr>
          <a:xfrm>
            <a:off x="6224155" y="1796905"/>
            <a:ext cx="5334000" cy="3554819"/>
          </a:xfrm>
          <a:prstGeom prst="rect">
            <a:avLst/>
          </a:prstGeom>
          <a:noFill/>
        </p:spPr>
        <p:txBody>
          <a:bodyPr wrap="square" rtlCol="0">
            <a:spAutoFit/>
          </a:bodyPr>
          <a:lstStyle/>
          <a:p>
            <a:r>
              <a:rPr lang="en-US" sz="2500" dirty="0"/>
              <a:t>Let us divide the number line into more equal part</a:t>
            </a:r>
          </a:p>
          <a:p>
            <a:endParaRPr lang="en-US" sz="2500" dirty="0"/>
          </a:p>
          <a:p>
            <a:pPr marL="342900" indent="-342900">
              <a:buFont typeface="Arial" panose="020B0604020202020204" pitchFamily="34" charset="0"/>
              <a:buChar char="•"/>
            </a:pPr>
            <a:r>
              <a:rPr lang="en-US" sz="2500" dirty="0"/>
              <a:t>What is the sample space?</a:t>
            </a:r>
          </a:p>
          <a:p>
            <a:pPr marL="342900" indent="-342900">
              <a:buFont typeface="Arial" panose="020B0604020202020204" pitchFamily="34" charset="0"/>
              <a:buChar char="•"/>
            </a:pPr>
            <a:r>
              <a:rPr lang="en-US" sz="2500" dirty="0"/>
              <a:t>What is the size of the sample space</a:t>
            </a:r>
          </a:p>
          <a:p>
            <a:pPr marL="342900" indent="-342900">
              <a:buFont typeface="Arial" panose="020B0604020202020204" pitchFamily="34" charset="0"/>
              <a:buChar char="•"/>
            </a:pPr>
            <a:r>
              <a:rPr lang="en-US" sz="2500" dirty="0"/>
              <a:t>P(0.1 &lt;A &lt; 0.2) = ?</a:t>
            </a:r>
          </a:p>
          <a:p>
            <a:pPr marL="342900" indent="-342900">
              <a:buFont typeface="Arial" panose="020B0604020202020204" pitchFamily="34" charset="0"/>
              <a:buChar char="•"/>
            </a:pPr>
            <a:r>
              <a:rPr lang="en-US" sz="2500" dirty="0"/>
              <a:t>P (0.6 &lt; A &lt; 0.7) = ?</a:t>
            </a:r>
          </a:p>
          <a:p>
            <a:pPr marL="342900" indent="-342900">
              <a:buFont typeface="Arial" panose="020B0604020202020204" pitchFamily="34" charset="0"/>
              <a:buChar char="•"/>
            </a:pPr>
            <a:r>
              <a:rPr lang="en-US" sz="2500" dirty="0"/>
              <a:t>What is needed to determine the probability of a point in an interval?</a:t>
            </a:r>
          </a:p>
        </p:txBody>
      </p:sp>
      <p:pic>
        <p:nvPicPr>
          <p:cNvPr id="3" name="Content Placeholder 2">
            <a:extLst>
              <a:ext uri="{FF2B5EF4-FFF2-40B4-BE49-F238E27FC236}">
                <a16:creationId xmlns:a16="http://schemas.microsoft.com/office/drawing/2014/main" id="{11C43F32-7A04-496D-B984-A8C2953E02A7}"/>
              </a:ext>
            </a:extLst>
          </p:cNvPr>
          <p:cNvPicPr>
            <a:picLocks noGrp="1" noChangeAspect="1"/>
          </p:cNvPicPr>
          <p:nvPr>
            <p:ph idx="1"/>
          </p:nvPr>
        </p:nvPicPr>
        <p:blipFill rotWithShape="1">
          <a:blip r:embed="rId2"/>
          <a:srcRect t="12490" b="71988"/>
          <a:stretch/>
        </p:blipFill>
        <p:spPr>
          <a:xfrm>
            <a:off x="633845" y="2369127"/>
            <a:ext cx="5447022" cy="976746"/>
          </a:xfrm>
          <a:prstGeom prst="rect">
            <a:avLst/>
          </a:prstGeom>
        </p:spPr>
      </p:pic>
      <p:sp>
        <p:nvSpPr>
          <p:cNvPr id="14" name="TextBox 13">
            <a:extLst>
              <a:ext uri="{FF2B5EF4-FFF2-40B4-BE49-F238E27FC236}">
                <a16:creationId xmlns:a16="http://schemas.microsoft.com/office/drawing/2014/main" id="{6BD836E6-C0F4-4919-AC84-7962E1BB4D11}"/>
              </a:ext>
            </a:extLst>
          </p:cNvPr>
          <p:cNvSpPr txBox="1"/>
          <p:nvPr/>
        </p:nvSpPr>
        <p:spPr>
          <a:xfrm>
            <a:off x="2774373" y="2236486"/>
            <a:ext cx="1007918" cy="369332"/>
          </a:xfrm>
          <a:prstGeom prst="rect">
            <a:avLst/>
          </a:prstGeom>
          <a:noFill/>
        </p:spPr>
        <p:txBody>
          <a:bodyPr wrap="square" rtlCol="0">
            <a:spAutoFit/>
          </a:bodyPr>
          <a:lstStyle/>
          <a:p>
            <a:r>
              <a:rPr lang="en-US" dirty="0"/>
              <a:t>1 Unit</a:t>
            </a:r>
          </a:p>
        </p:txBody>
      </p:sp>
    </p:spTree>
    <p:extLst>
      <p:ext uri="{BB962C8B-B14F-4D97-AF65-F5344CB8AC3E}">
        <p14:creationId xmlns:p14="http://schemas.microsoft.com/office/powerpoint/2010/main" val="1008664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Statistics problem with a stick</a:t>
            </a:r>
          </a:p>
        </p:txBody>
      </p:sp>
      <p:sp>
        <p:nvSpPr>
          <p:cNvPr id="8" name="TextBox 7">
            <a:extLst>
              <a:ext uri="{FF2B5EF4-FFF2-40B4-BE49-F238E27FC236}">
                <a16:creationId xmlns:a16="http://schemas.microsoft.com/office/drawing/2014/main" id="{9251100B-53AA-4628-8778-C2CEBA0623F5}"/>
              </a:ext>
            </a:extLst>
          </p:cNvPr>
          <p:cNvSpPr txBox="1"/>
          <p:nvPr/>
        </p:nvSpPr>
        <p:spPr>
          <a:xfrm>
            <a:off x="6224155" y="1796905"/>
            <a:ext cx="5334000" cy="2785378"/>
          </a:xfrm>
          <a:prstGeom prst="rect">
            <a:avLst/>
          </a:prstGeom>
          <a:noFill/>
        </p:spPr>
        <p:txBody>
          <a:bodyPr wrap="square" rtlCol="0">
            <a:spAutoFit/>
          </a:bodyPr>
          <a:lstStyle/>
          <a:p>
            <a:r>
              <a:rPr lang="en-US" sz="2500" dirty="0"/>
              <a:t>You can prove that the probability of a point in an interval is 1/10. </a:t>
            </a:r>
          </a:p>
          <a:p>
            <a:endParaRPr lang="en-US" sz="2500" dirty="0"/>
          </a:p>
          <a:p>
            <a:pPr marL="342900" indent="-342900">
              <a:buFont typeface="Arial" panose="020B0604020202020204" pitchFamily="34" charset="0"/>
              <a:buChar char="•"/>
            </a:pPr>
            <a:r>
              <a:rPr lang="en-US" sz="2500" dirty="0"/>
              <a:t>You can prove that mathematically using the definitions and assumptions of probability</a:t>
            </a:r>
          </a:p>
          <a:p>
            <a:pPr marL="342900" indent="-342900">
              <a:buFont typeface="Arial" panose="020B0604020202020204" pitchFamily="34" charset="0"/>
              <a:buChar char="•"/>
            </a:pPr>
            <a:r>
              <a:rPr lang="en-US" sz="2500" dirty="0"/>
              <a:t>You can see that by simulation also</a:t>
            </a:r>
          </a:p>
        </p:txBody>
      </p:sp>
      <p:pic>
        <p:nvPicPr>
          <p:cNvPr id="3" name="Content Placeholder 2">
            <a:extLst>
              <a:ext uri="{FF2B5EF4-FFF2-40B4-BE49-F238E27FC236}">
                <a16:creationId xmlns:a16="http://schemas.microsoft.com/office/drawing/2014/main" id="{11C43F32-7A04-496D-B984-A8C2953E02A7}"/>
              </a:ext>
            </a:extLst>
          </p:cNvPr>
          <p:cNvPicPr>
            <a:picLocks noGrp="1" noChangeAspect="1"/>
          </p:cNvPicPr>
          <p:nvPr>
            <p:ph idx="1"/>
          </p:nvPr>
        </p:nvPicPr>
        <p:blipFill rotWithShape="1">
          <a:blip r:embed="rId2"/>
          <a:srcRect t="12490" b="71988"/>
          <a:stretch/>
        </p:blipFill>
        <p:spPr>
          <a:xfrm>
            <a:off x="633845" y="2369127"/>
            <a:ext cx="5447022" cy="976746"/>
          </a:xfrm>
          <a:prstGeom prst="rect">
            <a:avLst/>
          </a:prstGeom>
        </p:spPr>
      </p:pic>
      <p:sp>
        <p:nvSpPr>
          <p:cNvPr id="14" name="TextBox 13">
            <a:extLst>
              <a:ext uri="{FF2B5EF4-FFF2-40B4-BE49-F238E27FC236}">
                <a16:creationId xmlns:a16="http://schemas.microsoft.com/office/drawing/2014/main" id="{6BD836E6-C0F4-4919-AC84-7962E1BB4D11}"/>
              </a:ext>
            </a:extLst>
          </p:cNvPr>
          <p:cNvSpPr txBox="1"/>
          <p:nvPr/>
        </p:nvSpPr>
        <p:spPr>
          <a:xfrm>
            <a:off x="2774373" y="2236486"/>
            <a:ext cx="1007918" cy="369332"/>
          </a:xfrm>
          <a:prstGeom prst="rect">
            <a:avLst/>
          </a:prstGeom>
          <a:noFill/>
        </p:spPr>
        <p:txBody>
          <a:bodyPr wrap="square" rtlCol="0">
            <a:spAutoFit/>
          </a:bodyPr>
          <a:lstStyle/>
          <a:p>
            <a:r>
              <a:rPr lang="en-US" dirty="0"/>
              <a:t>1 Unit</a:t>
            </a:r>
          </a:p>
        </p:txBody>
      </p:sp>
    </p:spTree>
    <p:extLst>
      <p:ext uri="{BB962C8B-B14F-4D97-AF65-F5344CB8AC3E}">
        <p14:creationId xmlns:p14="http://schemas.microsoft.com/office/powerpoint/2010/main" val="6276536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Statistics problem with a stick</a:t>
            </a:r>
          </a:p>
        </p:txBody>
      </p:sp>
      <p:sp>
        <p:nvSpPr>
          <p:cNvPr id="8" name="TextBox 7">
            <a:extLst>
              <a:ext uri="{FF2B5EF4-FFF2-40B4-BE49-F238E27FC236}">
                <a16:creationId xmlns:a16="http://schemas.microsoft.com/office/drawing/2014/main" id="{9251100B-53AA-4628-8778-C2CEBA0623F5}"/>
              </a:ext>
            </a:extLst>
          </p:cNvPr>
          <p:cNvSpPr txBox="1"/>
          <p:nvPr/>
        </p:nvSpPr>
        <p:spPr>
          <a:xfrm>
            <a:off x="6224155" y="1796905"/>
            <a:ext cx="5334000" cy="4708981"/>
          </a:xfrm>
          <a:prstGeom prst="rect">
            <a:avLst/>
          </a:prstGeom>
          <a:noFill/>
        </p:spPr>
        <p:txBody>
          <a:bodyPr wrap="square" rtlCol="0">
            <a:spAutoFit/>
          </a:bodyPr>
          <a:lstStyle/>
          <a:p>
            <a:r>
              <a:rPr lang="en-US" sz="2500" dirty="0"/>
              <a:t>Suppose 10 bulbs were set in each of the interval (1:10). When you switch, a machine randomly generates a number [0,1]. The bulb lights if the number is in the corresponding interval.</a:t>
            </a:r>
          </a:p>
          <a:p>
            <a:endParaRPr lang="en-US" sz="2500" dirty="0"/>
          </a:p>
          <a:p>
            <a:r>
              <a:rPr lang="en-US" sz="2500" dirty="0"/>
              <a:t>P(Bulb 10 will light) = ?</a:t>
            </a:r>
          </a:p>
          <a:p>
            <a:endParaRPr lang="en-US" sz="2500" dirty="0"/>
          </a:p>
          <a:p>
            <a:r>
              <a:rPr lang="en-US" sz="2500" dirty="0"/>
              <a:t>Interpret the probability of lighting a bulb</a:t>
            </a:r>
          </a:p>
          <a:p>
            <a:endParaRPr lang="en-US" sz="2500" dirty="0"/>
          </a:p>
          <a:p>
            <a:r>
              <a:rPr lang="en-US" sz="2500" dirty="0"/>
              <a:t>Give a similar example from your book </a:t>
            </a:r>
          </a:p>
        </p:txBody>
      </p:sp>
      <p:pic>
        <p:nvPicPr>
          <p:cNvPr id="3" name="Content Placeholder 2">
            <a:extLst>
              <a:ext uri="{FF2B5EF4-FFF2-40B4-BE49-F238E27FC236}">
                <a16:creationId xmlns:a16="http://schemas.microsoft.com/office/drawing/2014/main" id="{11C43F32-7A04-496D-B984-A8C2953E02A7}"/>
              </a:ext>
            </a:extLst>
          </p:cNvPr>
          <p:cNvPicPr>
            <a:picLocks noGrp="1" noChangeAspect="1"/>
          </p:cNvPicPr>
          <p:nvPr>
            <p:ph idx="1"/>
          </p:nvPr>
        </p:nvPicPr>
        <p:blipFill rotWithShape="1">
          <a:blip r:embed="rId2"/>
          <a:srcRect t="12490" b="71988"/>
          <a:stretch/>
        </p:blipFill>
        <p:spPr>
          <a:xfrm>
            <a:off x="633845" y="2369127"/>
            <a:ext cx="5447022" cy="976746"/>
          </a:xfrm>
          <a:prstGeom prst="rect">
            <a:avLst/>
          </a:prstGeom>
        </p:spPr>
      </p:pic>
      <p:pic>
        <p:nvPicPr>
          <p:cNvPr id="5" name="Picture 4">
            <a:extLst>
              <a:ext uri="{FF2B5EF4-FFF2-40B4-BE49-F238E27FC236}">
                <a16:creationId xmlns:a16="http://schemas.microsoft.com/office/drawing/2014/main" id="{70DF5111-4336-4439-A308-31D090AEE51A}"/>
              </a:ext>
            </a:extLst>
          </p:cNvPr>
          <p:cNvPicPr>
            <a:picLocks noChangeAspect="1"/>
          </p:cNvPicPr>
          <p:nvPr/>
        </p:nvPicPr>
        <p:blipFill rotWithShape="1">
          <a:blip r:embed="rId3"/>
          <a:srcRect l="22223" t="8191" r="21745" b="8570"/>
          <a:stretch/>
        </p:blipFill>
        <p:spPr>
          <a:xfrm>
            <a:off x="1068977" y="2102264"/>
            <a:ext cx="359278" cy="533726"/>
          </a:xfrm>
          <a:prstGeom prst="rect">
            <a:avLst/>
          </a:prstGeom>
        </p:spPr>
      </p:pic>
      <p:pic>
        <p:nvPicPr>
          <p:cNvPr id="9" name="Picture 8">
            <a:extLst>
              <a:ext uri="{FF2B5EF4-FFF2-40B4-BE49-F238E27FC236}">
                <a16:creationId xmlns:a16="http://schemas.microsoft.com/office/drawing/2014/main" id="{22B70315-7C0B-4664-A4EA-17E88B6E25B0}"/>
              </a:ext>
            </a:extLst>
          </p:cNvPr>
          <p:cNvPicPr>
            <a:picLocks noChangeAspect="1"/>
          </p:cNvPicPr>
          <p:nvPr/>
        </p:nvPicPr>
        <p:blipFill rotWithShape="1">
          <a:blip r:embed="rId3"/>
          <a:srcRect l="22223" t="8191" r="21745" b="8570"/>
          <a:stretch/>
        </p:blipFill>
        <p:spPr>
          <a:xfrm>
            <a:off x="1571543" y="2102264"/>
            <a:ext cx="359278" cy="533726"/>
          </a:xfrm>
          <a:prstGeom prst="rect">
            <a:avLst/>
          </a:prstGeom>
        </p:spPr>
      </p:pic>
      <p:pic>
        <p:nvPicPr>
          <p:cNvPr id="10" name="Picture 9">
            <a:extLst>
              <a:ext uri="{FF2B5EF4-FFF2-40B4-BE49-F238E27FC236}">
                <a16:creationId xmlns:a16="http://schemas.microsoft.com/office/drawing/2014/main" id="{A3F51188-4ABF-40EA-AF94-2267C633FC65}"/>
              </a:ext>
            </a:extLst>
          </p:cNvPr>
          <p:cNvPicPr>
            <a:picLocks noChangeAspect="1"/>
          </p:cNvPicPr>
          <p:nvPr/>
        </p:nvPicPr>
        <p:blipFill rotWithShape="1">
          <a:blip r:embed="rId3"/>
          <a:srcRect l="22223" t="8191" r="21745" b="8570"/>
          <a:stretch/>
        </p:blipFill>
        <p:spPr>
          <a:xfrm>
            <a:off x="2074109" y="2102264"/>
            <a:ext cx="359278" cy="533726"/>
          </a:xfrm>
          <a:prstGeom prst="rect">
            <a:avLst/>
          </a:prstGeom>
        </p:spPr>
      </p:pic>
      <p:pic>
        <p:nvPicPr>
          <p:cNvPr id="11" name="Picture 10">
            <a:extLst>
              <a:ext uri="{FF2B5EF4-FFF2-40B4-BE49-F238E27FC236}">
                <a16:creationId xmlns:a16="http://schemas.microsoft.com/office/drawing/2014/main" id="{7602BE2B-EC1F-41F1-B831-6BD69CD0031F}"/>
              </a:ext>
            </a:extLst>
          </p:cNvPr>
          <p:cNvPicPr>
            <a:picLocks noChangeAspect="1"/>
          </p:cNvPicPr>
          <p:nvPr/>
        </p:nvPicPr>
        <p:blipFill rotWithShape="1">
          <a:blip r:embed="rId3"/>
          <a:srcRect l="22223" t="8191" r="21745" b="8570"/>
          <a:stretch/>
        </p:blipFill>
        <p:spPr>
          <a:xfrm>
            <a:off x="2492575" y="2093951"/>
            <a:ext cx="359278" cy="533726"/>
          </a:xfrm>
          <a:prstGeom prst="rect">
            <a:avLst/>
          </a:prstGeom>
        </p:spPr>
      </p:pic>
      <p:pic>
        <p:nvPicPr>
          <p:cNvPr id="12" name="Picture 11">
            <a:extLst>
              <a:ext uri="{FF2B5EF4-FFF2-40B4-BE49-F238E27FC236}">
                <a16:creationId xmlns:a16="http://schemas.microsoft.com/office/drawing/2014/main" id="{52389220-A53B-4A17-99F7-BCBA0505AFB2}"/>
              </a:ext>
            </a:extLst>
          </p:cNvPr>
          <p:cNvPicPr>
            <a:picLocks noChangeAspect="1"/>
          </p:cNvPicPr>
          <p:nvPr/>
        </p:nvPicPr>
        <p:blipFill rotWithShape="1">
          <a:blip r:embed="rId3"/>
          <a:srcRect l="22223" t="8191" r="21745" b="8570"/>
          <a:stretch/>
        </p:blipFill>
        <p:spPr>
          <a:xfrm>
            <a:off x="2953117" y="2102264"/>
            <a:ext cx="359278" cy="533726"/>
          </a:xfrm>
          <a:prstGeom prst="rect">
            <a:avLst/>
          </a:prstGeom>
        </p:spPr>
      </p:pic>
      <p:pic>
        <p:nvPicPr>
          <p:cNvPr id="13" name="Picture 12">
            <a:extLst>
              <a:ext uri="{FF2B5EF4-FFF2-40B4-BE49-F238E27FC236}">
                <a16:creationId xmlns:a16="http://schemas.microsoft.com/office/drawing/2014/main" id="{B7F71C49-C145-45CE-9B47-438FDA5C9973}"/>
              </a:ext>
            </a:extLst>
          </p:cNvPr>
          <p:cNvPicPr>
            <a:picLocks noChangeAspect="1"/>
          </p:cNvPicPr>
          <p:nvPr/>
        </p:nvPicPr>
        <p:blipFill rotWithShape="1">
          <a:blip r:embed="rId3"/>
          <a:srcRect l="22223" t="8191" r="21745" b="8570"/>
          <a:stretch/>
        </p:blipFill>
        <p:spPr>
          <a:xfrm>
            <a:off x="3391084" y="2107014"/>
            <a:ext cx="359278" cy="533726"/>
          </a:xfrm>
          <a:prstGeom prst="rect">
            <a:avLst/>
          </a:prstGeom>
        </p:spPr>
      </p:pic>
      <p:pic>
        <p:nvPicPr>
          <p:cNvPr id="15" name="Picture 14">
            <a:extLst>
              <a:ext uri="{FF2B5EF4-FFF2-40B4-BE49-F238E27FC236}">
                <a16:creationId xmlns:a16="http://schemas.microsoft.com/office/drawing/2014/main" id="{8405ADE2-34B7-4FBE-AB7A-BDA06590AFFE}"/>
              </a:ext>
            </a:extLst>
          </p:cNvPr>
          <p:cNvPicPr>
            <a:picLocks noChangeAspect="1"/>
          </p:cNvPicPr>
          <p:nvPr/>
        </p:nvPicPr>
        <p:blipFill rotWithShape="1">
          <a:blip r:embed="rId3"/>
          <a:srcRect l="22223" t="8191" r="21745" b="8570"/>
          <a:stretch/>
        </p:blipFill>
        <p:spPr>
          <a:xfrm>
            <a:off x="3869921" y="2093951"/>
            <a:ext cx="359278" cy="533726"/>
          </a:xfrm>
          <a:prstGeom prst="rect">
            <a:avLst/>
          </a:prstGeom>
        </p:spPr>
      </p:pic>
      <p:pic>
        <p:nvPicPr>
          <p:cNvPr id="16" name="Picture 15">
            <a:extLst>
              <a:ext uri="{FF2B5EF4-FFF2-40B4-BE49-F238E27FC236}">
                <a16:creationId xmlns:a16="http://schemas.microsoft.com/office/drawing/2014/main" id="{88DBB316-6487-4C72-BF71-A22993C721B4}"/>
              </a:ext>
            </a:extLst>
          </p:cNvPr>
          <p:cNvPicPr>
            <a:picLocks noChangeAspect="1"/>
          </p:cNvPicPr>
          <p:nvPr/>
        </p:nvPicPr>
        <p:blipFill rotWithShape="1">
          <a:blip r:embed="rId3"/>
          <a:srcRect l="22223" t="8191" r="21745" b="8570"/>
          <a:stretch/>
        </p:blipFill>
        <p:spPr>
          <a:xfrm>
            <a:off x="4361895" y="2107014"/>
            <a:ext cx="359278" cy="533726"/>
          </a:xfrm>
          <a:prstGeom prst="rect">
            <a:avLst/>
          </a:prstGeom>
        </p:spPr>
      </p:pic>
      <p:pic>
        <p:nvPicPr>
          <p:cNvPr id="17" name="Picture 16">
            <a:extLst>
              <a:ext uri="{FF2B5EF4-FFF2-40B4-BE49-F238E27FC236}">
                <a16:creationId xmlns:a16="http://schemas.microsoft.com/office/drawing/2014/main" id="{D8546E6B-E27E-4018-8FD6-23AA5D87D7A6}"/>
              </a:ext>
            </a:extLst>
          </p:cNvPr>
          <p:cNvPicPr>
            <a:picLocks noChangeAspect="1"/>
          </p:cNvPicPr>
          <p:nvPr/>
        </p:nvPicPr>
        <p:blipFill rotWithShape="1">
          <a:blip r:embed="rId3"/>
          <a:srcRect l="22223" t="8191" r="21745" b="8570"/>
          <a:stretch/>
        </p:blipFill>
        <p:spPr>
          <a:xfrm>
            <a:off x="4859745" y="2102264"/>
            <a:ext cx="359278" cy="533726"/>
          </a:xfrm>
          <a:prstGeom prst="rect">
            <a:avLst/>
          </a:prstGeom>
        </p:spPr>
      </p:pic>
      <p:pic>
        <p:nvPicPr>
          <p:cNvPr id="18" name="Picture 17">
            <a:extLst>
              <a:ext uri="{FF2B5EF4-FFF2-40B4-BE49-F238E27FC236}">
                <a16:creationId xmlns:a16="http://schemas.microsoft.com/office/drawing/2014/main" id="{47548482-6871-44FF-B971-CDE364778C5C}"/>
              </a:ext>
            </a:extLst>
          </p:cNvPr>
          <p:cNvPicPr>
            <a:picLocks noChangeAspect="1"/>
          </p:cNvPicPr>
          <p:nvPr/>
        </p:nvPicPr>
        <p:blipFill rotWithShape="1">
          <a:blip r:embed="rId3"/>
          <a:srcRect l="22223" t="8191" r="21745" b="8570"/>
          <a:stretch/>
        </p:blipFill>
        <p:spPr>
          <a:xfrm>
            <a:off x="5355331" y="2102264"/>
            <a:ext cx="359278" cy="533726"/>
          </a:xfrm>
          <a:prstGeom prst="rect">
            <a:avLst/>
          </a:prstGeom>
        </p:spPr>
      </p:pic>
      <p:sp>
        <p:nvSpPr>
          <p:cNvPr id="6" name="TextBox 5">
            <a:extLst>
              <a:ext uri="{FF2B5EF4-FFF2-40B4-BE49-F238E27FC236}">
                <a16:creationId xmlns:a16="http://schemas.microsoft.com/office/drawing/2014/main" id="{A4AC7CA9-724C-4D05-9D7C-31E2EAD33B1F}"/>
              </a:ext>
            </a:extLst>
          </p:cNvPr>
          <p:cNvSpPr txBox="1"/>
          <p:nvPr/>
        </p:nvSpPr>
        <p:spPr>
          <a:xfrm>
            <a:off x="1068977" y="2103126"/>
            <a:ext cx="4788920" cy="369331"/>
          </a:xfrm>
          <a:prstGeom prst="rect">
            <a:avLst/>
          </a:prstGeom>
          <a:noFill/>
        </p:spPr>
        <p:txBody>
          <a:bodyPr wrap="square" rtlCol="0">
            <a:spAutoFit/>
          </a:bodyPr>
          <a:lstStyle/>
          <a:p>
            <a:r>
              <a:rPr lang="en-US" dirty="0"/>
              <a:t>1       2       3       4       5      6      7       8        9      10</a:t>
            </a:r>
          </a:p>
        </p:txBody>
      </p:sp>
    </p:spTree>
    <p:extLst>
      <p:ext uri="{BB962C8B-B14F-4D97-AF65-F5344CB8AC3E}">
        <p14:creationId xmlns:p14="http://schemas.microsoft.com/office/powerpoint/2010/main" val="26563537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Take home messages</a:t>
            </a:r>
          </a:p>
        </p:txBody>
      </p:sp>
      <p:sp>
        <p:nvSpPr>
          <p:cNvPr id="8" name="TextBox 7">
            <a:extLst>
              <a:ext uri="{FF2B5EF4-FFF2-40B4-BE49-F238E27FC236}">
                <a16:creationId xmlns:a16="http://schemas.microsoft.com/office/drawing/2014/main" id="{9251100B-53AA-4628-8778-C2CEBA0623F5}"/>
              </a:ext>
            </a:extLst>
          </p:cNvPr>
          <p:cNvSpPr txBox="1"/>
          <p:nvPr/>
        </p:nvSpPr>
        <p:spPr>
          <a:xfrm>
            <a:off x="914400" y="1796905"/>
            <a:ext cx="10643755" cy="1631216"/>
          </a:xfrm>
          <a:prstGeom prst="rect">
            <a:avLst/>
          </a:prstGeom>
          <a:noFill/>
        </p:spPr>
        <p:txBody>
          <a:bodyPr wrap="square" rtlCol="0">
            <a:spAutoFit/>
          </a:bodyPr>
          <a:lstStyle/>
          <a:p>
            <a:r>
              <a:rPr lang="en-US" sz="2500" dirty="0"/>
              <a:t>In the discrete countable space calculating probability is easier</a:t>
            </a:r>
          </a:p>
          <a:p>
            <a:endParaRPr lang="en-US" sz="2500" dirty="0"/>
          </a:p>
          <a:p>
            <a:r>
              <a:rPr lang="en-US" sz="2500" dirty="0"/>
              <a:t>All discrete set can be generalized by the continuous uncountable set if we know the range of the set.</a:t>
            </a:r>
          </a:p>
        </p:txBody>
      </p:sp>
    </p:spTree>
    <p:extLst>
      <p:ext uri="{BB962C8B-B14F-4D97-AF65-F5344CB8AC3E}">
        <p14:creationId xmlns:p14="http://schemas.microsoft.com/office/powerpoint/2010/main" val="24266643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Probability Application in Research</a:t>
            </a:r>
          </a:p>
        </p:txBody>
      </p:sp>
      <p:pic>
        <p:nvPicPr>
          <p:cNvPr id="4" name="Picture 3">
            <a:extLst>
              <a:ext uri="{FF2B5EF4-FFF2-40B4-BE49-F238E27FC236}">
                <a16:creationId xmlns:a16="http://schemas.microsoft.com/office/drawing/2014/main" id="{60B256A1-4CF2-462A-9DB0-BF67DF7D0527}"/>
              </a:ext>
            </a:extLst>
          </p:cNvPr>
          <p:cNvPicPr>
            <a:picLocks noChangeAspect="1"/>
          </p:cNvPicPr>
          <p:nvPr/>
        </p:nvPicPr>
        <p:blipFill rotWithShape="1">
          <a:blip r:embed="rId3"/>
          <a:srcRect l="35993" r="36694"/>
          <a:stretch/>
        </p:blipFill>
        <p:spPr>
          <a:xfrm>
            <a:off x="2992581" y="1514041"/>
            <a:ext cx="3855431" cy="1199736"/>
          </a:xfrm>
          <a:prstGeom prst="rect">
            <a:avLst/>
          </a:prstGeom>
        </p:spPr>
      </p:pic>
      <p:sp>
        <p:nvSpPr>
          <p:cNvPr id="3" name="TextBox 2">
            <a:extLst>
              <a:ext uri="{FF2B5EF4-FFF2-40B4-BE49-F238E27FC236}">
                <a16:creationId xmlns:a16="http://schemas.microsoft.com/office/drawing/2014/main" id="{6B839D25-F03D-4180-81B0-8BF960196751}"/>
              </a:ext>
            </a:extLst>
          </p:cNvPr>
          <p:cNvSpPr txBox="1"/>
          <p:nvPr/>
        </p:nvSpPr>
        <p:spPr>
          <a:xfrm>
            <a:off x="838201" y="2888672"/>
            <a:ext cx="10820400" cy="3251403"/>
          </a:xfrm>
          <a:prstGeom prst="rect">
            <a:avLst/>
          </a:prstGeom>
          <a:noFill/>
        </p:spPr>
        <p:txBody>
          <a:bodyPr wrap="square" rtlCol="0">
            <a:spAutoFit/>
          </a:bodyPr>
          <a:lstStyle/>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2400" i="1" dirty="0">
                <a:effectLst/>
                <a:latin typeface="Calibri" panose="020F0502020204030204" pitchFamily="34" charset="0"/>
                <a:ea typeface="Calibri" panose="020F0502020204030204" pitchFamily="34" charset="0"/>
                <a:cs typeface="Times New Roman" panose="02020603050405020304" pitchFamily="18" charset="0"/>
              </a:rPr>
              <a:t>E</a:t>
            </a:r>
            <a:r>
              <a:rPr lang="en-US" sz="2400" dirty="0">
                <a:effectLst/>
                <a:latin typeface="Calibri" panose="020F0502020204030204" pitchFamily="34" charset="0"/>
                <a:ea typeface="Calibri" panose="020F0502020204030204" pitchFamily="34" charset="0"/>
                <a:cs typeface="Times New Roman" panose="02020603050405020304" pitchFamily="18" charset="0"/>
              </a:rPr>
              <a:t> is an event</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2400" i="1" dirty="0">
                <a:effectLst/>
                <a:latin typeface="Calibri" panose="020F0502020204030204" pitchFamily="34" charset="0"/>
                <a:ea typeface="Calibri" panose="020F0502020204030204" pitchFamily="34" charset="0"/>
                <a:cs typeface="Times New Roman" panose="02020603050405020304" pitchFamily="18" charset="0"/>
              </a:rPr>
              <a:t>n</a:t>
            </a:r>
            <a:r>
              <a:rPr lang="en-US" sz="2400" dirty="0">
                <a:effectLst/>
                <a:latin typeface="Calibri" panose="020F0502020204030204" pitchFamily="34" charset="0"/>
                <a:ea typeface="Calibri" panose="020F0502020204030204" pitchFamily="34" charset="0"/>
                <a:cs typeface="Times New Roman" panose="02020603050405020304" pitchFamily="18" charset="0"/>
              </a:rPr>
              <a:t> is the number of repetitions of an experiment or a single realization of an experiment with n experimental units</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2400" dirty="0">
                <a:effectLst/>
                <a:latin typeface="Calibri" panose="020F0502020204030204" pitchFamily="34" charset="0"/>
                <a:ea typeface="Calibri" panose="020F0502020204030204" pitchFamily="34" charset="0"/>
                <a:cs typeface="Times New Roman" panose="02020603050405020304" pitchFamily="18" charset="0"/>
              </a:rPr>
              <a:t>In research, we are interested to know the probability of an outcome in a </a:t>
            </a:r>
            <a:r>
              <a:rPr lang="en-US" sz="2400" b="1" dirty="0">
                <a:effectLst/>
                <a:latin typeface="Calibri" panose="020F0502020204030204" pitchFamily="34" charset="0"/>
                <a:ea typeface="Calibri" panose="020F0502020204030204" pitchFamily="34" charset="0"/>
                <a:cs typeface="Times New Roman" panose="02020603050405020304" pitchFamily="18" charset="0"/>
              </a:rPr>
              <a:t>population</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2400" dirty="0">
                <a:effectLst/>
                <a:latin typeface="Calibri" panose="020F0502020204030204" pitchFamily="34" charset="0"/>
                <a:ea typeface="Calibri" panose="020F0502020204030204" pitchFamily="34" charset="0"/>
                <a:cs typeface="Times New Roman" panose="02020603050405020304" pitchFamily="18" charset="0"/>
              </a:rPr>
              <a:t>The collection of all experimental units may be considered as the population</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2400" dirty="0">
                <a:effectLst/>
                <a:latin typeface="Calibri" panose="020F0502020204030204" pitchFamily="34" charset="0"/>
                <a:ea typeface="Calibri" panose="020F0502020204030204" pitchFamily="34" charset="0"/>
                <a:cs typeface="Times New Roman" panose="02020603050405020304" pitchFamily="18" charset="0"/>
              </a:rPr>
              <a:t>For example, Children in Bangladesh  </a:t>
            </a:r>
          </a:p>
        </p:txBody>
      </p:sp>
    </p:spTree>
    <p:extLst>
      <p:ext uri="{BB962C8B-B14F-4D97-AF65-F5344CB8AC3E}">
        <p14:creationId xmlns:p14="http://schemas.microsoft.com/office/powerpoint/2010/main" val="30758700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Probability Application in Research</a:t>
            </a:r>
          </a:p>
        </p:txBody>
      </p:sp>
      <p:sp>
        <p:nvSpPr>
          <p:cNvPr id="3" name="TextBox 2">
            <a:extLst>
              <a:ext uri="{FF2B5EF4-FFF2-40B4-BE49-F238E27FC236}">
                <a16:creationId xmlns:a16="http://schemas.microsoft.com/office/drawing/2014/main" id="{6B839D25-F03D-4180-81B0-8BF960196751}"/>
              </a:ext>
            </a:extLst>
          </p:cNvPr>
          <p:cNvSpPr txBox="1"/>
          <p:nvPr/>
        </p:nvSpPr>
        <p:spPr>
          <a:xfrm>
            <a:off x="938645" y="1690688"/>
            <a:ext cx="10314709" cy="4031873"/>
          </a:xfrm>
          <a:prstGeom prst="rect">
            <a:avLst/>
          </a:prstGeom>
          <a:noFill/>
        </p:spPr>
        <p:txBody>
          <a:bodyPr wrap="square" rtlCol="0">
            <a:spAutoFit/>
          </a:bodyPr>
          <a:lstStyle/>
          <a:p>
            <a:pPr marL="342900" indent="-342900">
              <a:spcBef>
                <a:spcPts val="600"/>
              </a:spcBef>
              <a:spcAft>
                <a:spcPts val="600"/>
              </a:spcAft>
              <a:buFont typeface="Arial" panose="020B0604020202020204" pitchFamily="34" charset="0"/>
              <a:buChar char="•"/>
            </a:pPr>
            <a:r>
              <a:rPr lang="en-US" sz="2400" dirty="0"/>
              <a:t>We define an event such as a child being malnourished (</a:t>
            </a:r>
            <a:r>
              <a:rPr lang="en-US" sz="2400" i="1" dirty="0"/>
              <a:t>E</a:t>
            </a:r>
            <a:r>
              <a:rPr lang="en-US" sz="2400" dirty="0"/>
              <a:t>). </a:t>
            </a:r>
          </a:p>
          <a:p>
            <a:pPr marL="342900" indent="-342900">
              <a:spcBef>
                <a:spcPts val="600"/>
              </a:spcBef>
              <a:spcAft>
                <a:spcPts val="600"/>
              </a:spcAft>
              <a:buFont typeface="Arial" panose="020B0604020202020204" pitchFamily="34" charset="0"/>
              <a:buChar char="•"/>
            </a:pPr>
            <a:r>
              <a:rPr lang="en-US" sz="2400" dirty="0"/>
              <a:t>There exists a true probability of the malnourished child in the </a:t>
            </a:r>
            <a:r>
              <a:rPr lang="en-US" sz="2400" b="1" dirty="0"/>
              <a:t>population</a:t>
            </a:r>
            <a:r>
              <a:rPr lang="en-US" sz="2400" dirty="0"/>
              <a:t>. We do not know the true probability.</a:t>
            </a:r>
          </a:p>
          <a:p>
            <a:pPr marL="342900" indent="-342900">
              <a:spcBef>
                <a:spcPts val="600"/>
              </a:spcBef>
              <a:spcAft>
                <a:spcPts val="600"/>
              </a:spcAft>
              <a:buFont typeface="Arial" panose="020B0604020202020204" pitchFamily="34" charset="0"/>
              <a:buChar char="•"/>
            </a:pPr>
            <a:r>
              <a:rPr lang="en-US" sz="2400" dirty="0"/>
              <a:t>To estimate the probability, we need an n number of the experiment at a time. Record </a:t>
            </a:r>
            <a:r>
              <a:rPr lang="en-US" sz="2400" i="1" dirty="0"/>
              <a:t>n(E)</a:t>
            </a:r>
            <a:r>
              <a:rPr lang="en-US" sz="2400" dirty="0"/>
              <a:t> and </a:t>
            </a:r>
            <a:r>
              <a:rPr lang="en-US" sz="2400" i="1" dirty="0"/>
              <a:t>n</a:t>
            </a:r>
            <a:r>
              <a:rPr lang="en-US" sz="2400" dirty="0"/>
              <a:t>. </a:t>
            </a:r>
          </a:p>
          <a:p>
            <a:pPr marL="342900" indent="-342900">
              <a:spcBef>
                <a:spcPts val="600"/>
              </a:spcBef>
              <a:spcAft>
                <a:spcPts val="600"/>
              </a:spcAft>
              <a:buFont typeface="Arial" panose="020B0604020202020204" pitchFamily="34" charset="0"/>
              <a:buChar char="•"/>
            </a:pPr>
            <a:r>
              <a:rPr lang="en-US" sz="2400" dirty="0"/>
              <a:t>If we could experiment on the total population, that could provide us with the true probability of the event. However,</a:t>
            </a:r>
          </a:p>
          <a:p>
            <a:pPr marL="342900" indent="-342900">
              <a:spcBef>
                <a:spcPts val="600"/>
              </a:spcBef>
              <a:spcAft>
                <a:spcPts val="600"/>
              </a:spcAft>
              <a:buFont typeface="Arial" panose="020B0604020202020204" pitchFamily="34" charset="0"/>
              <a:buChar char="•"/>
            </a:pPr>
            <a:r>
              <a:rPr lang="en-US" sz="2400" dirty="0"/>
              <a:t>We do not have access to the whole population. So, we choose a sufficiently large </a:t>
            </a:r>
            <a:r>
              <a:rPr lang="en-US" sz="2400" i="1" dirty="0"/>
              <a:t>n</a:t>
            </a:r>
            <a:r>
              <a:rPr lang="en-US" sz="2400" dirty="0"/>
              <a:t> could provide use the reasonable estimate of the true probability</a:t>
            </a:r>
          </a:p>
        </p:txBody>
      </p:sp>
    </p:spTree>
    <p:extLst>
      <p:ext uri="{BB962C8B-B14F-4D97-AF65-F5344CB8AC3E}">
        <p14:creationId xmlns:p14="http://schemas.microsoft.com/office/powerpoint/2010/main" val="747512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Use of questions (good things)</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1328853" y="1825625"/>
            <a:ext cx="9632796" cy="4351338"/>
          </a:xfrm>
        </p:spPr>
        <p:txBody>
          <a:bodyPr/>
          <a:lstStyle/>
          <a:p>
            <a:pPr marL="0" indent="0">
              <a:buNone/>
            </a:pPr>
            <a:r>
              <a:rPr lang="en-US" b="1" i="0" dirty="0">
                <a:solidFill>
                  <a:srgbClr val="282828"/>
                </a:solidFill>
                <a:effectLst/>
                <a:latin typeface="Lava Std"/>
              </a:rPr>
              <a:t>“Asking a lot of questions unlocks learning and improves interpersonal bonding.”—Alison and Leslie (2018)</a:t>
            </a:r>
          </a:p>
          <a:p>
            <a:pPr marL="0" indent="0">
              <a:buNone/>
            </a:pPr>
            <a:endParaRPr lang="en-US" b="1" dirty="0">
              <a:solidFill>
                <a:srgbClr val="282828"/>
              </a:solidFill>
              <a:latin typeface="Lava Std"/>
            </a:endParaRPr>
          </a:p>
          <a:p>
            <a:pPr marL="0" indent="0">
              <a:buNone/>
            </a:pPr>
            <a:r>
              <a:rPr lang="en-US" b="1" dirty="0">
                <a:solidFill>
                  <a:srgbClr val="282828"/>
                </a:solidFill>
                <a:latin typeface="Lava Std"/>
              </a:rPr>
              <a:t>What is your opinion?</a:t>
            </a:r>
          </a:p>
          <a:p>
            <a:pPr marL="0" indent="0">
              <a:buNone/>
            </a:pPr>
            <a:endParaRPr lang="en-US" b="1" dirty="0">
              <a:solidFill>
                <a:srgbClr val="282828"/>
              </a:solidFill>
              <a:latin typeface="Lava Std"/>
            </a:endParaRPr>
          </a:p>
          <a:p>
            <a:pPr marL="0" indent="0">
              <a:buNone/>
            </a:pPr>
            <a:r>
              <a:rPr lang="en-US" b="1" dirty="0">
                <a:solidFill>
                  <a:srgbClr val="282828"/>
                </a:solidFill>
                <a:latin typeface="Lava Std"/>
              </a:rPr>
              <a:t>What is your experience?</a:t>
            </a:r>
          </a:p>
          <a:p>
            <a:pPr marL="0" indent="0">
              <a:buNone/>
            </a:pPr>
            <a:endParaRPr lang="en-US" dirty="0"/>
          </a:p>
        </p:txBody>
      </p:sp>
    </p:spTree>
    <p:extLst>
      <p:ext uri="{BB962C8B-B14F-4D97-AF65-F5344CB8AC3E}">
        <p14:creationId xmlns:p14="http://schemas.microsoft.com/office/powerpoint/2010/main" val="30178229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Prediction with probability</a:t>
            </a:r>
          </a:p>
        </p:txBody>
      </p:sp>
      <p:sp>
        <p:nvSpPr>
          <p:cNvPr id="3" name="TextBox 2">
            <a:extLst>
              <a:ext uri="{FF2B5EF4-FFF2-40B4-BE49-F238E27FC236}">
                <a16:creationId xmlns:a16="http://schemas.microsoft.com/office/drawing/2014/main" id="{6B839D25-F03D-4180-81B0-8BF960196751}"/>
              </a:ext>
            </a:extLst>
          </p:cNvPr>
          <p:cNvSpPr txBox="1"/>
          <p:nvPr/>
        </p:nvSpPr>
        <p:spPr>
          <a:xfrm>
            <a:off x="938645" y="1690688"/>
            <a:ext cx="10314709" cy="3046988"/>
          </a:xfrm>
          <a:prstGeom prst="rect">
            <a:avLst/>
          </a:prstGeom>
          <a:noFill/>
        </p:spPr>
        <p:txBody>
          <a:bodyPr wrap="square" rtlCol="0">
            <a:spAutoFit/>
          </a:bodyPr>
          <a:lstStyle/>
          <a:p>
            <a:r>
              <a:rPr lang="en-US" sz="2400" dirty="0"/>
              <a:t>An estimate of probability provides a piece of valuable information about the population, not about the sample space.</a:t>
            </a:r>
          </a:p>
          <a:p>
            <a:endParaRPr lang="en-US" sz="2400" dirty="0"/>
          </a:p>
          <a:p>
            <a:r>
              <a:rPr lang="en-US" sz="2400" dirty="0"/>
              <a:t>Using the probability, we can predict the nourishment status of an unknown child or a group of unknown children within that population</a:t>
            </a:r>
          </a:p>
          <a:p>
            <a:endParaRPr lang="en-US" sz="2400" dirty="0"/>
          </a:p>
          <a:p>
            <a:r>
              <a:rPr lang="en-US" sz="2400" dirty="0"/>
              <a:t>For example, Suppose the probability of malnourished children in Bangladesh was estimated is 0.29 (Based on a finite number of the experiment).</a:t>
            </a:r>
          </a:p>
        </p:txBody>
      </p:sp>
    </p:spTree>
    <p:extLst>
      <p:ext uri="{BB962C8B-B14F-4D97-AF65-F5344CB8AC3E}">
        <p14:creationId xmlns:p14="http://schemas.microsoft.com/office/powerpoint/2010/main" val="10829336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Prediction with probability</a:t>
            </a:r>
          </a:p>
        </p:txBody>
      </p:sp>
      <p:sp>
        <p:nvSpPr>
          <p:cNvPr id="3" name="TextBox 2">
            <a:extLst>
              <a:ext uri="{FF2B5EF4-FFF2-40B4-BE49-F238E27FC236}">
                <a16:creationId xmlns:a16="http://schemas.microsoft.com/office/drawing/2014/main" id="{6B839D25-F03D-4180-81B0-8BF960196751}"/>
              </a:ext>
            </a:extLst>
          </p:cNvPr>
          <p:cNvSpPr txBox="1"/>
          <p:nvPr/>
        </p:nvSpPr>
        <p:spPr>
          <a:xfrm>
            <a:off x="938645" y="1524432"/>
            <a:ext cx="10314709" cy="5227265"/>
          </a:xfrm>
          <a:prstGeom prst="rect">
            <a:avLst/>
          </a:prstGeom>
          <a:noFill/>
        </p:spPr>
        <p:txBody>
          <a:bodyPr wrap="square" rtlCol="0">
            <a:spAutoFit/>
          </a:bodyPr>
          <a:lstStyle/>
          <a:p>
            <a:pPr marL="342900" marR="0" indent="-342900">
              <a:lnSpc>
                <a:spcPct val="107000"/>
              </a:lnSpc>
              <a:spcBef>
                <a:spcPts val="0"/>
              </a:spcBef>
              <a:spcAft>
                <a:spcPts val="800"/>
              </a:spcAft>
              <a:buFont typeface="Arial" panose="020B0604020202020204" pitchFamily="34" charset="0"/>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 For example, Suppose the probability of malnourished children in Bangladesh was estimated as 0.29 (Based on a finite number of experiments). </a:t>
            </a:r>
          </a:p>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Prediction: </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2400" dirty="0">
                <a:effectLst/>
                <a:latin typeface="Calibri" panose="020F0502020204030204" pitchFamily="34" charset="0"/>
                <a:ea typeface="Calibri" panose="020F0502020204030204" pitchFamily="34" charset="0"/>
                <a:cs typeface="Times New Roman" panose="02020603050405020304" pitchFamily="18" charset="0"/>
              </a:rPr>
              <a:t>Approximately 29% of children of Bangladesh are malnourished</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2400" dirty="0">
                <a:effectLst/>
                <a:latin typeface="Calibri" panose="020F0502020204030204" pitchFamily="34" charset="0"/>
                <a:ea typeface="Calibri" panose="020F0502020204030204" pitchFamily="34" charset="0"/>
                <a:cs typeface="Times New Roman" panose="02020603050405020304" pitchFamily="18" charset="0"/>
              </a:rPr>
              <a:t>If we draw a random sample of 100 children from Bangladesh and predict 71% to be nourished and 29% to malnourished and randomly assign them to the observed 100 children should provide the best prediction among the other univariate prediction methods.</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2400" dirty="0">
                <a:effectLst/>
                <a:latin typeface="Calibri" panose="020F0502020204030204" pitchFamily="34" charset="0"/>
                <a:ea typeface="Calibri" panose="020F0502020204030204" pitchFamily="34" charset="0"/>
                <a:cs typeface="Times New Roman" panose="02020603050405020304" pitchFamily="18" charset="0"/>
              </a:rPr>
              <a:t>You can predict you can use the binomial model with the malnourished (success) probability of 0.29. This is the fundamental thought of Logistic regression which is a machine learning method commonly used for classification and causal inference.</a:t>
            </a:r>
          </a:p>
        </p:txBody>
      </p:sp>
    </p:spTree>
    <p:extLst>
      <p:ext uri="{BB962C8B-B14F-4D97-AF65-F5344CB8AC3E}">
        <p14:creationId xmlns:p14="http://schemas.microsoft.com/office/powerpoint/2010/main" val="707378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Not Asking Anything</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1328853" y="1825625"/>
            <a:ext cx="9632796" cy="4351338"/>
          </a:xfrm>
        </p:spPr>
        <p:txBody>
          <a:bodyPr/>
          <a:lstStyle/>
          <a:p>
            <a:pPr marL="0" indent="0" algn="l">
              <a:buNone/>
            </a:pPr>
            <a:r>
              <a:rPr lang="en-US" b="0" i="0" dirty="0">
                <a:solidFill>
                  <a:srgbClr val="282828"/>
                </a:solidFill>
                <a:effectLst/>
                <a:latin typeface="Lava Std"/>
              </a:rPr>
              <a:t>“Be a good listener” --Dale Carnegie</a:t>
            </a:r>
          </a:p>
          <a:p>
            <a:pPr marL="0" indent="0">
              <a:buNone/>
            </a:pPr>
            <a:endParaRPr lang="en-US" b="1" dirty="0">
              <a:solidFill>
                <a:srgbClr val="282828"/>
              </a:solidFill>
              <a:latin typeface="Lava Std"/>
            </a:endParaRPr>
          </a:p>
          <a:p>
            <a:pPr marL="0" indent="0">
              <a:buNone/>
            </a:pPr>
            <a:r>
              <a:rPr lang="en-US" b="1" dirty="0">
                <a:solidFill>
                  <a:srgbClr val="282828"/>
                </a:solidFill>
                <a:latin typeface="Lava Std"/>
              </a:rPr>
              <a:t>What if we don’t ask?</a:t>
            </a:r>
          </a:p>
          <a:p>
            <a:pPr marL="0" indent="0">
              <a:buNone/>
            </a:pPr>
            <a:endParaRPr lang="en-US" b="1" dirty="0">
              <a:solidFill>
                <a:srgbClr val="282828"/>
              </a:solidFill>
              <a:latin typeface="Lava Std"/>
            </a:endParaRPr>
          </a:p>
          <a:p>
            <a:pPr marL="0" indent="0">
              <a:buNone/>
            </a:pPr>
            <a:r>
              <a:rPr lang="en-US" b="1" dirty="0">
                <a:solidFill>
                  <a:srgbClr val="282828"/>
                </a:solidFill>
                <a:latin typeface="Lava Std"/>
              </a:rPr>
              <a:t>What is your opinion?</a:t>
            </a:r>
          </a:p>
          <a:p>
            <a:pPr marL="0" indent="0">
              <a:buNone/>
            </a:pPr>
            <a:endParaRPr lang="en-US" b="1" dirty="0">
              <a:solidFill>
                <a:srgbClr val="282828"/>
              </a:solidFill>
              <a:latin typeface="Lava Std"/>
            </a:endParaRPr>
          </a:p>
          <a:p>
            <a:pPr marL="0" indent="0">
              <a:buNone/>
            </a:pPr>
            <a:endParaRPr lang="en-US" dirty="0"/>
          </a:p>
        </p:txBody>
      </p:sp>
    </p:spTree>
    <p:extLst>
      <p:ext uri="{BB962C8B-B14F-4D97-AF65-F5344CB8AC3E}">
        <p14:creationId xmlns:p14="http://schemas.microsoft.com/office/powerpoint/2010/main" val="1262033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What we should ask</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p:txBody>
          <a:bodyPr/>
          <a:lstStyle/>
          <a:p>
            <a:r>
              <a:rPr lang="en-US" dirty="0"/>
              <a:t>In research ask something about the population (Patterns)</a:t>
            </a:r>
          </a:p>
          <a:p>
            <a:r>
              <a:rPr lang="en-US" dirty="0"/>
              <a:t>In learning, ask something to reach the objective</a:t>
            </a:r>
          </a:p>
          <a:p>
            <a:r>
              <a:rPr lang="en-US" dirty="0"/>
              <a:t>In decision making ask about the uncertainty </a:t>
            </a:r>
          </a:p>
          <a:p>
            <a:r>
              <a:rPr lang="en-US" dirty="0"/>
              <a:t>You can add more</a:t>
            </a:r>
          </a:p>
          <a:p>
            <a:endParaRPr lang="en-US" dirty="0"/>
          </a:p>
        </p:txBody>
      </p:sp>
    </p:spTree>
    <p:extLst>
      <p:ext uri="{BB962C8B-B14F-4D97-AF65-F5344CB8AC3E}">
        <p14:creationId xmlns:p14="http://schemas.microsoft.com/office/powerpoint/2010/main" val="2334011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Questioning words and norms</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838200" y="1825625"/>
            <a:ext cx="10515600" cy="3002853"/>
          </a:xfrm>
        </p:spPr>
        <p:txBody>
          <a:bodyPr>
            <a:normAutofit fontScale="85000" lnSpcReduction="20000"/>
          </a:bodyPr>
          <a:lstStyle/>
          <a:p>
            <a:r>
              <a:rPr lang="en-US" dirty="0"/>
              <a:t>Ask questions only to meet your thirst of learning</a:t>
            </a:r>
          </a:p>
          <a:p>
            <a:r>
              <a:rPr lang="en-US" dirty="0"/>
              <a:t>Think, how the answer to your question will help you</a:t>
            </a:r>
          </a:p>
          <a:p>
            <a:r>
              <a:rPr lang="en-US" dirty="0"/>
              <a:t>Ask something precisely focused </a:t>
            </a:r>
          </a:p>
          <a:p>
            <a:r>
              <a:rPr lang="en-US" dirty="0"/>
              <a:t>Use WH questions Who, Which, What, When, How, Why, …</a:t>
            </a:r>
          </a:p>
          <a:p>
            <a:r>
              <a:rPr lang="en-US" sz="2800" dirty="0"/>
              <a:t>An effective research question usually asks about a single parameter, The quantified pattern of the population</a:t>
            </a:r>
          </a:p>
          <a:p>
            <a:r>
              <a:rPr lang="en-US" dirty="0"/>
              <a:t>For multiple query, try to get answer one by one.</a:t>
            </a:r>
          </a:p>
          <a:p>
            <a:r>
              <a:rPr lang="en-US" dirty="0"/>
              <a:t>Don’t ask anything sensitive/personal or metaphysical</a:t>
            </a:r>
          </a:p>
          <a:p>
            <a:endParaRPr lang="en-US" dirty="0"/>
          </a:p>
        </p:txBody>
      </p:sp>
    </p:spTree>
    <p:extLst>
      <p:ext uri="{BB962C8B-B14F-4D97-AF65-F5344CB8AC3E}">
        <p14:creationId xmlns:p14="http://schemas.microsoft.com/office/powerpoint/2010/main" val="3214870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Questioning Norms in the team</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838200" y="1825625"/>
            <a:ext cx="10515600" cy="3002853"/>
          </a:xfrm>
        </p:spPr>
        <p:txBody>
          <a:bodyPr>
            <a:normAutofit/>
          </a:bodyPr>
          <a:lstStyle/>
          <a:p>
            <a:r>
              <a:rPr lang="en-US" dirty="0"/>
              <a:t>Our objectives are learning the world through statistics </a:t>
            </a:r>
          </a:p>
          <a:p>
            <a:pPr lvl="1"/>
            <a:r>
              <a:rPr lang="en-US" dirty="0"/>
              <a:t>We will be heavily involved with questions and questioning</a:t>
            </a:r>
          </a:p>
          <a:p>
            <a:pPr lvl="1"/>
            <a:r>
              <a:rPr lang="en-US" dirty="0"/>
              <a:t>We will be focused on learning and research questions mainly</a:t>
            </a:r>
          </a:p>
          <a:p>
            <a:pPr lvl="1"/>
            <a:r>
              <a:rPr lang="en-US" dirty="0"/>
              <a:t>We will Practice questioning </a:t>
            </a:r>
          </a:p>
          <a:p>
            <a:pPr lvl="1"/>
            <a:r>
              <a:rPr lang="en-US" dirty="0"/>
              <a:t>You are free to ask anything effective or stupid</a:t>
            </a:r>
          </a:p>
          <a:p>
            <a:pPr lvl="1"/>
            <a:r>
              <a:rPr lang="en-US" dirty="0"/>
              <a:t>Ask and get. Don’t ask, don’t get </a:t>
            </a:r>
          </a:p>
          <a:p>
            <a:endParaRPr lang="en-US" dirty="0"/>
          </a:p>
        </p:txBody>
      </p:sp>
    </p:spTree>
    <p:extLst>
      <p:ext uri="{BB962C8B-B14F-4D97-AF65-F5344CB8AC3E}">
        <p14:creationId xmlns:p14="http://schemas.microsoft.com/office/powerpoint/2010/main" val="1589597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Mathematical Approach</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983673" y="1867189"/>
            <a:ext cx="9490364" cy="3317875"/>
          </a:xfrm>
        </p:spPr>
        <p:txBody>
          <a:bodyPr>
            <a:normAutofit/>
          </a:bodyPr>
          <a:lstStyle/>
          <a:p>
            <a:r>
              <a:rPr lang="en-US" dirty="0"/>
              <a:t>Probability is a discipline in mathematics as Geometry or Mechanics are </a:t>
            </a:r>
          </a:p>
          <a:p>
            <a:r>
              <a:rPr lang="en-US" dirty="0"/>
              <a:t>Each Mathematical discipline has three aspects</a:t>
            </a:r>
          </a:p>
          <a:p>
            <a:pPr lvl="1"/>
            <a:r>
              <a:rPr lang="en-US" dirty="0"/>
              <a:t>Logical content</a:t>
            </a:r>
          </a:p>
          <a:p>
            <a:pPr lvl="1"/>
            <a:r>
              <a:rPr lang="en-US" dirty="0"/>
              <a:t>Intuitive background</a:t>
            </a:r>
          </a:p>
          <a:p>
            <a:pPr lvl="1"/>
            <a:r>
              <a:rPr lang="en-US" dirty="0"/>
              <a:t>Application</a:t>
            </a:r>
          </a:p>
          <a:p>
            <a:endParaRPr lang="en-US" dirty="0"/>
          </a:p>
        </p:txBody>
      </p:sp>
    </p:spTree>
    <p:extLst>
      <p:ext uri="{BB962C8B-B14F-4D97-AF65-F5344CB8AC3E}">
        <p14:creationId xmlns:p14="http://schemas.microsoft.com/office/powerpoint/2010/main" val="20708431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5758</TotalTime>
  <Words>3087</Words>
  <Application>Microsoft Office PowerPoint</Application>
  <PresentationFormat>Widescreen</PresentationFormat>
  <Paragraphs>314</Paragraphs>
  <Slides>41</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Calibri</vt:lpstr>
      <vt:lpstr>Calibri Light</vt:lpstr>
      <vt:lpstr>Cambria Math</vt:lpstr>
      <vt:lpstr>Helvetica</vt:lpstr>
      <vt:lpstr>Lava Std</vt:lpstr>
      <vt:lpstr>Office Theme</vt:lpstr>
      <vt:lpstr>?</vt:lpstr>
      <vt:lpstr>What is a question?</vt:lpstr>
      <vt:lpstr>Use of questions (good things)</vt:lpstr>
      <vt:lpstr>Use of questions (good things)</vt:lpstr>
      <vt:lpstr>Not Asking Anything</vt:lpstr>
      <vt:lpstr>What we should ask</vt:lpstr>
      <vt:lpstr>Questioning words and norms</vt:lpstr>
      <vt:lpstr>Questioning Norms in the team</vt:lpstr>
      <vt:lpstr>Mathematical Approach</vt:lpstr>
      <vt:lpstr>Logical Content</vt:lpstr>
      <vt:lpstr>Example of Axioms</vt:lpstr>
      <vt:lpstr>Intuitive Background</vt:lpstr>
      <vt:lpstr>Application</vt:lpstr>
      <vt:lpstr>Probability</vt:lpstr>
      <vt:lpstr>Statistical Probability</vt:lpstr>
      <vt:lpstr>Probability Interpretation</vt:lpstr>
      <vt:lpstr>Discussion on writings</vt:lpstr>
      <vt:lpstr>What we should ask</vt:lpstr>
      <vt:lpstr>PowerPoint Presentation</vt:lpstr>
      <vt:lpstr>PowerPoint Presentation</vt:lpstr>
      <vt:lpstr>PowerPoint Presentation</vt:lpstr>
      <vt:lpstr>Expectations in writing</vt:lpstr>
      <vt:lpstr>Probability from the experience</vt:lpstr>
      <vt:lpstr>Probability measurement</vt:lpstr>
      <vt:lpstr>Mass Measurement Model</vt:lpstr>
      <vt:lpstr>Probability Measurement Model</vt:lpstr>
      <vt:lpstr>Definitions</vt:lpstr>
      <vt:lpstr>Probability Definition</vt:lpstr>
      <vt:lpstr>Limitations in the Probability Definition</vt:lpstr>
      <vt:lpstr>Assumptions or Axioms</vt:lpstr>
      <vt:lpstr>Evidence of convergence</vt:lpstr>
      <vt:lpstr>Statistics problem with a stick</vt:lpstr>
      <vt:lpstr>Statistics problem with a stick</vt:lpstr>
      <vt:lpstr>Statistics problem with a stick</vt:lpstr>
      <vt:lpstr>Statistics problem with a stick</vt:lpstr>
      <vt:lpstr>Statistics problem with a stick</vt:lpstr>
      <vt:lpstr>Take home messages</vt:lpstr>
      <vt:lpstr>Probability Application in Research</vt:lpstr>
      <vt:lpstr>Probability Application in Research</vt:lpstr>
      <vt:lpstr>Prediction with probability</vt:lpstr>
      <vt:lpstr>Prediction with probability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title>
  <dc:creator>M A Yushuf Sharker</dc:creator>
  <cp:lastModifiedBy>M A Yushuf Sharker</cp:lastModifiedBy>
  <cp:revision>24</cp:revision>
  <dcterms:created xsi:type="dcterms:W3CDTF">2021-05-28T21:19:05Z</dcterms:created>
  <dcterms:modified xsi:type="dcterms:W3CDTF">2021-11-27T00:51:02Z</dcterms:modified>
</cp:coreProperties>
</file>