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10/8/2021</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10/8/2021</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2373</Words>
  <Application>Microsoft Office PowerPoint</Application>
  <PresentationFormat>Widescreen</PresentationFormat>
  <Paragraphs>242</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9</cp:revision>
  <dcterms:created xsi:type="dcterms:W3CDTF">2021-05-28T21:19:05Z</dcterms:created>
  <dcterms:modified xsi:type="dcterms:W3CDTF">2021-10-09T01:07:09Z</dcterms:modified>
</cp:coreProperties>
</file>