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07" r:id="rId2"/>
    <p:sldId id="308" r:id="rId3"/>
    <p:sldId id="256" r:id="rId4"/>
    <p:sldId id="257" r:id="rId5"/>
    <p:sldId id="259" r:id="rId6"/>
    <p:sldId id="260" r:id="rId7"/>
    <p:sldId id="262" r:id="rId8"/>
    <p:sldId id="263" r:id="rId9"/>
    <p:sldId id="271" r:id="rId10"/>
    <p:sldId id="270" r:id="rId11"/>
    <p:sldId id="273" r:id="rId12"/>
    <p:sldId id="264" r:id="rId13"/>
    <p:sldId id="266" r:id="rId14"/>
    <p:sldId id="272" r:id="rId15"/>
    <p:sldId id="267" r:id="rId16"/>
    <p:sldId id="277" r:id="rId17"/>
    <p:sldId id="279" r:id="rId18"/>
    <p:sldId id="274" r:id="rId19"/>
    <p:sldId id="275" r:id="rId20"/>
    <p:sldId id="276" r:id="rId21"/>
    <p:sldId id="278" r:id="rId22"/>
    <p:sldId id="281" r:id="rId23"/>
    <p:sldId id="280" r:id="rId24"/>
    <p:sldId id="309" r:id="rId25"/>
    <p:sldId id="310" r:id="rId26"/>
    <p:sldId id="311" r:id="rId27"/>
    <p:sldId id="312" r:id="rId28"/>
    <p:sldId id="282" r:id="rId29"/>
    <p:sldId id="283" r:id="rId30"/>
    <p:sldId id="284" r:id="rId31"/>
    <p:sldId id="313" r:id="rId32"/>
    <p:sldId id="285" r:id="rId33"/>
    <p:sldId id="286" r:id="rId34"/>
    <p:sldId id="287" r:id="rId35"/>
    <p:sldId id="288" r:id="rId36"/>
    <p:sldId id="290" r:id="rId37"/>
    <p:sldId id="289"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4" r:id="rId51"/>
    <p:sldId id="303" r:id="rId52"/>
    <p:sldId id="3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5" d="100"/>
          <a:sy n="85" d="100"/>
        </p:scale>
        <p:origin x="-12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Sharker, M A Yushuf" userId="9747c83c-1e77-4fa0-b0d6-b85778518449" providerId="ADAL" clId="{E6CCF23C-8518-47B3-BB86-EF897E1E3676}"/>
    <pc:docChg chg="undo custSel addSld delSld modSld">
      <pc:chgData name="Sharker, M A Yushuf" userId="9747c83c-1e77-4fa0-b0d6-b85778518449" providerId="ADAL" clId="{E6CCF23C-8518-47B3-BB86-EF897E1E3676}" dt="2022-04-15T18:51:09.841" v="89" actId="20577"/>
      <pc:docMkLst>
        <pc:docMk/>
      </pc:docMkLst>
      <pc:sldChg chg="addSp delSp modSp add mod">
        <pc:chgData name="Sharker, M A Yushuf" userId="9747c83c-1e77-4fa0-b0d6-b85778518449" providerId="ADAL" clId="{E6CCF23C-8518-47B3-BB86-EF897E1E3676}" dt="2022-04-15T18:51:09.841" v="89" actId="20577"/>
        <pc:sldMkLst>
          <pc:docMk/>
          <pc:sldMk cId="294194183" sldId="305"/>
        </pc:sldMkLst>
        <pc:spChg chg="mod">
          <ac:chgData name="Sharker, M A Yushuf" userId="9747c83c-1e77-4fa0-b0d6-b85778518449" providerId="ADAL" clId="{E6CCF23C-8518-47B3-BB86-EF897E1E3676}" dt="2022-04-15T18:46:19.302" v="37" actId="20577"/>
          <ac:spMkLst>
            <pc:docMk/>
            <pc:sldMk cId="294194183" sldId="305"/>
            <ac:spMk id="2" creationId="{B9B16C32-1676-4F4D-8A5F-DE24F3ACD8BB}"/>
          </ac:spMkLst>
        </pc:spChg>
        <pc:spChg chg="add del mod">
          <ac:chgData name="Sharker, M A Yushuf" userId="9747c83c-1e77-4fa0-b0d6-b85778518449" providerId="ADAL" clId="{E6CCF23C-8518-47B3-BB86-EF897E1E3676}" dt="2022-04-15T18:46:46.883" v="44" actId="478"/>
          <ac:spMkLst>
            <pc:docMk/>
            <pc:sldMk cId="294194183" sldId="305"/>
            <ac:spMk id="7" creationId="{10E66EC7-478F-415E-8EEF-91BC0DE6238F}"/>
          </ac:spMkLst>
        </pc:spChg>
        <pc:spChg chg="add mod">
          <ac:chgData name="Sharker, M A Yushuf" userId="9747c83c-1e77-4fa0-b0d6-b85778518449" providerId="ADAL" clId="{E6CCF23C-8518-47B3-BB86-EF897E1E3676}" dt="2022-04-15T18:51:09.841" v="89" actId="20577"/>
          <ac:spMkLst>
            <pc:docMk/>
            <pc:sldMk cId="294194183" sldId="305"/>
            <ac:spMk id="9" creationId="{815E6C93-24D0-4ADB-8B0F-C6D241BD6C5A}"/>
          </ac:spMkLst>
        </pc:spChg>
        <pc:graphicFrameChg chg="add del">
          <ac:chgData name="Sharker, M A Yushuf" userId="9747c83c-1e77-4fa0-b0d6-b85778518449" providerId="ADAL" clId="{E6CCF23C-8518-47B3-BB86-EF897E1E3676}" dt="2022-04-15T18:46:49.336" v="45" actId="478"/>
          <ac:graphicFrameMkLst>
            <pc:docMk/>
            <pc:sldMk cId="294194183" sldId="305"/>
            <ac:graphicFrameMk id="6" creationId="{26E3D338-BCFE-4595-A89D-544A017C03F8}"/>
          </ac:graphicFrameMkLst>
        </pc:graphicFrameChg>
      </pc:sldChg>
      <pc:sldChg chg="modSp new del mod">
        <pc:chgData name="Sharker, M A Yushuf" userId="9747c83c-1e77-4fa0-b0d6-b85778518449" providerId="ADAL" clId="{E6CCF23C-8518-47B3-BB86-EF897E1E3676}" dt="2022-04-15T18:46:05.186" v="19" actId="47"/>
        <pc:sldMkLst>
          <pc:docMk/>
          <pc:sldMk cId="1024188885" sldId="305"/>
        </pc:sldMkLst>
        <pc:spChg chg="mod">
          <ac:chgData name="Sharker, M A Yushuf" userId="9747c83c-1e77-4fa0-b0d6-b85778518449" providerId="ADAL" clId="{E6CCF23C-8518-47B3-BB86-EF897E1E3676}" dt="2022-04-15T18:44:47.901" v="18" actId="113"/>
          <ac:spMkLst>
            <pc:docMk/>
            <pc:sldMk cId="1024188885" sldId="305"/>
            <ac:spMk id="2" creationId="{FB395A6C-8961-4463-9C5A-6A6C2BA2626A}"/>
          </ac:spMkLst>
        </pc:spChg>
      </pc:sldChg>
      <pc:sldChg chg="add del">
        <pc:chgData name="Sharker, M A Yushuf" userId="9747c83c-1e77-4fa0-b0d6-b85778518449" providerId="ADAL" clId="{E6CCF23C-8518-47B3-BB86-EF897E1E3676}" dt="2022-04-15T18:46:42.902" v="42"/>
        <pc:sldMkLst>
          <pc:docMk/>
          <pc:sldMk cId="2884523309" sldId="306"/>
        </pc:sldMkLst>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docChgLst>
    <pc:chgData name="M A Yushuf Sharker" userId="087d3bd139191a11" providerId="LiveId" clId="{1F214490-7B8A-467B-ABB5-024C87310AFA}"/>
    <pc:docChg chg="undo redo custSel addSld delSld modSld sldOrd">
      <pc:chgData name="M A Yushuf Sharker" userId="087d3bd139191a11" providerId="LiveId" clId="{1F214490-7B8A-467B-ABB5-024C87310AFA}" dt="2023-03-18T14:13:36.234" v="3247" actId="20577"/>
      <pc:docMkLst>
        <pc:docMk/>
      </pc:docMkLst>
      <pc:sldChg chg="modSp mod">
        <pc:chgData name="M A Yushuf Sharker" userId="087d3bd139191a11" providerId="LiveId" clId="{1F214490-7B8A-467B-ABB5-024C87310AFA}" dt="2023-02-10T23:14:50.774" v="1411" actId="20577"/>
        <pc:sldMkLst>
          <pc:docMk/>
          <pc:sldMk cId="703595440" sldId="256"/>
        </pc:sldMkLst>
        <pc:spChg chg="mod">
          <ac:chgData name="M A Yushuf Sharker" userId="087d3bd139191a11" providerId="LiveId" clId="{1F214490-7B8A-467B-ABB5-024C87310AFA}" dt="2023-02-10T23:14:50.774" v="1411" actId="20577"/>
          <ac:spMkLst>
            <pc:docMk/>
            <pc:sldMk cId="703595440" sldId="256"/>
            <ac:spMk id="3" creationId="{8AF097A1-E4EF-4455-BE16-BDF6F13C6C3F}"/>
          </ac:spMkLst>
        </pc:spChg>
      </pc:sldChg>
      <pc:sldChg chg="modSp del mod">
        <pc:chgData name="M A Yushuf Sharker" userId="087d3bd139191a11" providerId="LiveId" clId="{1F214490-7B8A-467B-ABB5-024C87310AFA}" dt="2023-02-11T13:49:06.692" v="1547" actId="2696"/>
        <pc:sldMkLst>
          <pc:docMk/>
          <pc:sldMk cId="3214870714" sldId="258"/>
        </pc:sldMkLst>
        <pc:spChg chg="mod">
          <ac:chgData name="M A Yushuf Sharker" userId="087d3bd139191a11" providerId="LiveId" clId="{1F214490-7B8A-467B-ABB5-024C87310AFA}" dt="2023-02-11T13:46:35.574" v="1483" actId="21"/>
          <ac:spMkLst>
            <pc:docMk/>
            <pc:sldMk cId="3214870714" sldId="258"/>
            <ac:spMk id="3" creationId="{4EF6CE26-B55D-4911-B733-109207EA6A89}"/>
          </ac:spMkLst>
        </pc:spChg>
      </pc:sldChg>
      <pc:sldChg chg="modSp mod">
        <pc:chgData name="M A Yushuf Sharker" userId="087d3bd139191a11" providerId="LiveId" clId="{1F214490-7B8A-467B-ABB5-024C87310AFA}" dt="2023-02-11T13:44:59.065" v="1480" actId="20577"/>
        <pc:sldMkLst>
          <pc:docMk/>
          <pc:sldMk cId="3017822985" sldId="260"/>
        </pc:sldMkLst>
        <pc:spChg chg="mod">
          <ac:chgData name="M A Yushuf Sharker" userId="087d3bd139191a11" providerId="LiveId" clId="{1F214490-7B8A-467B-ABB5-024C87310AFA}" dt="2023-02-11T13:43:54.088" v="1432" actId="20577"/>
          <ac:spMkLst>
            <pc:docMk/>
            <pc:sldMk cId="3017822985" sldId="260"/>
            <ac:spMk id="2" creationId="{A1B3240A-35E8-4615-918E-047C063157D9}"/>
          </ac:spMkLst>
        </pc:spChg>
        <pc:spChg chg="mod">
          <ac:chgData name="M A Yushuf Sharker" userId="087d3bd139191a11" providerId="LiveId" clId="{1F214490-7B8A-467B-ABB5-024C87310AFA}" dt="2023-02-11T13:44:59.065" v="1480" actId="20577"/>
          <ac:spMkLst>
            <pc:docMk/>
            <pc:sldMk cId="3017822985" sldId="260"/>
            <ac:spMk id="3" creationId="{4EF6CE26-B55D-4911-B733-109207EA6A89}"/>
          </ac:spMkLst>
        </pc:spChg>
      </pc:sldChg>
      <pc:sldChg chg="del">
        <pc:chgData name="M A Yushuf Sharker" userId="087d3bd139191a11" providerId="LiveId" clId="{1F214490-7B8A-467B-ABB5-024C87310AFA}" dt="2023-02-11T13:45:06.542" v="1481" actId="2696"/>
        <pc:sldMkLst>
          <pc:docMk/>
          <pc:sldMk cId="1262033501" sldId="261"/>
        </pc:sldMkLst>
      </pc:sldChg>
      <pc:sldChg chg="modSp mod">
        <pc:chgData name="M A Yushuf Sharker" userId="087d3bd139191a11" providerId="LiveId" clId="{1F214490-7B8A-467B-ABB5-024C87310AFA}" dt="2023-02-11T13:51:09.736" v="1598" actId="27636"/>
        <pc:sldMkLst>
          <pc:docMk/>
          <pc:sldMk cId="2334011593" sldId="262"/>
        </pc:sldMkLst>
        <pc:spChg chg="mod">
          <ac:chgData name="M A Yushuf Sharker" userId="087d3bd139191a11" providerId="LiveId" clId="{1F214490-7B8A-467B-ABB5-024C87310AFA}" dt="2023-02-11T13:51:09.736" v="1598" actId="27636"/>
          <ac:spMkLst>
            <pc:docMk/>
            <pc:sldMk cId="2334011593" sldId="262"/>
            <ac:spMk id="3" creationId="{4EF6CE26-B55D-4911-B733-109207EA6A89}"/>
          </ac:spMkLst>
        </pc:spChg>
      </pc:sldChg>
      <pc:sldChg chg="modSp mod">
        <pc:chgData name="M A Yushuf Sharker" userId="087d3bd139191a11" providerId="LiveId" clId="{1F214490-7B8A-467B-ABB5-024C87310AFA}" dt="2023-02-18T02:46:53.907" v="2069" actId="27636"/>
        <pc:sldMkLst>
          <pc:docMk/>
          <pc:sldMk cId="439521520" sldId="264"/>
        </pc:sldMkLst>
        <pc:spChg chg="mod">
          <ac:chgData name="M A Yushuf Sharker" userId="087d3bd139191a11" providerId="LiveId" clId="{1F214490-7B8A-467B-ABB5-024C87310AFA}" dt="2023-02-18T02:46:53.907" v="2069" actId="27636"/>
          <ac:spMkLst>
            <pc:docMk/>
            <pc:sldMk cId="439521520" sldId="264"/>
            <ac:spMk id="3" creationId="{4EF6CE26-B55D-4911-B733-109207EA6A89}"/>
          </ac:spMkLst>
        </pc:spChg>
      </pc:sldChg>
      <pc:sldChg chg="del">
        <pc:chgData name="M A Yushuf Sharker" userId="087d3bd139191a11" providerId="LiveId" clId="{1F214490-7B8A-467B-ABB5-024C87310AFA}" dt="2023-02-18T02:14:51.292" v="1608" actId="2696"/>
        <pc:sldMkLst>
          <pc:docMk/>
          <pc:sldMk cId="2070194662" sldId="265"/>
        </pc:sldMkLst>
      </pc:sldChg>
      <pc:sldChg chg="modSp mod">
        <pc:chgData name="M A Yushuf Sharker" userId="087d3bd139191a11" providerId="LiveId" clId="{1F214490-7B8A-467B-ABB5-024C87310AFA}" dt="2023-02-18T02:32:39.007" v="1930" actId="20577"/>
        <pc:sldMkLst>
          <pc:docMk/>
          <pc:sldMk cId="1477865721" sldId="270"/>
        </pc:sldMkLst>
        <pc:spChg chg="mod">
          <ac:chgData name="M A Yushuf Sharker" userId="087d3bd139191a11" providerId="LiveId" clId="{1F214490-7B8A-467B-ABB5-024C87310AFA}" dt="2023-02-18T02:32:39.007" v="1930" actId="20577"/>
          <ac:spMkLst>
            <pc:docMk/>
            <pc:sldMk cId="1477865721" sldId="270"/>
            <ac:spMk id="3" creationId="{4EF6CE26-B55D-4911-B733-109207EA6A89}"/>
          </ac:spMkLst>
        </pc:spChg>
      </pc:sldChg>
      <pc:sldChg chg="addSp delSp modSp mod">
        <pc:chgData name="M A Yushuf Sharker" userId="087d3bd139191a11" providerId="LiveId" clId="{1F214490-7B8A-467B-ABB5-024C87310AFA}" dt="2023-02-18T02:25:30.049" v="1887" actId="20577"/>
        <pc:sldMkLst>
          <pc:docMk/>
          <pc:sldMk cId="1744998643" sldId="273"/>
        </pc:sldMkLst>
        <pc:spChg chg="mod">
          <ac:chgData name="M A Yushuf Sharker" userId="087d3bd139191a11" providerId="LiveId" clId="{1F214490-7B8A-467B-ABB5-024C87310AFA}" dt="2023-02-18T02:19:23.251" v="1663" actId="20577"/>
          <ac:spMkLst>
            <pc:docMk/>
            <pc:sldMk cId="1744998643" sldId="273"/>
            <ac:spMk id="2" creationId="{A1B3240A-35E8-4615-918E-047C063157D9}"/>
          </ac:spMkLst>
        </pc:spChg>
        <pc:spChg chg="del">
          <ac:chgData name="M A Yushuf Sharker" userId="087d3bd139191a11" providerId="LiveId" clId="{1F214490-7B8A-467B-ABB5-024C87310AFA}" dt="2023-02-18T02:19:13.397" v="1651" actId="478"/>
          <ac:spMkLst>
            <pc:docMk/>
            <pc:sldMk cId="1744998643" sldId="273"/>
            <ac:spMk id="3" creationId="{4EF6CE26-B55D-4911-B733-109207EA6A89}"/>
          </ac:spMkLst>
        </pc:spChg>
        <pc:spChg chg="add mod">
          <ac:chgData name="M A Yushuf Sharker" userId="087d3bd139191a11" providerId="LiveId" clId="{1F214490-7B8A-467B-ABB5-024C87310AFA}" dt="2023-02-18T02:25:30.049" v="1887" actId="20577"/>
          <ac:spMkLst>
            <pc:docMk/>
            <pc:sldMk cId="1744998643" sldId="273"/>
            <ac:spMk id="5" creationId="{8197F4A8-D46D-C97E-E347-9B8D742DEB24}"/>
          </ac:spMkLst>
        </pc:spChg>
      </pc:sldChg>
      <pc:sldChg chg="modSp mod">
        <pc:chgData name="M A Yushuf Sharker" userId="087d3bd139191a11" providerId="LiveId" clId="{1F214490-7B8A-467B-ABB5-024C87310AFA}" dt="2023-03-04T12:18:49.238" v="2122" actId="1076"/>
        <pc:sldMkLst>
          <pc:docMk/>
          <pc:sldMk cId="3500216570" sldId="281"/>
        </pc:sldMkLst>
        <pc:spChg chg="mod">
          <ac:chgData name="M A Yushuf Sharker" userId="087d3bd139191a11" providerId="LiveId" clId="{1F214490-7B8A-467B-ABB5-024C87310AFA}" dt="2023-03-04T12:18:49.238" v="2122" actId="1076"/>
          <ac:spMkLst>
            <pc:docMk/>
            <pc:sldMk cId="3500216570" sldId="281"/>
            <ac:spMk id="3" creationId="{BE21FBF9-29E0-4000-A59C-96CFA6200AD9}"/>
          </ac:spMkLst>
        </pc:spChg>
      </pc:sldChg>
      <pc:sldChg chg="modSp new del mod">
        <pc:chgData name="M A Yushuf Sharker" userId="087d3bd139191a11" providerId="LiveId" clId="{1F214490-7B8A-467B-ABB5-024C87310AFA}" dt="2023-02-10T22:49:23.356" v="410" actId="2696"/>
        <pc:sldMkLst>
          <pc:docMk/>
          <pc:sldMk cId="4219520593" sldId="306"/>
        </pc:sldMkLst>
        <pc:spChg chg="mod">
          <ac:chgData name="M A Yushuf Sharker" userId="087d3bd139191a11" providerId="LiveId" clId="{1F214490-7B8A-467B-ABB5-024C87310AFA}" dt="2023-02-10T22:45:38.400" v="134" actId="6549"/>
          <ac:spMkLst>
            <pc:docMk/>
            <pc:sldMk cId="4219520593" sldId="306"/>
            <ac:spMk id="2" creationId="{90B82120-7B3C-C90C-CDD1-F3F46C208C7F}"/>
          </ac:spMkLst>
        </pc:spChg>
        <pc:spChg chg="mod">
          <ac:chgData name="M A Yushuf Sharker" userId="087d3bd139191a11" providerId="LiveId" clId="{1F214490-7B8A-467B-ABB5-024C87310AFA}" dt="2023-02-10T22:49:06.844" v="406" actId="21"/>
          <ac:spMkLst>
            <pc:docMk/>
            <pc:sldMk cId="4219520593" sldId="306"/>
            <ac:spMk id="3" creationId="{C384D06D-E7FC-B77A-ADB8-66A76F2B60C4}"/>
          </ac:spMkLst>
        </pc:spChg>
        <pc:spChg chg="mod">
          <ac:chgData name="M A Yushuf Sharker" userId="087d3bd139191a11" providerId="LiveId" clId="{1F214490-7B8A-467B-ABB5-024C87310AFA}" dt="2023-02-10T22:48:51.082" v="404" actId="5793"/>
          <ac:spMkLst>
            <pc:docMk/>
            <pc:sldMk cId="4219520593" sldId="306"/>
            <ac:spMk id="4" creationId="{420C5608-8352-7DC3-8977-C10B72CFA876}"/>
          </ac:spMkLst>
        </pc:spChg>
      </pc:sldChg>
      <pc:sldChg chg="modSp new del mod">
        <pc:chgData name="M A Yushuf Sharker" userId="087d3bd139191a11" providerId="LiveId" clId="{1F214490-7B8A-467B-ABB5-024C87310AFA}" dt="2023-02-10T22:49:33.838" v="411" actId="2696"/>
        <pc:sldMkLst>
          <pc:docMk/>
          <pc:sldMk cId="1052092572" sldId="307"/>
        </pc:sldMkLst>
        <pc:spChg chg="mod">
          <ac:chgData name="M A Yushuf Sharker" userId="087d3bd139191a11" providerId="LiveId" clId="{1F214490-7B8A-467B-ABB5-024C87310AFA}" dt="2023-02-10T22:49:19.448" v="409" actId="20577"/>
          <ac:spMkLst>
            <pc:docMk/>
            <pc:sldMk cId="1052092572" sldId="307"/>
            <ac:spMk id="2" creationId="{43CCE8A3-BE20-CA39-0A5C-37F0AA141B58}"/>
          </ac:spMkLst>
        </pc:spChg>
        <pc:spChg chg="mod">
          <ac:chgData name="M A Yushuf Sharker" userId="087d3bd139191a11" providerId="LiveId" clId="{1F214490-7B8A-467B-ABB5-024C87310AFA}" dt="2023-02-10T22:49:09.776" v="407"/>
          <ac:spMkLst>
            <pc:docMk/>
            <pc:sldMk cId="1052092572" sldId="307"/>
            <ac:spMk id="3" creationId="{FC8B8CD2-4B0C-2C47-DF26-39B45E94C6EF}"/>
          </ac:spMkLst>
        </pc:spChg>
      </pc:sldChg>
      <pc:sldChg chg="modSp add del mod">
        <pc:chgData name="M A Yushuf Sharker" userId="087d3bd139191a11" providerId="LiveId" clId="{1F214490-7B8A-467B-ABB5-024C87310AFA}" dt="2023-02-10T23:13:59.676" v="1392" actId="2696"/>
        <pc:sldMkLst>
          <pc:docMk/>
          <pc:sldMk cId="1877433107" sldId="307"/>
        </pc:sldMkLst>
        <pc:spChg chg="mod">
          <ac:chgData name="M A Yushuf Sharker" userId="087d3bd139191a11" providerId="LiveId" clId="{1F214490-7B8A-467B-ABB5-024C87310AFA}" dt="2023-02-10T23:03:51.115" v="1187" actId="313"/>
          <ac:spMkLst>
            <pc:docMk/>
            <pc:sldMk cId="1877433107" sldId="307"/>
            <ac:spMk id="3" creationId="{FC8B8CD2-4B0C-2C47-DF26-39B45E94C6EF}"/>
          </ac:spMkLst>
        </pc:spChg>
      </pc:sldChg>
      <pc:sldChg chg="modSp add mod">
        <pc:chgData name="M A Yushuf Sharker" userId="087d3bd139191a11" providerId="LiveId" clId="{1F214490-7B8A-467B-ABB5-024C87310AFA}" dt="2023-02-11T14:46:49.027" v="1607" actId="20577"/>
        <pc:sldMkLst>
          <pc:docMk/>
          <pc:sldMk cId="2992079719" sldId="307"/>
        </pc:sldMkLst>
        <pc:spChg chg="mod">
          <ac:chgData name="M A Yushuf Sharker" userId="087d3bd139191a11" providerId="LiveId" clId="{1F214490-7B8A-467B-ABB5-024C87310AFA}" dt="2023-02-11T14:46:49.027" v="1607" actId="20577"/>
          <ac:spMkLst>
            <pc:docMk/>
            <pc:sldMk cId="2992079719" sldId="307"/>
            <ac:spMk id="3" creationId="{FC8B8CD2-4B0C-2C47-DF26-39B45E94C6EF}"/>
          </ac:spMkLst>
        </pc:spChg>
      </pc:sldChg>
      <pc:sldChg chg="modSp new del mod ord">
        <pc:chgData name="M A Yushuf Sharker" userId="087d3bd139191a11" providerId="LiveId" clId="{1F214490-7B8A-467B-ABB5-024C87310AFA}" dt="2023-02-10T23:13:59.676" v="1392" actId="2696"/>
        <pc:sldMkLst>
          <pc:docMk/>
          <pc:sldMk cId="661504535" sldId="308"/>
        </pc:sldMkLst>
        <pc:spChg chg="mod">
          <ac:chgData name="M A Yushuf Sharker" userId="087d3bd139191a11" providerId="LiveId" clId="{1F214490-7B8A-467B-ABB5-024C87310AFA}" dt="2023-02-10T22:52:57.495" v="598" actId="20577"/>
          <ac:spMkLst>
            <pc:docMk/>
            <pc:sldMk cId="661504535" sldId="308"/>
            <ac:spMk id="2" creationId="{76A9C3EC-6ACE-3028-EDCF-AC25DB25DFFE}"/>
          </ac:spMkLst>
        </pc:spChg>
        <pc:spChg chg="mod">
          <ac:chgData name="M A Yushuf Sharker" userId="087d3bd139191a11" providerId="LiveId" clId="{1F214490-7B8A-467B-ABB5-024C87310AFA}" dt="2023-02-10T23:09:15.019" v="1388" actId="113"/>
          <ac:spMkLst>
            <pc:docMk/>
            <pc:sldMk cId="661504535" sldId="308"/>
            <ac:spMk id="3" creationId="{0A7FF5D0-E0A3-9E1B-D4E8-BD9A1C97811A}"/>
          </ac:spMkLst>
        </pc:spChg>
        <pc:spChg chg="mod">
          <ac:chgData name="M A Yushuf Sharker" userId="087d3bd139191a11" providerId="LiveId" clId="{1F214490-7B8A-467B-ABB5-024C87310AFA}" dt="2023-02-10T23:09:18.369" v="1389" actId="113"/>
          <ac:spMkLst>
            <pc:docMk/>
            <pc:sldMk cId="661504535" sldId="308"/>
            <ac:spMk id="4" creationId="{C3804E38-B9F1-57EA-6BD8-AA01C9C68421}"/>
          </ac:spMkLst>
        </pc:spChg>
      </pc:sldChg>
      <pc:sldChg chg="add">
        <pc:chgData name="M A Yushuf Sharker" userId="087d3bd139191a11" providerId="LiveId" clId="{1F214490-7B8A-467B-ABB5-024C87310AFA}" dt="2023-02-10T23:14:03.962" v="1393"/>
        <pc:sldMkLst>
          <pc:docMk/>
          <pc:sldMk cId="3873330503" sldId="308"/>
        </pc:sldMkLst>
      </pc:sldChg>
      <pc:sldChg chg="new del">
        <pc:chgData name="M A Yushuf Sharker" userId="087d3bd139191a11" providerId="LiveId" clId="{1F214490-7B8A-467B-ABB5-024C87310AFA}" dt="2023-03-18T13:15:46.358" v="2124" actId="680"/>
        <pc:sldMkLst>
          <pc:docMk/>
          <pc:sldMk cId="2003743095" sldId="309"/>
        </pc:sldMkLst>
      </pc:sldChg>
      <pc:sldChg chg="modSp new mod">
        <pc:chgData name="M A Yushuf Sharker" userId="087d3bd139191a11" providerId="LiveId" clId="{1F214490-7B8A-467B-ABB5-024C87310AFA}" dt="2023-03-18T13:17:13.226" v="2173" actId="20577"/>
        <pc:sldMkLst>
          <pc:docMk/>
          <pc:sldMk cId="3822312331" sldId="309"/>
        </pc:sldMkLst>
        <pc:spChg chg="mod">
          <ac:chgData name="M A Yushuf Sharker" userId="087d3bd139191a11" providerId="LiveId" clId="{1F214490-7B8A-467B-ABB5-024C87310AFA}" dt="2023-03-18T13:17:13.226" v="2173" actId="20577"/>
          <ac:spMkLst>
            <pc:docMk/>
            <pc:sldMk cId="3822312331" sldId="309"/>
            <ac:spMk id="2" creationId="{80273889-3DD5-4C7C-24D0-03A6EDDF43E7}"/>
          </ac:spMkLst>
        </pc:spChg>
        <pc:spChg chg="mod">
          <ac:chgData name="M A Yushuf Sharker" userId="087d3bd139191a11" providerId="LiveId" clId="{1F214490-7B8A-467B-ABB5-024C87310AFA}" dt="2023-03-18T13:16:53.960" v="2129" actId="20577"/>
          <ac:spMkLst>
            <pc:docMk/>
            <pc:sldMk cId="3822312331" sldId="309"/>
            <ac:spMk id="3" creationId="{82E26961-2AB3-4D1B-0D69-AE5A274BE56C}"/>
          </ac:spMkLst>
        </pc:spChg>
      </pc:sldChg>
      <pc:sldChg chg="modSp new mod">
        <pc:chgData name="M A Yushuf Sharker" userId="087d3bd139191a11" providerId="LiveId" clId="{1F214490-7B8A-467B-ABB5-024C87310AFA}" dt="2023-03-18T13:22:10.548" v="2186"/>
        <pc:sldMkLst>
          <pc:docMk/>
          <pc:sldMk cId="561830207" sldId="310"/>
        </pc:sldMkLst>
        <pc:spChg chg="mod">
          <ac:chgData name="M A Yushuf Sharker" userId="087d3bd139191a11" providerId="LiveId" clId="{1F214490-7B8A-467B-ABB5-024C87310AFA}" dt="2023-03-18T13:22:10.548" v="2186"/>
          <ac:spMkLst>
            <pc:docMk/>
            <pc:sldMk cId="561830207" sldId="310"/>
            <ac:spMk id="2" creationId="{970D14A1-A9FF-6251-BBAD-48CEFBFDCC31}"/>
          </ac:spMkLst>
        </pc:spChg>
        <pc:spChg chg="mod">
          <ac:chgData name="M A Yushuf Sharker" userId="087d3bd139191a11" providerId="LiveId" clId="{1F214490-7B8A-467B-ABB5-024C87310AFA}" dt="2023-03-18T13:21:58.527" v="2185" actId="27636"/>
          <ac:spMkLst>
            <pc:docMk/>
            <pc:sldMk cId="561830207" sldId="310"/>
            <ac:spMk id="3" creationId="{80085F13-8816-4298-0475-3C5D1089DFFE}"/>
          </ac:spMkLst>
        </pc:spChg>
      </pc:sldChg>
      <pc:sldChg chg="modSp new mod">
        <pc:chgData name="M A Yushuf Sharker" userId="087d3bd139191a11" providerId="LiveId" clId="{1F214490-7B8A-467B-ABB5-024C87310AFA}" dt="2023-03-18T14:07:00.940" v="2673" actId="21"/>
        <pc:sldMkLst>
          <pc:docMk/>
          <pc:sldMk cId="2278295007" sldId="311"/>
        </pc:sldMkLst>
        <pc:spChg chg="mod">
          <ac:chgData name="M A Yushuf Sharker" userId="087d3bd139191a11" providerId="LiveId" clId="{1F214490-7B8A-467B-ABB5-024C87310AFA}" dt="2023-03-18T13:46:32.854" v="2196" actId="5793"/>
          <ac:spMkLst>
            <pc:docMk/>
            <pc:sldMk cId="2278295007" sldId="311"/>
            <ac:spMk id="2" creationId="{EAF62FF5-B5D0-98DD-3F37-D84AE0DC8B53}"/>
          </ac:spMkLst>
        </pc:spChg>
        <pc:spChg chg="mod">
          <ac:chgData name="M A Yushuf Sharker" userId="087d3bd139191a11" providerId="LiveId" clId="{1F214490-7B8A-467B-ABB5-024C87310AFA}" dt="2023-03-18T14:07:00.940" v="2673" actId="21"/>
          <ac:spMkLst>
            <pc:docMk/>
            <pc:sldMk cId="2278295007" sldId="311"/>
            <ac:spMk id="3" creationId="{0E95BFB4-ED8C-38CE-F8C7-C984DAD0EB34}"/>
          </ac:spMkLst>
        </pc:spChg>
      </pc:sldChg>
      <pc:sldChg chg="modSp new mod">
        <pc:chgData name="M A Yushuf Sharker" userId="087d3bd139191a11" providerId="LiveId" clId="{1F214490-7B8A-467B-ABB5-024C87310AFA}" dt="2023-03-18T14:10:12.257" v="2967" actId="20577"/>
        <pc:sldMkLst>
          <pc:docMk/>
          <pc:sldMk cId="372535322" sldId="312"/>
        </pc:sldMkLst>
        <pc:spChg chg="mod">
          <ac:chgData name="M A Yushuf Sharker" userId="087d3bd139191a11" providerId="LiveId" clId="{1F214490-7B8A-467B-ABB5-024C87310AFA}" dt="2023-03-18T14:07:29.777" v="2711" actId="20577"/>
          <ac:spMkLst>
            <pc:docMk/>
            <pc:sldMk cId="372535322" sldId="312"/>
            <ac:spMk id="2" creationId="{E8553EAC-E8DD-0382-0E53-C7E27F248404}"/>
          </ac:spMkLst>
        </pc:spChg>
        <pc:spChg chg="mod">
          <ac:chgData name="M A Yushuf Sharker" userId="087d3bd139191a11" providerId="LiveId" clId="{1F214490-7B8A-467B-ABB5-024C87310AFA}" dt="2023-03-18T14:10:12.257" v="2967" actId="20577"/>
          <ac:spMkLst>
            <pc:docMk/>
            <pc:sldMk cId="372535322" sldId="312"/>
            <ac:spMk id="3" creationId="{0CE130AF-6F8A-0A65-9527-A511EE130245}"/>
          </ac:spMkLst>
        </pc:spChg>
      </pc:sldChg>
      <pc:sldChg chg="modSp new mod">
        <pc:chgData name="M A Yushuf Sharker" userId="087d3bd139191a11" providerId="LiveId" clId="{1F214490-7B8A-467B-ABB5-024C87310AFA}" dt="2023-03-18T14:13:36.234" v="3247" actId="20577"/>
        <pc:sldMkLst>
          <pc:docMk/>
          <pc:sldMk cId="891695480" sldId="313"/>
        </pc:sldMkLst>
        <pc:spChg chg="mod">
          <ac:chgData name="M A Yushuf Sharker" userId="087d3bd139191a11" providerId="LiveId" clId="{1F214490-7B8A-467B-ABB5-024C87310AFA}" dt="2023-03-18T14:11:23.141" v="2981" actId="20577"/>
          <ac:spMkLst>
            <pc:docMk/>
            <pc:sldMk cId="891695480" sldId="313"/>
            <ac:spMk id="2" creationId="{789338A5-FB2A-8574-4861-13C5A5F0D129}"/>
          </ac:spMkLst>
        </pc:spChg>
        <pc:spChg chg="mod">
          <ac:chgData name="M A Yushuf Sharker" userId="087d3bd139191a11" providerId="LiveId" clId="{1F214490-7B8A-467B-ABB5-024C87310AFA}" dt="2023-03-18T14:13:36.234" v="3247" actId="20577"/>
          <ac:spMkLst>
            <pc:docMk/>
            <pc:sldMk cId="891695480" sldId="313"/>
            <ac:spMk id="3" creationId="{A0BA6F1F-D70D-3341-ED54-917B3784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42</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3/4/2023</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3/4/2023</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E8A3-BE20-CA39-0A5C-37F0AA141B5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C8B8CD2-4B0C-2C47-DF26-39B45E94C6EF}"/>
              </a:ext>
            </a:extLst>
          </p:cNvPr>
          <p:cNvSpPr>
            <a:spLocks noGrp="1"/>
          </p:cNvSpPr>
          <p:nvPr>
            <p:ph idx="1"/>
          </p:nvPr>
        </p:nvSpPr>
        <p:spPr/>
        <p:txBody>
          <a:bodyPr/>
          <a:lstStyle/>
          <a:p>
            <a:r>
              <a:rPr lang="en-US" dirty="0"/>
              <a:t>Building statistical capacity by learning statistics, computing, and it’s application</a:t>
            </a:r>
          </a:p>
          <a:p>
            <a:r>
              <a:rPr lang="en-US" dirty="0"/>
              <a:t>Primarily, we will learn probability and its application in the next four months.</a:t>
            </a:r>
          </a:p>
          <a:p>
            <a:r>
              <a:rPr lang="en-US" dirty="0"/>
              <a:t>We will cover “A first course in Probability by Sheldon Ross” the first 5 chapters.</a:t>
            </a:r>
          </a:p>
          <a:p>
            <a:endParaRPr lang="en-US" dirty="0"/>
          </a:p>
          <a:p>
            <a:r>
              <a:rPr lang="en-US" dirty="0"/>
              <a:t>Successful achievements of the objective would empower us to learn the advanced statistics and it’s application in research.</a:t>
            </a:r>
          </a:p>
          <a:p>
            <a:endParaRPr lang="en-US" dirty="0"/>
          </a:p>
        </p:txBody>
      </p:sp>
    </p:spTree>
    <p:extLst>
      <p:ext uri="{BB962C8B-B14F-4D97-AF65-F5344CB8AC3E}">
        <p14:creationId xmlns:p14="http://schemas.microsoft.com/office/powerpoint/2010/main" val="299207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 founded on axioms</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a:xfrm>
            <a:off x="838200" y="365125"/>
            <a:ext cx="10988040" cy="1325563"/>
          </a:xfrm>
        </p:spPr>
        <p:txBody>
          <a:bodyPr/>
          <a:lstStyle/>
          <a:p>
            <a:r>
              <a:rPr lang="en-US" dirty="0"/>
              <a:t>Homework	</a:t>
            </a:r>
          </a:p>
        </p:txBody>
      </p:sp>
      <p:sp>
        <p:nvSpPr>
          <p:cNvPr id="5" name="Content Placeholder 4">
            <a:extLst>
              <a:ext uri="{FF2B5EF4-FFF2-40B4-BE49-F238E27FC236}">
                <a16:creationId xmlns:a16="http://schemas.microsoft.com/office/drawing/2014/main" id="{8197F4A8-D46D-C97E-E347-9B8D742DEB24}"/>
              </a:ext>
            </a:extLst>
          </p:cNvPr>
          <p:cNvSpPr>
            <a:spLocks noGrp="1"/>
          </p:cNvSpPr>
          <p:nvPr>
            <p:ph idx="1"/>
          </p:nvPr>
        </p:nvSpPr>
        <p:spPr/>
        <p:txBody>
          <a:bodyPr/>
          <a:lstStyle/>
          <a:p>
            <a:r>
              <a:rPr lang="en-US" dirty="0"/>
              <a:t>Identify some Axioms that Euclid set for geometry that you studied in school</a:t>
            </a:r>
          </a:p>
          <a:p>
            <a:r>
              <a:rPr lang="en-US" dirty="0"/>
              <a:t>Change/omit an axiom as you like</a:t>
            </a:r>
          </a:p>
          <a:p>
            <a:r>
              <a:rPr lang="en-US" dirty="0"/>
              <a:t>Show, how the change would impact to prove a theorem</a:t>
            </a:r>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741680" y="1473200"/>
            <a:ext cx="10830560" cy="4947919"/>
          </a:xfrm>
        </p:spPr>
        <p:txBody>
          <a:bodyPr>
            <a:normAutofit lnSpcReduction="10000"/>
          </a:bodyPr>
          <a:lstStyle/>
          <a:p>
            <a:r>
              <a:rPr lang="en-US" dirty="0"/>
              <a:t> Intuition, “an accumulation of attitudes (including beliefs and opinions) derived from experience”--R. L. WILDER</a:t>
            </a:r>
          </a:p>
          <a:p>
            <a:r>
              <a:rPr lang="en-US" dirty="0"/>
              <a:t>The approach of looking into a problem to solve</a:t>
            </a:r>
          </a:p>
          <a:p>
            <a:pPr lvl="1"/>
            <a:r>
              <a:rPr lang="en-US" sz="2800" dirty="0"/>
              <a:t>Compare the set of rules in chess to win</a:t>
            </a:r>
          </a:p>
          <a:p>
            <a:pPr lvl="1"/>
            <a:r>
              <a:rPr lang="en-US" sz="2800" dirty="0"/>
              <a:t>Sum of all angles of a triangle is 180 degrees</a:t>
            </a:r>
          </a:p>
          <a:p>
            <a:pPr marL="457200" lvl="1" indent="0">
              <a:buNone/>
            </a:pPr>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Probability of a smoker getting lung cancer is 0.07</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C3EC-6ACE-3028-EDCF-AC25DB25DFFE}"/>
              </a:ext>
            </a:extLst>
          </p:cNvPr>
          <p:cNvSpPr>
            <a:spLocks noGrp="1"/>
          </p:cNvSpPr>
          <p:nvPr>
            <p:ph type="title"/>
          </p:nvPr>
        </p:nvSpPr>
        <p:spPr/>
        <p:txBody>
          <a:bodyPr/>
          <a:lstStyle/>
          <a:p>
            <a:r>
              <a:rPr lang="en-US" dirty="0"/>
              <a:t>What we will/will not do</a:t>
            </a:r>
          </a:p>
        </p:txBody>
      </p:sp>
      <p:sp>
        <p:nvSpPr>
          <p:cNvPr id="3" name="Content Placeholder 2">
            <a:extLst>
              <a:ext uri="{FF2B5EF4-FFF2-40B4-BE49-F238E27FC236}">
                <a16:creationId xmlns:a16="http://schemas.microsoft.com/office/drawing/2014/main" id="{0A7FF5D0-E0A3-9E1B-D4E8-BD9A1C97811A}"/>
              </a:ext>
            </a:extLst>
          </p:cNvPr>
          <p:cNvSpPr>
            <a:spLocks noGrp="1"/>
          </p:cNvSpPr>
          <p:nvPr>
            <p:ph sz="half" idx="1"/>
          </p:nvPr>
        </p:nvSpPr>
        <p:spPr/>
        <p:txBody>
          <a:bodyPr/>
          <a:lstStyle/>
          <a:p>
            <a:pPr marL="0" indent="0">
              <a:buNone/>
            </a:pPr>
            <a:r>
              <a:rPr lang="en-US" b="1" dirty="0"/>
              <a:t>Do</a:t>
            </a:r>
          </a:p>
          <a:p>
            <a:r>
              <a:rPr lang="en-US" dirty="0"/>
              <a:t>Attend meeting regularly</a:t>
            </a:r>
          </a:p>
          <a:p>
            <a:r>
              <a:rPr lang="en-US" dirty="0"/>
              <a:t>Take the responsibility to complete tasks. </a:t>
            </a:r>
          </a:p>
          <a:p>
            <a:r>
              <a:rPr lang="en-US" dirty="0"/>
              <a:t>Follow the highest possible standard for any output such as documentation and presentation</a:t>
            </a:r>
          </a:p>
          <a:p>
            <a:r>
              <a:rPr lang="en-US" dirty="0"/>
              <a:t>Be a leader</a:t>
            </a:r>
          </a:p>
          <a:p>
            <a:endParaRPr lang="en-US" dirty="0"/>
          </a:p>
        </p:txBody>
      </p:sp>
      <p:sp>
        <p:nvSpPr>
          <p:cNvPr id="4" name="Content Placeholder 3">
            <a:extLst>
              <a:ext uri="{FF2B5EF4-FFF2-40B4-BE49-F238E27FC236}">
                <a16:creationId xmlns:a16="http://schemas.microsoft.com/office/drawing/2014/main" id="{C3804E38-B9F1-57EA-6BD8-AA01C9C68421}"/>
              </a:ext>
            </a:extLst>
          </p:cNvPr>
          <p:cNvSpPr>
            <a:spLocks noGrp="1"/>
          </p:cNvSpPr>
          <p:nvPr>
            <p:ph sz="half" idx="2"/>
          </p:nvPr>
        </p:nvSpPr>
        <p:spPr/>
        <p:txBody>
          <a:bodyPr/>
          <a:lstStyle/>
          <a:p>
            <a:pPr marL="0" indent="0">
              <a:buNone/>
            </a:pPr>
            <a:r>
              <a:rPr lang="en-US" b="1" dirty="0"/>
              <a:t>Don’t </a:t>
            </a:r>
          </a:p>
          <a:p>
            <a:r>
              <a:rPr lang="en-US" dirty="0"/>
              <a:t>Plagiarism (0 tolerance)</a:t>
            </a:r>
          </a:p>
          <a:p>
            <a:r>
              <a:rPr lang="en-US" dirty="0"/>
              <a:t>No sloppy work</a:t>
            </a:r>
          </a:p>
        </p:txBody>
      </p:sp>
    </p:spTree>
    <p:extLst>
      <p:ext uri="{BB962C8B-B14F-4D97-AF65-F5344CB8AC3E}">
        <p14:creationId xmlns:p14="http://schemas.microsoft.com/office/powerpoint/2010/main" val="387333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919480" y="1690688"/>
            <a:ext cx="10515600" cy="4351338"/>
          </a:xfrm>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p:txBody>
      </p:sp>
    </p:spTree>
    <p:extLst>
      <p:ext uri="{BB962C8B-B14F-4D97-AF65-F5344CB8AC3E}">
        <p14:creationId xmlns:p14="http://schemas.microsoft.com/office/powerpoint/2010/main" val="350021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3889-3DD5-4C7C-24D0-03A6EDDF43E7}"/>
              </a:ext>
            </a:extLst>
          </p:cNvPr>
          <p:cNvSpPr>
            <a:spLocks noGrp="1"/>
          </p:cNvSpPr>
          <p:nvPr>
            <p:ph type="title"/>
          </p:nvPr>
        </p:nvSpPr>
        <p:spPr/>
        <p:txBody>
          <a:bodyPr/>
          <a:lstStyle/>
          <a:p>
            <a:r>
              <a:rPr lang="en-US" dirty="0"/>
              <a:t>Informal probability calculation</a:t>
            </a:r>
          </a:p>
        </p:txBody>
      </p:sp>
      <p:sp>
        <p:nvSpPr>
          <p:cNvPr id="3" name="Content Placeholder 2">
            <a:extLst>
              <a:ext uri="{FF2B5EF4-FFF2-40B4-BE49-F238E27FC236}">
                <a16:creationId xmlns:a16="http://schemas.microsoft.com/office/drawing/2014/main" id="{82E26961-2AB3-4D1B-0D69-AE5A274BE56C}"/>
              </a:ext>
            </a:extLst>
          </p:cNvPr>
          <p:cNvSpPr>
            <a:spLocks noGrp="1"/>
          </p:cNvSpPr>
          <p:nvPr>
            <p:ph idx="1"/>
          </p:nvPr>
        </p:nvSpPr>
        <p:spPr/>
        <p:txBody>
          <a:bodyPr/>
          <a:lstStyle/>
          <a:p>
            <a:r>
              <a:rPr lang="en-GB" sz="1800" dirty="0" err="1">
                <a:effectLst/>
                <a:latin typeface="Arial Unicode MS"/>
                <a:ea typeface="Arial Unicode MS"/>
                <a:cs typeface="Arial Unicode MS"/>
              </a:rPr>
              <a:t>সকালে</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কলেজে</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হলে</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আব্দুল্লাহপুর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হতে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উঠতে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হতো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উঠবো</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সম্ভাবনা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প্রয়োগের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একটি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ব্যাপার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চলে</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কিন্তু</a:t>
            </a:r>
            <a:r>
              <a:rPr lang="en-GB" sz="1800" dirty="0">
                <a:effectLst/>
                <a:latin typeface="Arial Unicode MS"/>
                <a:ea typeface="Arial Unicode MS"/>
                <a:cs typeface="Arial Unicode MS"/>
              </a:rPr>
              <a:t> ঐ </a:t>
            </a:r>
            <a:r>
              <a:rPr lang="en-GB" sz="1800" dirty="0" err="1">
                <a:effectLst/>
                <a:latin typeface="Arial Unicode MS"/>
                <a:ea typeface="Arial Unicode MS"/>
                <a:cs typeface="Arial Unicode MS"/>
              </a:rPr>
              <a:t>সময়ে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সম্ভাবনা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কিন্তু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মাথায়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নেই</a:t>
            </a:r>
            <a:r>
              <a:rPr lang="en-GB" sz="1800" dirty="0">
                <a:effectLst/>
                <a:latin typeface="Arial Unicode MS"/>
                <a:ea typeface="Arial Unicode MS"/>
                <a:cs typeface="Arial Unicode MS"/>
              </a:rPr>
              <a:t>। </a:t>
            </a:r>
          </a:p>
          <a:p>
            <a:r>
              <a:rPr lang="en-GB" sz="1800" dirty="0" err="1">
                <a:effectLst/>
                <a:latin typeface="Arial Unicode MS"/>
                <a:ea typeface="Arial Unicode MS"/>
                <a:cs typeface="Arial Unicode MS"/>
              </a:rPr>
              <a:t>তাও</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স্বয়ংক্রিয়ভাবে</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দেখা</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ভাবতাম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বঙ্গবন্ধু</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দিয়েও</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তেজগাঁও</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যাওয়া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যাবে</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কিন্তু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পূ্র্ববর্তী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সময়ে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ট্রান্সপোর্ট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যাওয়া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অভিজ্ঞতার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রেকর্ড</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বেশি</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ভালো</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আপাতত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যাচ্ছি</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এরপর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দেখলাম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বিকাশ</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কিন্তু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সব</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ফাঁকা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অধিকাংশ</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যাত্রী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মনে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হয়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ঠিক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সময়ে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পৌছিয়ে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দিবে</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আবার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দেখলাম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আরেকটি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বিকাশ</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এটির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আবার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অধিকাংশ</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যাত্রী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আছে</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যাওয়া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ওহ</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পেছনে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ভি</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আই</a:t>
            </a:r>
            <a:r>
              <a:rPr lang="en-GB" sz="1800" dirty="0">
                <a:effectLst/>
                <a:latin typeface="Arial Unicode MS"/>
                <a:ea typeface="Arial Unicode MS"/>
                <a:cs typeface="Arial Unicode MS"/>
              </a:rPr>
              <a:t> পি-২৭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আসতেছে</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যাওয়ার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অভিজ্ঞতা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যথেষ্ট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ভালো</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যাত্রীও</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প্রায়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পূর্ণ</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কিন্তু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আবার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চলন্ত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অবস্থায়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যাত্রী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থাকে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হোক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ঠিক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সময়ে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পৌছাতে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সাবধানে</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একটু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ঝুঁকি</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নেওয়াই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যায়</a:t>
            </a:r>
            <a:r>
              <a:rPr lang="en-GB" sz="1800" dirty="0">
                <a:effectLst/>
                <a:latin typeface="Arial Unicode MS"/>
                <a:ea typeface="Arial Unicode MS"/>
                <a:cs typeface="Arial Unicode MS"/>
              </a:rPr>
              <a:t>! </a:t>
            </a:r>
          </a:p>
          <a:p>
            <a:r>
              <a:rPr lang="en-GB" sz="1800" dirty="0" err="1">
                <a:effectLst/>
                <a:latin typeface="Arial Unicode MS"/>
                <a:ea typeface="Arial Unicode MS"/>
                <a:cs typeface="Arial Unicode MS"/>
              </a:rPr>
              <a:t>ঝুকির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সাথে</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সাবধানতার</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ব্যাপারটা</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দারুণ</a:t>
            </a:r>
            <a:r>
              <a:rPr lang="en-GB" sz="1800" dirty="0">
                <a:effectLst/>
                <a:latin typeface="Arial Unicode MS"/>
                <a:ea typeface="Arial Unicode MS"/>
                <a:cs typeface="Arial Unicode MS"/>
              </a:rPr>
              <a:t>। </a:t>
            </a:r>
          </a:p>
          <a:p>
            <a:r>
              <a:rPr lang="en-GB" sz="1800" dirty="0" err="1">
                <a:effectLst/>
                <a:latin typeface="Arial Unicode MS"/>
                <a:ea typeface="Arial Unicode MS"/>
                <a:cs typeface="Arial Unicode MS"/>
              </a:rPr>
              <a:t>তো</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আমি</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সর্বশেষে</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এই</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বাসে</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ওঠে</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কলেজে</a:t>
            </a:r>
            <a:r>
              <a:rPr lang="en-GB" sz="1800" dirty="0">
                <a:effectLst/>
                <a:latin typeface="Arial Unicode MS"/>
                <a:ea typeface="Arial Unicode MS"/>
                <a:cs typeface="Arial Unicode MS"/>
              </a:rPr>
              <a:t> </a:t>
            </a:r>
            <a:r>
              <a:rPr lang="en-GB" sz="1800" dirty="0" err="1">
                <a:effectLst/>
                <a:latin typeface="Arial Unicode MS"/>
                <a:ea typeface="Arial Unicode MS"/>
                <a:cs typeface="Arial Unicode MS"/>
              </a:rPr>
              <a:t>পৌছালাম</a:t>
            </a:r>
            <a:r>
              <a:rPr lang="en-GB" sz="1800" dirty="0">
                <a:effectLst/>
                <a:latin typeface="Arial Unicode MS"/>
                <a:ea typeface="Arial Unicode MS"/>
                <a:cs typeface="Arial Unicode MS"/>
              </a:rPr>
              <a:t>।</a:t>
            </a:r>
            <a:endParaRPr lang="en-US" dirty="0"/>
          </a:p>
        </p:txBody>
      </p:sp>
    </p:spTree>
    <p:extLst>
      <p:ext uri="{BB962C8B-B14F-4D97-AF65-F5344CB8AC3E}">
        <p14:creationId xmlns:p14="http://schemas.microsoft.com/office/powerpoint/2010/main" val="3822312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14A1-A9FF-6251-BBAD-48CEFBFDCC31}"/>
              </a:ext>
            </a:extLst>
          </p:cNvPr>
          <p:cNvSpPr>
            <a:spLocks noGrp="1"/>
          </p:cNvSpPr>
          <p:nvPr>
            <p:ph type="title"/>
          </p:nvPr>
        </p:nvSpPr>
        <p:spPr/>
        <p:txBody>
          <a:bodyPr/>
          <a:lstStyle/>
          <a:p>
            <a:r>
              <a:rPr lang="en-US" dirty="0"/>
              <a:t>Informal probability calculation</a:t>
            </a:r>
          </a:p>
        </p:txBody>
      </p:sp>
      <p:sp>
        <p:nvSpPr>
          <p:cNvPr id="3" name="Content Placeholder 2">
            <a:extLst>
              <a:ext uri="{FF2B5EF4-FFF2-40B4-BE49-F238E27FC236}">
                <a16:creationId xmlns:a16="http://schemas.microsoft.com/office/drawing/2014/main" id="{80085F13-8816-4298-0475-3C5D1089DFFE}"/>
              </a:ext>
            </a:extLst>
          </p:cNvPr>
          <p:cNvSpPr>
            <a:spLocks noGrp="1"/>
          </p:cNvSpPr>
          <p:nvPr>
            <p:ph idx="1"/>
          </p:nvPr>
        </p:nvSpPr>
        <p:spPr/>
        <p:txBody>
          <a:bodyPr>
            <a:normAutofit fontScale="85000" lnSpcReduction="20000"/>
          </a:bodyPr>
          <a:lstStyle/>
          <a:p>
            <a:endParaRPr lang="en-US" dirty="0"/>
          </a:p>
          <a:p>
            <a:r>
              <a:rPr lang="en-US" dirty="0"/>
              <a:t>The decisions we take after calculating these incidents is whether to stay in the class or not. Some of my friends just go out when the see the teacher is not coming and some of them stays in the class. There is always a 50% chance that one period is a gap period. Some them decides to stay and some of them decides to go using probability. </a:t>
            </a:r>
          </a:p>
          <a:p>
            <a:endParaRPr lang="en-US" dirty="0"/>
          </a:p>
          <a:p>
            <a:pPr>
              <a:lnSpc>
                <a:spcPct val="100000"/>
              </a:lnSpc>
            </a:pPr>
            <a:r>
              <a:rPr lang="en-US" dirty="0"/>
              <a:t>The class representatives inform us the previous night whether the class is going to happen or not. They call the teachers and our teachers inform them if they are able to take classes. So after their messages I go to the class with a probability value of 1 in my mind that I have to participate in the lectures. But deep down I also know that there is a 25% chance that the teacher can not come to our class or some of the teachers will exchange the classes with another one.</a:t>
            </a:r>
          </a:p>
        </p:txBody>
      </p:sp>
    </p:spTree>
    <p:extLst>
      <p:ext uri="{BB962C8B-B14F-4D97-AF65-F5344CB8AC3E}">
        <p14:creationId xmlns:p14="http://schemas.microsoft.com/office/powerpoint/2010/main" val="561830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2FF5-B5D0-98DD-3F37-D84AE0DC8B53}"/>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0E95BFB4-ED8C-38CE-F8C7-C984DAD0EB34}"/>
              </a:ext>
            </a:extLst>
          </p:cNvPr>
          <p:cNvSpPr>
            <a:spLocks noGrp="1"/>
          </p:cNvSpPr>
          <p:nvPr>
            <p:ph idx="1"/>
          </p:nvPr>
        </p:nvSpPr>
        <p:spPr/>
        <p:txBody>
          <a:bodyPr/>
          <a:lstStyle/>
          <a:p>
            <a:r>
              <a:rPr lang="en-US" dirty="0"/>
              <a:t>You had data on different possible scenarios: Your experience</a:t>
            </a:r>
          </a:p>
          <a:p>
            <a:r>
              <a:rPr lang="en-US" dirty="0"/>
              <a:t>You had an objective function: Reach college in a shortest possible time</a:t>
            </a:r>
          </a:p>
          <a:p>
            <a:r>
              <a:rPr lang="en-US" dirty="0"/>
              <a:t>You made decision based on automated system of your brain. You brain was trained based on your previous data you observed</a:t>
            </a:r>
          </a:p>
          <a:p>
            <a:endParaRPr lang="en-US" dirty="0"/>
          </a:p>
        </p:txBody>
      </p:sp>
    </p:spTree>
    <p:extLst>
      <p:ext uri="{BB962C8B-B14F-4D97-AF65-F5344CB8AC3E}">
        <p14:creationId xmlns:p14="http://schemas.microsoft.com/office/powerpoint/2010/main" val="227829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3EAC-E8DD-0382-0E53-C7E27F248404}"/>
              </a:ext>
            </a:extLst>
          </p:cNvPr>
          <p:cNvSpPr>
            <a:spLocks noGrp="1"/>
          </p:cNvSpPr>
          <p:nvPr>
            <p:ph type="title"/>
          </p:nvPr>
        </p:nvSpPr>
        <p:spPr/>
        <p:txBody>
          <a:bodyPr/>
          <a:lstStyle/>
          <a:p>
            <a:r>
              <a:rPr lang="en-US" dirty="0"/>
              <a:t>Questions arises from the solution	</a:t>
            </a:r>
          </a:p>
        </p:txBody>
      </p:sp>
      <p:sp>
        <p:nvSpPr>
          <p:cNvPr id="3" name="Content Placeholder 2">
            <a:extLst>
              <a:ext uri="{FF2B5EF4-FFF2-40B4-BE49-F238E27FC236}">
                <a16:creationId xmlns:a16="http://schemas.microsoft.com/office/drawing/2014/main" id="{0CE130AF-6F8A-0A65-9527-A511EE130245}"/>
              </a:ext>
            </a:extLst>
          </p:cNvPr>
          <p:cNvSpPr>
            <a:spLocks noGrp="1"/>
          </p:cNvSpPr>
          <p:nvPr>
            <p:ph idx="1"/>
          </p:nvPr>
        </p:nvSpPr>
        <p:spPr/>
        <p:txBody>
          <a:bodyPr/>
          <a:lstStyle/>
          <a:p>
            <a:r>
              <a:rPr lang="en-US" dirty="0"/>
              <a:t>What was the guarantee that your decision was the best</a:t>
            </a:r>
          </a:p>
          <a:p>
            <a:r>
              <a:rPr lang="en-US" dirty="0"/>
              <a:t>Does your decision making system works for all different situations</a:t>
            </a:r>
          </a:p>
          <a:p>
            <a:r>
              <a:rPr lang="en-US" dirty="0"/>
              <a:t>Does another person will in the same situation will agree with your probability?</a:t>
            </a:r>
          </a:p>
          <a:p>
            <a:r>
              <a:rPr lang="en-US" dirty="0"/>
              <a:t>If not, why?</a:t>
            </a:r>
          </a:p>
          <a:p>
            <a:endParaRPr lang="en-US" dirty="0"/>
          </a:p>
        </p:txBody>
      </p:sp>
    </p:spTree>
    <p:extLst>
      <p:ext uri="{BB962C8B-B14F-4D97-AF65-F5344CB8AC3E}">
        <p14:creationId xmlns:p14="http://schemas.microsoft.com/office/powerpoint/2010/main" val="372535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38A5-FB2A-8574-4861-13C5A5F0D129}"/>
              </a:ext>
            </a:extLst>
          </p:cNvPr>
          <p:cNvSpPr>
            <a:spLocks noGrp="1"/>
          </p:cNvSpPr>
          <p:nvPr>
            <p:ph type="title"/>
          </p:nvPr>
        </p:nvSpPr>
        <p:spPr/>
        <p:txBody>
          <a:bodyPr/>
          <a:lstStyle/>
          <a:p>
            <a:r>
              <a:rPr lang="en-US" dirty="0"/>
              <a:t>Practice	</a:t>
            </a:r>
          </a:p>
        </p:txBody>
      </p:sp>
      <p:sp>
        <p:nvSpPr>
          <p:cNvPr id="3" name="Content Placeholder 2">
            <a:extLst>
              <a:ext uri="{FF2B5EF4-FFF2-40B4-BE49-F238E27FC236}">
                <a16:creationId xmlns:a16="http://schemas.microsoft.com/office/drawing/2014/main" id="{A0BA6F1F-D70D-3341-ED54-917B3784771F}"/>
              </a:ext>
            </a:extLst>
          </p:cNvPr>
          <p:cNvSpPr>
            <a:spLocks noGrp="1"/>
          </p:cNvSpPr>
          <p:nvPr>
            <p:ph idx="1"/>
          </p:nvPr>
        </p:nvSpPr>
        <p:spPr/>
        <p:txBody>
          <a:bodyPr/>
          <a:lstStyle/>
          <a:p>
            <a:r>
              <a:rPr lang="en-US" dirty="0"/>
              <a:t>In the bus tacking scenario what would be Experiment?</a:t>
            </a:r>
          </a:p>
          <a:p>
            <a:r>
              <a:rPr lang="en-US" dirty="0"/>
              <a:t>Was the experiments random?</a:t>
            </a:r>
          </a:p>
          <a:p>
            <a:r>
              <a:rPr lang="en-US" dirty="0"/>
              <a:t>What were the events for which you calculated the probability</a:t>
            </a:r>
          </a:p>
          <a:p>
            <a:endParaRPr lang="en-US" dirty="0"/>
          </a:p>
        </p:txBody>
      </p:sp>
    </p:spTree>
    <p:extLst>
      <p:ext uri="{BB962C8B-B14F-4D97-AF65-F5344CB8AC3E}">
        <p14:creationId xmlns:p14="http://schemas.microsoft.com/office/powerpoint/2010/main" val="891695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you think?</a:t>
            </a:r>
          </a:p>
        </p:txBody>
      </p:sp>
    </p:spTree>
    <p:extLst>
      <p:ext uri="{BB962C8B-B14F-4D97-AF65-F5344CB8AC3E}">
        <p14:creationId xmlns:p14="http://schemas.microsoft.com/office/powerpoint/2010/main" val="1065249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251403"/>
          </a:xfrm>
          <a:prstGeom prst="rect">
            <a:avLst/>
          </a:prstGeom>
          <a:noFill/>
        </p:spPr>
        <p:txBody>
          <a:bodyPr wrap="square" rtlCol="0">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an event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the number of repetitions of an experiment or a single realization of an experiment with n experimental units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research, we are interested to know the probability of an outcome in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population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collection of all experimental units may be considered as the population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03187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We define an event such as a child being malnourished (</a:t>
            </a:r>
            <a:r>
              <a:rPr lang="en-US" sz="2400" i="1" dirty="0"/>
              <a:t>E</a:t>
            </a:r>
            <a:r>
              <a:rPr lang="en-US" sz="2400" dirty="0"/>
              <a:t>). </a:t>
            </a:r>
          </a:p>
          <a:p>
            <a:pPr marL="342900" indent="-342900">
              <a:spcBef>
                <a:spcPts val="600"/>
              </a:spcBef>
              <a:spcAft>
                <a:spcPts val="600"/>
              </a:spcAft>
              <a:buFont typeface="Arial" panose="020B0604020202020204" pitchFamily="34" charset="0"/>
              <a:buChar char="•"/>
            </a:pPr>
            <a:r>
              <a:rPr lang="en-US" sz="2400" dirty="0"/>
              <a:t>There exists a true probability of the malnourished child in the </a:t>
            </a:r>
            <a:r>
              <a:rPr lang="en-US" sz="2400" b="1" dirty="0"/>
              <a:t>population</a:t>
            </a:r>
            <a:r>
              <a:rPr lang="en-US" sz="2400" dirty="0"/>
              <a:t>. We do not know the true probability.</a:t>
            </a:r>
          </a:p>
          <a:p>
            <a:pPr marL="342900" indent="-342900">
              <a:spcBef>
                <a:spcPts val="600"/>
              </a:spcBef>
              <a:spcAft>
                <a:spcPts val="600"/>
              </a:spcAft>
              <a:buFont typeface="Arial" panose="020B0604020202020204" pitchFamily="34" charset="0"/>
              <a:buChar char="•"/>
            </a:pPr>
            <a:r>
              <a:rPr lang="en-US" sz="2400" dirty="0"/>
              <a:t>To estimate the probability, we need an n number of the experiment at a time. Record </a:t>
            </a:r>
            <a:r>
              <a:rPr lang="en-US" sz="2400" i="1" dirty="0"/>
              <a:t>n(E)</a:t>
            </a:r>
            <a:r>
              <a:rPr lang="en-US" sz="2400" dirty="0"/>
              <a:t> and </a:t>
            </a:r>
            <a:r>
              <a:rPr lang="en-US" sz="2400" i="1" dirty="0"/>
              <a:t>n</a:t>
            </a:r>
            <a:r>
              <a:rPr lang="en-US" sz="2400" dirty="0"/>
              <a:t>. </a:t>
            </a:r>
          </a:p>
          <a:p>
            <a:pPr marL="342900" indent="-342900">
              <a:spcBef>
                <a:spcPts val="600"/>
              </a:spcBef>
              <a:spcAft>
                <a:spcPts val="600"/>
              </a:spcAft>
              <a:buFont typeface="Arial" panose="020B0604020202020204" pitchFamily="34" charset="0"/>
              <a:buChar char="•"/>
            </a:pPr>
            <a:r>
              <a:rPr lang="en-US" sz="2400" dirty="0"/>
              <a:t>If we could experiment on the total population, that could provide us with the true probability of the event. However,</a:t>
            </a:r>
          </a:p>
          <a:p>
            <a:pPr marL="342900" indent="-342900">
              <a:spcBef>
                <a:spcPts val="600"/>
              </a:spcBef>
              <a:spcAft>
                <a:spcPts val="600"/>
              </a:spcAft>
              <a:buFont typeface="Arial" panose="020B0604020202020204" pitchFamily="34" charset="0"/>
              <a:buChar char="•"/>
            </a:pPr>
            <a:r>
              <a:rPr lang="en-US" sz="2400" dirty="0"/>
              <a:t>We do not have access to the whole population. So, we choose a sufficiently large </a:t>
            </a:r>
            <a:r>
              <a:rPr lang="en-US" sz="2400" i="1" dirty="0"/>
              <a:t>n</a:t>
            </a:r>
            <a:r>
              <a:rPr lang="en-US" sz="2400" dirty="0"/>
              <a:t>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An estimate of probability provides a piece of valuable information about the population, not about the sample space.</a:t>
            </a:r>
          </a:p>
          <a:p>
            <a:endParaRPr lang="en-US" sz="2400" dirty="0"/>
          </a:p>
          <a:p>
            <a:r>
              <a:rPr lang="en-US" sz="2400" dirty="0"/>
              <a:t>Using the probability, we can predict the nourishment status of an unknown child or a group of unknown children within that population</a:t>
            </a:r>
          </a:p>
          <a:p>
            <a:endParaRPr lang="en-US" sz="2400" dirty="0"/>
          </a:p>
          <a:p>
            <a:r>
              <a:rPr lang="en-US" sz="2400" dirty="0"/>
              <a:t>For example, Suppose the probability of malnourished children in Bangladesh was estimated is 0.29 (Based on a finite number of the experiment).</a:t>
            </a:r>
          </a:p>
        </p:txBody>
      </p:sp>
    </p:spTree>
    <p:extLst>
      <p:ext uri="{BB962C8B-B14F-4D97-AF65-F5344CB8AC3E}">
        <p14:creationId xmlns:p14="http://schemas.microsoft.com/office/powerpoint/2010/main" val="1082933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524432"/>
            <a:ext cx="10314709" cy="5227265"/>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For example, Suppose the probability of malnourished children in Bangladesh was estimated as 0.29 (Based on a finite number of experiments). </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Approximately 29% of children of Bangladesh are malnourished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we draw a random sample of 100 children from Bangladesh and predict 71% to be nourished and 29% to malnourished and randomly assign them to the observed 100 children should provide the best prediction among the other univariate prediction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1566-D0E4-4B3E-B03F-E5B12AD395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Probability Recap	</a:t>
            </a:r>
          </a:p>
        </p:txBody>
      </p:sp>
      <p:sp>
        <p:nvSpPr>
          <p:cNvPr id="3" name="Content Placeholder 2">
            <a:extLst>
              <a:ext uri="{FF2B5EF4-FFF2-40B4-BE49-F238E27FC236}">
                <a16:creationId xmlns:a16="http://schemas.microsoft.com/office/drawing/2014/main" id="{E4C9C4C4-EBF5-4A2C-A7D7-6D205D92F30A}"/>
              </a:ext>
            </a:extLst>
          </p:cNvPr>
          <p:cNvSpPr>
            <a:spLocks noGrp="1"/>
          </p:cNvSpPr>
          <p:nvPr>
            <p:ph sz="half" idx="1"/>
          </p:nvPr>
        </p:nvSpPr>
        <p:spPr/>
        <p:txBody>
          <a:bodyPr/>
          <a:lstStyle/>
          <a:p>
            <a:pPr marL="0" indent="0">
              <a:buNone/>
            </a:pPr>
            <a:r>
              <a:rPr lang="en-US" dirty="0"/>
              <a:t>If you draw a ball randomly from the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pic>
        <p:nvPicPr>
          <p:cNvPr id="6" name="Content Placeholder 5" descr="Chart, bubble chart&#10;&#10;Description automatically generated">
            <a:extLst>
              <a:ext uri="{FF2B5EF4-FFF2-40B4-BE49-F238E27FC236}">
                <a16:creationId xmlns:a16="http://schemas.microsoft.com/office/drawing/2014/main" id="{0F479387-EFF7-4F21-9821-6E7E5BC8E92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07"/>
          <a:stretch/>
        </p:blipFill>
        <p:spPr>
          <a:xfrm>
            <a:off x="6757416" y="1957748"/>
            <a:ext cx="3623102" cy="3819977"/>
          </a:xfrm>
          <a:ln w="38100">
            <a:solidFill>
              <a:schemeClr val="tx1"/>
            </a:solidFill>
          </a:ln>
        </p:spPr>
      </p:pic>
    </p:spTree>
    <p:extLst>
      <p:ext uri="{BB962C8B-B14F-4D97-AF65-F5344CB8AC3E}">
        <p14:creationId xmlns:p14="http://schemas.microsoft.com/office/powerpoint/2010/main" val="2939293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6008807" y="2292715"/>
            <a:ext cx="2912076" cy="2145259"/>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702468" y="1857351"/>
            <a:ext cx="2519713" cy="3026376"/>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spTree>
    <p:extLst>
      <p:ext uri="{BB962C8B-B14F-4D97-AF65-F5344CB8AC3E}">
        <p14:creationId xmlns:p14="http://schemas.microsoft.com/office/powerpoint/2010/main" val="2690990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7604092" y="1331458"/>
            <a:ext cx="1278335" cy="941720"/>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900348" y="1161369"/>
            <a:ext cx="1106097" cy="1328511"/>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graphicFrame>
        <p:nvGraphicFramePr>
          <p:cNvPr id="3" name="Table 2">
            <a:extLst>
              <a:ext uri="{FF2B5EF4-FFF2-40B4-BE49-F238E27FC236}">
                <a16:creationId xmlns:a16="http://schemas.microsoft.com/office/drawing/2014/main" id="{09306CFF-90DF-44ED-9463-708B7D789DE1}"/>
              </a:ext>
            </a:extLst>
          </p:cNvPr>
          <p:cNvGraphicFramePr>
            <a:graphicFrameLocks noGrp="1"/>
          </p:cNvGraphicFramePr>
          <p:nvPr>
            <p:extLst>
              <p:ext uri="{D42A27DB-BD31-4B8C-83A1-F6EECF244321}">
                <p14:modId xmlns:p14="http://schemas.microsoft.com/office/powerpoint/2010/main" val="698177185"/>
              </p:ext>
            </p:extLst>
          </p:nvPr>
        </p:nvGraphicFramePr>
        <p:xfrm>
          <a:off x="6560129" y="2878282"/>
          <a:ext cx="4984171" cy="2180844"/>
        </p:xfrm>
        <a:graphic>
          <a:graphicData uri="http://schemas.openxmlformats.org/drawingml/2006/table">
            <a:tbl>
              <a:tblPr firstRow="1" firstCol="1" bandRow="1">
                <a:tableStyleId>{5C22544A-7EE6-4342-B048-85BDC9FD1C3A}</a:tableStyleId>
              </a:tblPr>
              <a:tblGrid>
                <a:gridCol w="1004149">
                  <a:extLst>
                    <a:ext uri="{9D8B030D-6E8A-4147-A177-3AD203B41FA5}">
                      <a16:colId xmlns:a16="http://schemas.microsoft.com/office/drawing/2014/main" val="2109389154"/>
                    </a:ext>
                  </a:extLst>
                </a:gridCol>
                <a:gridCol w="1440917">
                  <a:extLst>
                    <a:ext uri="{9D8B030D-6E8A-4147-A177-3AD203B41FA5}">
                      <a16:colId xmlns:a16="http://schemas.microsoft.com/office/drawing/2014/main" val="1733817181"/>
                    </a:ext>
                  </a:extLst>
                </a:gridCol>
                <a:gridCol w="1692736">
                  <a:extLst>
                    <a:ext uri="{9D8B030D-6E8A-4147-A177-3AD203B41FA5}">
                      <a16:colId xmlns:a16="http://schemas.microsoft.com/office/drawing/2014/main" val="4123298980"/>
                    </a:ext>
                  </a:extLst>
                </a:gridCol>
                <a:gridCol w="846369">
                  <a:extLst>
                    <a:ext uri="{9D8B030D-6E8A-4147-A177-3AD203B41FA5}">
                      <a16:colId xmlns:a16="http://schemas.microsoft.com/office/drawing/2014/main" val="960453157"/>
                    </a:ext>
                  </a:extLst>
                </a:gridCol>
              </a:tblGrid>
              <a:tr h="514350">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Non-red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5660106"/>
                  </a:ext>
                </a:extLst>
              </a:tr>
              <a:tr h="514350">
                <a:tc>
                  <a:txBody>
                    <a:bodyPr/>
                    <a:lstStyle/>
                    <a:p>
                      <a:pPr marL="0" marR="0">
                        <a:lnSpc>
                          <a:spcPct val="107000"/>
                        </a:lnSpc>
                        <a:spcBef>
                          <a:spcPts val="0"/>
                        </a:spcBef>
                        <a:spcAft>
                          <a:spcPts val="0"/>
                        </a:spcAft>
                      </a:pPr>
                      <a:r>
                        <a:rPr lang="en-US" sz="2000">
                          <a:effectLst/>
                        </a:rPr>
                        <a:t>Box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188926"/>
                  </a:ext>
                </a:extLst>
              </a:tr>
              <a:tr h="514350">
                <a:tc>
                  <a:txBody>
                    <a:bodyPr/>
                    <a:lstStyle/>
                    <a:p>
                      <a:pPr marL="0" marR="0">
                        <a:lnSpc>
                          <a:spcPct val="107000"/>
                        </a:lnSpc>
                        <a:spcBef>
                          <a:spcPts val="0"/>
                        </a:spcBef>
                        <a:spcAft>
                          <a:spcPts val="0"/>
                        </a:spcAft>
                      </a:pPr>
                      <a:r>
                        <a:rPr lang="en-US" sz="2000">
                          <a:effectLst/>
                        </a:rPr>
                        <a:t>Box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933486"/>
                  </a:ext>
                </a:extLst>
              </a:tr>
              <a:tr h="514350">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107566"/>
                  </a:ext>
                </a:extLst>
              </a:tr>
            </a:tbl>
          </a:graphicData>
        </a:graphic>
      </p:graphicFrame>
    </p:spTree>
    <p:extLst>
      <p:ext uri="{BB962C8B-B14F-4D97-AF65-F5344CB8AC3E}">
        <p14:creationId xmlns:p14="http://schemas.microsoft.com/office/powerpoint/2010/main" val="2242430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Suppose there was an experiment</a:t>
            </a:r>
          </a:p>
          <a:p>
            <a:r>
              <a:rPr lang="en-US" dirty="0"/>
              <a:t>Suppose an event is defined jointly on two outcomes (two dimensional), </a:t>
            </a:r>
          </a:p>
          <a:p>
            <a:pPr marL="0" indent="0">
              <a:buNone/>
            </a:pPr>
            <a:r>
              <a:rPr lang="en-US" dirty="0"/>
              <a:t>Say, they are </a:t>
            </a:r>
          </a:p>
          <a:p>
            <a:pPr lvl="1"/>
            <a:r>
              <a:rPr lang="en-US" dirty="0"/>
              <a:t>Leave type = {vacation, sickness}</a:t>
            </a:r>
          </a:p>
          <a:p>
            <a:pPr lvl="1"/>
            <a:r>
              <a:rPr lang="en-US" dirty="0"/>
              <a:t>Leave days = {s, m, t, w, t}</a:t>
            </a:r>
          </a:p>
          <a:p>
            <a:r>
              <a:rPr lang="en-US" dirty="0"/>
              <a:t>Employees are the experimental units</a:t>
            </a:r>
          </a:p>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An employee take a leave </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𝑠</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4131201538"/>
              </p:ext>
            </p:extLst>
          </p:nvPr>
        </p:nvGraphicFramePr>
        <p:xfrm>
          <a:off x="6969125" y="4356101"/>
          <a:ext cx="4215591" cy="1285080"/>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39491">
                  <a:extLst>
                    <a:ext uri="{9D8B030D-6E8A-4147-A177-3AD203B41FA5}">
                      <a16:colId xmlns:a16="http://schemas.microsoft.com/office/drawing/2014/main" val="868678256"/>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a:effectLst/>
                        </a:rPr>
                        <a:t>Sick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bl>
          </a:graphicData>
        </a:graphic>
      </p:graphicFrame>
    </p:spTree>
    <p:extLst>
      <p:ext uri="{BB962C8B-B14F-4D97-AF65-F5344CB8AC3E}">
        <p14:creationId xmlns:p14="http://schemas.microsoft.com/office/powerpoint/2010/main" val="334172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How we can estimate the probability</a:t>
            </a:r>
          </a:p>
          <a:p>
            <a:r>
              <a:rPr lang="en-US" dirty="0"/>
              <a:t>Repeat the experiment</a:t>
            </a:r>
          </a:p>
          <a:p>
            <a:r>
              <a:rPr lang="en-US" dirty="0"/>
              <a:t>Let us do the pole</a:t>
            </a:r>
          </a:p>
          <a:p>
            <a:r>
              <a:rPr lang="en-US" dirty="0"/>
              <a:t>We will decide randomly who will go for vacation/who need to see a doctor</a:t>
            </a:r>
          </a:p>
          <a:p>
            <a:r>
              <a:rPr lang="en-US" dirty="0"/>
              <a:t>Respond the pole</a:t>
            </a:r>
          </a:p>
          <a:p>
            <a:endParaRPr lang="en-US" dirty="0"/>
          </a:p>
        </p:txBody>
      </p:sp>
      <p:graphicFrame>
        <p:nvGraphicFramePr>
          <p:cNvPr id="6" name="Content Placeholder 5">
            <a:extLst>
              <a:ext uri="{FF2B5EF4-FFF2-40B4-BE49-F238E27FC236}">
                <a16:creationId xmlns:a16="http://schemas.microsoft.com/office/drawing/2014/main" id="{4420CA9D-FB94-4AB9-A5FD-BC381E26BF27}"/>
              </a:ext>
            </a:extLst>
          </p:cNvPr>
          <p:cNvGraphicFramePr>
            <a:graphicFrameLocks noGrp="1"/>
          </p:cNvGraphicFramePr>
          <p:nvPr>
            <p:ph sz="half" idx="2"/>
            <p:extLst>
              <p:ext uri="{D42A27DB-BD31-4B8C-83A1-F6EECF244321}">
                <p14:modId xmlns:p14="http://schemas.microsoft.com/office/powerpoint/2010/main" val="796563535"/>
              </p:ext>
            </p:extLst>
          </p:nvPr>
        </p:nvGraphicFramePr>
        <p:xfrm>
          <a:off x="7848598" y="1485899"/>
          <a:ext cx="3505200" cy="435133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127139403"/>
                    </a:ext>
                  </a:extLst>
                </a:gridCol>
                <a:gridCol w="1168400">
                  <a:extLst>
                    <a:ext uri="{9D8B030D-6E8A-4147-A177-3AD203B41FA5}">
                      <a16:colId xmlns:a16="http://schemas.microsoft.com/office/drawing/2014/main" val="2247586725"/>
                    </a:ext>
                  </a:extLst>
                </a:gridCol>
                <a:gridCol w="1168400">
                  <a:extLst>
                    <a:ext uri="{9D8B030D-6E8A-4147-A177-3AD203B41FA5}">
                      <a16:colId xmlns:a16="http://schemas.microsoft.com/office/drawing/2014/main" val="600189754"/>
                    </a:ext>
                  </a:extLst>
                </a:gridCol>
              </a:tblGrid>
              <a:tr h="395576">
                <a:tc>
                  <a:txBody>
                    <a:bodyPr/>
                    <a:lstStyle/>
                    <a:p>
                      <a:pPr algn="l" fontAlgn="b"/>
                      <a:r>
                        <a:rPr lang="en-US" sz="2000" b="1" u="none" strike="noStrike" dirty="0">
                          <a:effectLst/>
                        </a:rPr>
                        <a:t>Names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Leave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Days</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598624"/>
                  </a:ext>
                </a:extLst>
              </a:tr>
              <a:tr h="395576">
                <a:tc>
                  <a:txBody>
                    <a:bodyPr/>
                    <a:lstStyle/>
                    <a:p>
                      <a:pPr algn="l" fontAlgn="b"/>
                      <a:r>
                        <a:rPr lang="en-US" sz="2000" u="none" strike="noStrike" dirty="0">
                          <a:effectLst/>
                        </a:rPr>
                        <a:t>Mahfuz</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30288"/>
                  </a:ext>
                </a:extLst>
              </a:tr>
              <a:tr h="395576">
                <a:tc>
                  <a:txBody>
                    <a:bodyPr/>
                    <a:lstStyle/>
                    <a:p>
                      <a:pPr algn="l" fontAlgn="b"/>
                      <a:r>
                        <a:rPr lang="en-US" sz="2000" u="none" strike="noStrike" dirty="0" err="1">
                          <a:effectLst/>
                        </a:rPr>
                        <a:t>sujaul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8749762"/>
                  </a:ext>
                </a:extLst>
              </a:tr>
              <a:tr h="395576">
                <a:tc>
                  <a:txBody>
                    <a:bodyPr/>
                    <a:lstStyle/>
                    <a:p>
                      <a:pPr algn="l" fontAlgn="b"/>
                      <a:r>
                        <a:rPr lang="en-US" sz="2000" b="0" i="0" u="none" strike="noStrike" dirty="0">
                          <a:solidFill>
                            <a:srgbClr val="000000"/>
                          </a:solidFill>
                          <a:effectLst/>
                          <a:latin typeface="Calibri" panose="020F0502020204030204" pitchFamily="34" charset="0"/>
                        </a:rPr>
                        <a:t>Khalil</a:t>
                      </a: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s</a:t>
                      </a:r>
                    </a:p>
                  </a:txBody>
                  <a:tcPr marL="7620" marR="7620" marT="7620" marB="0" anchor="b"/>
                </a:tc>
                <a:extLst>
                  <a:ext uri="{0D108BD9-81ED-4DB2-BD59-A6C34878D82A}">
                    <a16:rowId xmlns:a16="http://schemas.microsoft.com/office/drawing/2014/main" val="3236386579"/>
                  </a:ext>
                </a:extLst>
              </a:tr>
              <a:tr h="395576">
                <a:tc>
                  <a:txBody>
                    <a:bodyPr/>
                    <a:lstStyle/>
                    <a:p>
                      <a:pPr algn="l" fontAlgn="b"/>
                      <a:r>
                        <a:rPr lang="en-US" sz="2000" u="none" strike="noStrike" dirty="0">
                          <a:effectLst/>
                        </a:rPr>
                        <a:t>Fahim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2264353333"/>
                  </a:ext>
                </a:extLst>
              </a:tr>
              <a:tr h="395576">
                <a:tc>
                  <a:txBody>
                    <a:bodyPr/>
                    <a:lstStyle/>
                    <a:p>
                      <a:pPr algn="l" fontAlgn="b"/>
                      <a:r>
                        <a:rPr lang="en-US" sz="2000" u="none" strike="noStrike" dirty="0">
                          <a:effectLst/>
                        </a:rPr>
                        <a:t>Tamanna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26001022"/>
                  </a:ext>
                </a:extLst>
              </a:tr>
              <a:tr h="395576">
                <a:tc>
                  <a:txBody>
                    <a:bodyPr/>
                    <a:lstStyle/>
                    <a:p>
                      <a:pPr algn="l" fontAlgn="b"/>
                      <a:r>
                        <a:rPr lang="en-US" sz="2000" u="none" strike="noStrike" dirty="0" err="1">
                          <a:effectLst/>
                        </a:rPr>
                        <a:t>Yeasmin</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t</a:t>
                      </a:r>
                    </a:p>
                  </a:txBody>
                  <a:tcPr marL="7620" marR="7620" marT="7620" marB="0" anchor="b"/>
                </a:tc>
                <a:extLst>
                  <a:ext uri="{0D108BD9-81ED-4DB2-BD59-A6C34878D82A}">
                    <a16:rowId xmlns:a16="http://schemas.microsoft.com/office/drawing/2014/main" val="4069771239"/>
                  </a:ext>
                </a:extLst>
              </a:tr>
              <a:tr h="395576">
                <a:tc>
                  <a:txBody>
                    <a:bodyPr/>
                    <a:lstStyle/>
                    <a:p>
                      <a:pPr algn="l" fontAlgn="b"/>
                      <a:r>
                        <a:rPr lang="en-US" sz="2000" u="none" strike="noStrike" dirty="0">
                          <a:effectLst/>
                        </a:rPr>
                        <a:t>Naim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766874"/>
                  </a:ext>
                </a:extLst>
              </a:tr>
              <a:tr h="395576">
                <a:tc>
                  <a:txBody>
                    <a:bodyPr/>
                    <a:lstStyle/>
                    <a:p>
                      <a:pPr algn="l" fontAlgn="b"/>
                      <a:r>
                        <a:rPr lang="en-US" sz="2000" u="none" strike="noStrike" dirty="0">
                          <a:effectLst/>
                        </a:rPr>
                        <a:t>Sumaiya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534478043"/>
                  </a:ext>
                </a:extLst>
              </a:tr>
              <a:tr h="395576">
                <a:tc>
                  <a:txBody>
                    <a:bodyPr/>
                    <a:lstStyle/>
                    <a:p>
                      <a:pPr algn="l" fontAlgn="b"/>
                      <a:r>
                        <a:rPr lang="en-US" sz="2000" u="none" strike="noStrike" dirty="0">
                          <a:effectLst/>
                        </a:rPr>
                        <a:t>Raju</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052842"/>
                  </a:ext>
                </a:extLst>
              </a:tr>
              <a:tr h="395576">
                <a:tc>
                  <a:txBody>
                    <a:bodyPr/>
                    <a:lstStyle/>
                    <a:p>
                      <a:pPr algn="l" fontAlgn="b"/>
                      <a:r>
                        <a:rPr lang="en-US" sz="2000" u="none" strike="noStrike">
                          <a:effectLst/>
                        </a:rPr>
                        <a:t>Sumon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sa</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060177"/>
                  </a:ext>
                </a:extLst>
              </a:tr>
            </a:tbl>
          </a:graphicData>
        </a:graphic>
      </p:graphicFrame>
    </p:spTree>
    <p:extLst>
      <p:ext uri="{BB962C8B-B14F-4D97-AF65-F5344CB8AC3E}">
        <p14:creationId xmlns:p14="http://schemas.microsoft.com/office/powerpoint/2010/main" val="1954561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Now estimate the probability</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𝐷𝑎𝑦</m:t>
                        </m:r>
                        <m:r>
                          <a:rPr lang="en-US" i="1" dirty="0" smtClean="0">
                            <a:latin typeface="Cambria Math" panose="02040503050406030204" pitchFamily="18" charset="0"/>
                          </a:rPr>
                          <m:t>=</m:t>
                        </m:r>
                        <m:r>
                          <a:rPr lang="en-US" b="0" i="1" dirty="0" smtClean="0">
                            <a:latin typeface="Cambria Math" panose="02040503050406030204" pitchFamily="18" charset="0"/>
                          </a:rPr>
                          <m:t>𝑚</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Leave</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2102655590"/>
              </p:ext>
            </p:extLst>
          </p:nvPr>
        </p:nvGraphicFramePr>
        <p:xfrm>
          <a:off x="6445250" y="4333875"/>
          <a:ext cx="3676100" cy="1720349"/>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dirty="0">
                          <a:effectLst/>
                        </a:rPr>
                        <a:t>Sick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r h="435269">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3009123524"/>
                  </a:ext>
                </a:extLst>
              </a:tr>
            </a:tbl>
          </a:graphicData>
        </a:graphic>
      </p:graphicFrame>
      <p:graphicFrame>
        <p:nvGraphicFramePr>
          <p:cNvPr id="6" name="Content Placeholder 5">
            <a:extLst>
              <a:ext uri="{FF2B5EF4-FFF2-40B4-BE49-F238E27FC236}">
                <a16:creationId xmlns:a16="http://schemas.microsoft.com/office/drawing/2014/main" id="{26E3D338-BCFE-4595-A89D-544A017C03F8}"/>
              </a:ext>
            </a:extLst>
          </p:cNvPr>
          <p:cNvGraphicFramePr>
            <a:graphicFrameLocks noGrp="1"/>
          </p:cNvGraphicFramePr>
          <p:nvPr>
            <p:ph sz="half" idx="1"/>
            <p:extLst>
              <p:ext uri="{D42A27DB-BD31-4B8C-83A1-F6EECF244321}">
                <p14:modId xmlns:p14="http://schemas.microsoft.com/office/powerpoint/2010/main" val="3083966301"/>
              </p:ext>
            </p:extLst>
          </p:nvPr>
        </p:nvGraphicFramePr>
        <p:xfrm>
          <a:off x="838200" y="1825625"/>
          <a:ext cx="3505200" cy="435133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127139403"/>
                    </a:ext>
                  </a:extLst>
                </a:gridCol>
                <a:gridCol w="1168400">
                  <a:extLst>
                    <a:ext uri="{9D8B030D-6E8A-4147-A177-3AD203B41FA5}">
                      <a16:colId xmlns:a16="http://schemas.microsoft.com/office/drawing/2014/main" val="2247586725"/>
                    </a:ext>
                  </a:extLst>
                </a:gridCol>
                <a:gridCol w="1168400">
                  <a:extLst>
                    <a:ext uri="{9D8B030D-6E8A-4147-A177-3AD203B41FA5}">
                      <a16:colId xmlns:a16="http://schemas.microsoft.com/office/drawing/2014/main" val="600189754"/>
                    </a:ext>
                  </a:extLst>
                </a:gridCol>
              </a:tblGrid>
              <a:tr h="395576">
                <a:tc>
                  <a:txBody>
                    <a:bodyPr/>
                    <a:lstStyle/>
                    <a:p>
                      <a:pPr algn="l" fontAlgn="b"/>
                      <a:r>
                        <a:rPr lang="en-US" sz="2000" b="1" u="none" strike="noStrike" dirty="0">
                          <a:effectLst/>
                        </a:rPr>
                        <a:t>Names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Leave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Days</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598624"/>
                  </a:ext>
                </a:extLst>
              </a:tr>
              <a:tr h="395576">
                <a:tc>
                  <a:txBody>
                    <a:bodyPr/>
                    <a:lstStyle/>
                    <a:p>
                      <a:pPr algn="l" fontAlgn="b"/>
                      <a:r>
                        <a:rPr lang="en-US" sz="2000" u="none" strike="noStrike" dirty="0">
                          <a:effectLst/>
                        </a:rPr>
                        <a:t>Mahfuz</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30288"/>
                  </a:ext>
                </a:extLst>
              </a:tr>
              <a:tr h="395576">
                <a:tc>
                  <a:txBody>
                    <a:bodyPr/>
                    <a:lstStyle/>
                    <a:p>
                      <a:pPr algn="l" fontAlgn="b"/>
                      <a:r>
                        <a:rPr lang="en-US" sz="2000" u="none" strike="noStrike" dirty="0" err="1">
                          <a:effectLst/>
                        </a:rPr>
                        <a:t>sujaul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8749762"/>
                  </a:ext>
                </a:extLst>
              </a:tr>
              <a:tr h="395576">
                <a:tc>
                  <a:txBody>
                    <a:bodyPr/>
                    <a:lstStyle/>
                    <a:p>
                      <a:pPr algn="l" fontAlgn="b"/>
                      <a:r>
                        <a:rPr lang="en-US" sz="2000" b="0" i="0" u="none" strike="noStrike" dirty="0">
                          <a:solidFill>
                            <a:srgbClr val="000000"/>
                          </a:solidFill>
                          <a:effectLst/>
                          <a:latin typeface="Calibri" panose="020F0502020204030204" pitchFamily="34" charset="0"/>
                        </a:rPr>
                        <a:t>Khalil</a:t>
                      </a: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386579"/>
                  </a:ext>
                </a:extLst>
              </a:tr>
              <a:tr h="395576">
                <a:tc>
                  <a:txBody>
                    <a:bodyPr/>
                    <a:lstStyle/>
                    <a:p>
                      <a:pPr algn="l" fontAlgn="b"/>
                      <a:r>
                        <a:rPr lang="en-US" sz="2000" u="none" strike="noStrike" dirty="0">
                          <a:effectLst/>
                        </a:rPr>
                        <a:t>Fahim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2264353333"/>
                  </a:ext>
                </a:extLst>
              </a:tr>
              <a:tr h="395576">
                <a:tc>
                  <a:txBody>
                    <a:bodyPr/>
                    <a:lstStyle/>
                    <a:p>
                      <a:pPr algn="l" fontAlgn="b"/>
                      <a:r>
                        <a:rPr lang="en-US" sz="2000" u="none" strike="noStrike" dirty="0">
                          <a:effectLst/>
                        </a:rPr>
                        <a:t>Tamanna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26001022"/>
                  </a:ext>
                </a:extLst>
              </a:tr>
              <a:tr h="395576">
                <a:tc>
                  <a:txBody>
                    <a:bodyPr/>
                    <a:lstStyle/>
                    <a:p>
                      <a:pPr algn="l" fontAlgn="b"/>
                      <a:r>
                        <a:rPr lang="en-US" sz="2000" u="none" strike="noStrike" dirty="0" err="1">
                          <a:effectLst/>
                        </a:rPr>
                        <a:t>Yeasmin</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4069771239"/>
                  </a:ext>
                </a:extLst>
              </a:tr>
              <a:tr h="395576">
                <a:tc>
                  <a:txBody>
                    <a:bodyPr/>
                    <a:lstStyle/>
                    <a:p>
                      <a:pPr algn="l" fontAlgn="b"/>
                      <a:r>
                        <a:rPr lang="en-US" sz="2000" u="none" strike="noStrike" dirty="0">
                          <a:effectLst/>
                        </a:rPr>
                        <a:t>Naim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766874"/>
                  </a:ext>
                </a:extLst>
              </a:tr>
              <a:tr h="395576">
                <a:tc>
                  <a:txBody>
                    <a:bodyPr/>
                    <a:lstStyle/>
                    <a:p>
                      <a:pPr algn="l" fontAlgn="b"/>
                      <a:r>
                        <a:rPr lang="en-US" sz="2000" u="none" strike="noStrike" dirty="0">
                          <a:effectLst/>
                        </a:rPr>
                        <a:t>Sumaiya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534478043"/>
                  </a:ext>
                </a:extLst>
              </a:tr>
              <a:tr h="395576">
                <a:tc>
                  <a:txBody>
                    <a:bodyPr/>
                    <a:lstStyle/>
                    <a:p>
                      <a:pPr algn="l" fontAlgn="b"/>
                      <a:r>
                        <a:rPr lang="en-US" sz="2000" u="none" strike="noStrike" dirty="0">
                          <a:effectLst/>
                        </a:rPr>
                        <a:t>Raju</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052842"/>
                  </a:ext>
                </a:extLst>
              </a:tr>
              <a:tr h="395576">
                <a:tc>
                  <a:txBody>
                    <a:bodyPr/>
                    <a:lstStyle/>
                    <a:p>
                      <a:pPr algn="l" fontAlgn="b"/>
                      <a:r>
                        <a:rPr lang="en-US" sz="2000" u="none" strike="noStrike">
                          <a:effectLst/>
                        </a:rPr>
                        <a:t>Sumon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151060177"/>
                  </a:ext>
                </a:extLst>
              </a:tr>
            </a:tbl>
          </a:graphicData>
        </a:graphic>
      </p:graphicFrame>
    </p:spTree>
    <p:extLst>
      <p:ext uri="{BB962C8B-B14F-4D97-AF65-F5344CB8AC3E}">
        <p14:creationId xmlns:p14="http://schemas.microsoft.com/office/powerpoint/2010/main" val="4204163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Independent Event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Now estimate the probability</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𝐷𝑎𝑦</m:t>
                        </m:r>
                        <m:r>
                          <a:rPr lang="en-US" i="1" dirty="0" smtClean="0">
                            <a:latin typeface="Cambria Math" panose="02040503050406030204" pitchFamily="18" charset="0"/>
                          </a:rPr>
                          <m:t>=</m:t>
                        </m:r>
                        <m:r>
                          <a:rPr lang="en-US" b="0" i="1" dirty="0" smtClean="0">
                            <a:latin typeface="Cambria Math" panose="02040503050406030204" pitchFamily="18" charset="0"/>
                          </a:rPr>
                          <m:t>𝑚</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Leave</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xmlns="">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nvGraphicFramePr>
        <p:xfrm>
          <a:off x="6445250" y="4333875"/>
          <a:ext cx="3676100" cy="1720349"/>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dirty="0">
                          <a:effectLst/>
                        </a:rPr>
                        <a:t>Sick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r h="435269">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3009123524"/>
                  </a:ext>
                </a:extLst>
              </a:tr>
            </a:tbl>
          </a:graphicData>
        </a:graphic>
      </p:graphicFrame>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15E6C93-24D0-4ADB-8B0F-C6D241BD6C5A}"/>
                  </a:ext>
                </a:extLst>
              </p:cNvPr>
              <p:cNvSpPr>
                <a:spLocks noGrp="1"/>
              </p:cNvSpPr>
              <p:nvPr>
                <p:ph sz="half" idx="1"/>
              </p:nvPr>
            </p:nvSpPr>
            <p:spPr/>
            <p:txBody>
              <a:bodyPr>
                <a:normAutofit/>
              </a:bodyPr>
              <a:lstStyle/>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r>
                      <a:rPr lang="en-US" sz="2400" b="0" i="1" dirty="0" smtClean="0">
                        <a:latin typeface="Cambria Math" panose="02040503050406030204" pitchFamily="18" charset="0"/>
                      </a:rPr>
                      <m:t> &amp; </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𝑤</m:t>
                    </m:r>
                    <m:r>
                      <a:rPr lang="en-US" sz="2400" i="1" dirty="0" smtClean="0">
                        <a:latin typeface="Cambria Math" panose="02040503050406030204" pitchFamily="18" charset="0"/>
                      </a:rPr>
                      <m:t>)</m:t>
                    </m:r>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e>
                    </m:d>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𝑤</m:t>
                    </m:r>
                    <m:r>
                      <a:rPr lang="en-US" sz="2400" i="1" dirty="0" smtClean="0">
                        <a:latin typeface="Cambria Math" panose="02040503050406030204" pitchFamily="18" charset="0"/>
                      </a:rPr>
                      <m:t>)</m:t>
                    </m:r>
                  </m:oMath>
                </a14:m>
                <a:endParaRPr lang="en-US" sz="2400" dirty="0"/>
              </a:p>
              <a:p>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r>
                      <a:rPr lang="en-US" sz="2400" b="0" i="1" dirty="0" smtClean="0">
                        <a:latin typeface="Cambria Math" panose="02040503050406030204" pitchFamily="18" charset="0"/>
                      </a:rPr>
                      <m:t> &amp; </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𝑚</m:t>
                    </m:r>
                    <m:r>
                      <a:rPr lang="en-US" sz="2400" i="1" dirty="0" smtClean="0">
                        <a:latin typeface="Cambria Math" panose="02040503050406030204" pitchFamily="18" charset="0"/>
                      </a:rPr>
                      <m:t>)</m:t>
                    </m:r>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𝐿𝑒𝑎𝑣𝑒</m:t>
                        </m:r>
                        <m:r>
                          <a:rPr lang="en-US" sz="2400" i="1" dirty="0">
                            <a:latin typeface="Cambria Math" panose="02040503050406030204" pitchFamily="18" charset="0"/>
                          </a:rPr>
                          <m:t> </m:t>
                        </m:r>
                        <m:r>
                          <a:rPr lang="en-US" sz="2400" i="1" dirty="0" smtClean="0">
                            <a:latin typeface="Cambria Math" panose="02040503050406030204" pitchFamily="18" charset="0"/>
                          </a:rPr>
                          <m:t>=</m:t>
                        </m:r>
                        <m:r>
                          <m:rPr>
                            <m:nor/>
                          </m:rPr>
                          <a:rPr lang="en-US" sz="2400" dirty="0"/>
                          <m:t>vacation</m:t>
                        </m:r>
                      </m:e>
                    </m:d>
                  </m:oMath>
                </a14:m>
                <a:endParaRPr lang="en-US" sz="2400" dirty="0"/>
              </a:p>
              <a:p>
                <a14:m>
                  <m:oMath xmlns:m="http://schemas.openxmlformats.org/officeDocument/2006/math">
                    <m:r>
                      <a:rPr lang="en-US" sz="2400" i="1" dirty="0" smtClean="0">
                        <a:latin typeface="Cambria Math" panose="02040503050406030204" pitchFamily="18" charset="0"/>
                      </a:rPr>
                      <m:t>𝑃</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𝐷𝑎𝑦</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b="0" i="1" dirty="0" smtClean="0">
                        <a:latin typeface="Cambria Math" panose="02040503050406030204" pitchFamily="18" charset="0"/>
                      </a:rPr>
                      <m:t>𝑚</m:t>
                    </m:r>
                    <m:r>
                      <a:rPr lang="en-US" sz="2400" i="1" dirty="0" smtClean="0">
                        <a:latin typeface="Cambria Math" panose="02040503050406030204" pitchFamily="18" charset="0"/>
                      </a:rPr>
                      <m:t>)</m:t>
                    </m:r>
                  </m:oMath>
                </a14:m>
                <a:endParaRPr lang="en-US" sz="2400" dirty="0"/>
              </a:p>
              <a:p>
                <a:endParaRPr lang="en-US" sz="2400" dirty="0"/>
              </a:p>
              <a:p>
                <a:endParaRPr lang="en-US" sz="2400" dirty="0"/>
              </a:p>
              <a:p>
                <a:endParaRPr lang="en-US" sz="2400" dirty="0"/>
              </a:p>
              <a:p>
                <a:endParaRPr lang="en-US" sz="2400" dirty="0"/>
              </a:p>
            </p:txBody>
          </p:sp>
        </mc:Choice>
        <mc:Fallback xmlns="">
          <p:sp>
            <p:nvSpPr>
              <p:cNvPr id="9" name="Content Placeholder 8">
                <a:extLst>
                  <a:ext uri="{FF2B5EF4-FFF2-40B4-BE49-F238E27FC236}">
                    <a16:creationId xmlns:a16="http://schemas.microsoft.com/office/drawing/2014/main" id="{815E6C93-24D0-4ADB-8B0F-C6D241BD6C5A}"/>
                  </a:ext>
                </a:extLst>
              </p:cNvPr>
              <p:cNvSpPr>
                <a:spLocks noGrp="1" noRot="1" noChangeAspect="1" noMove="1" noResize="1" noEditPoints="1" noAdjustHandles="1" noChangeArrowheads="1" noChangeShapeType="1" noTextEdit="1"/>
              </p:cNvSpPr>
              <p:nvPr>
                <p:ph sz="half" idx="1"/>
              </p:nvPr>
            </p:nvSpPr>
            <p:spPr>
              <a:blipFill>
                <a:blip r:embed="rId3"/>
                <a:stretch>
                  <a:fillRect l="-1647" t="-1541"/>
                </a:stretch>
              </a:blipFill>
            </p:spPr>
            <p:txBody>
              <a:bodyPr/>
              <a:lstStyle/>
              <a:p>
                <a:r>
                  <a:rPr lang="en-US">
                    <a:noFill/>
                  </a:rPr>
                  <a:t> </a:t>
                </a:r>
              </a:p>
            </p:txBody>
          </p:sp>
        </mc:Fallback>
      </mc:AlternateContent>
    </p:spTree>
    <p:extLst>
      <p:ext uri="{BB962C8B-B14F-4D97-AF65-F5344CB8AC3E}">
        <p14:creationId xmlns:p14="http://schemas.microsoft.com/office/powerpoint/2010/main" val="29419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Ask or don’t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Don’t ask everything</a:t>
            </a:r>
          </a:p>
          <a:p>
            <a:pPr marL="0" indent="0">
              <a:buNone/>
            </a:pPr>
            <a:r>
              <a:rPr lang="en-US" b="0" i="0" dirty="0">
                <a:solidFill>
                  <a:srgbClr val="282828"/>
                </a:solidFill>
                <a:effectLst/>
                <a:latin typeface="Lava Std"/>
              </a:rPr>
              <a:t>“Be a good listener” --Dale Carnegie</a:t>
            </a:r>
          </a:p>
          <a:p>
            <a:pPr marL="0" indent="0">
              <a:buNone/>
            </a:pPr>
            <a:endParaRPr lang="en-US"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a:bodyPr>
          <a:lstStyle/>
          <a:p>
            <a:r>
              <a:rPr lang="en-US" dirty="0"/>
              <a:t>Ask questions only to meet your thirst of learning (Objective)</a:t>
            </a:r>
          </a:p>
          <a:p>
            <a:r>
              <a:rPr lang="en-US" dirty="0"/>
              <a:t>Before asking think, how the answer to your question will help you</a:t>
            </a:r>
          </a:p>
          <a:p>
            <a:pPr lvl="1"/>
            <a:r>
              <a:rPr lang="en-US" dirty="0"/>
              <a:t>In research ask something about the population (Patterns)</a:t>
            </a:r>
          </a:p>
          <a:p>
            <a:pPr lvl="1"/>
            <a:r>
              <a:rPr lang="en-US" dirty="0"/>
              <a:t>In learning, ask something to reach the objective</a:t>
            </a:r>
          </a:p>
          <a:p>
            <a:pPr lvl="1"/>
            <a:r>
              <a:rPr lang="en-US" dirty="0"/>
              <a:t>In decision making ask about the uncertainty </a:t>
            </a:r>
          </a:p>
          <a:p>
            <a:r>
              <a:rPr lang="en-US" dirty="0"/>
              <a:t>Ask something precisely. Use WH questions Who, Which, What, When, How, Why, These questions has clear response that can be used further</a:t>
            </a:r>
          </a:p>
          <a:p>
            <a:r>
              <a:rPr lang="en-US" dirty="0"/>
              <a:t>For multiple query, ask and get answer one by one.</a:t>
            </a:r>
          </a:p>
          <a:p>
            <a:r>
              <a:rPr lang="en-US" dirty="0"/>
              <a:t>Don’t ask anything culturally sensitive, personal or metaphysical</a:t>
            </a:r>
          </a:p>
          <a:p>
            <a:r>
              <a:rPr lang="en-US" dirty="0"/>
              <a:t>Be respectful to everybody to ask or respond questions</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30364</TotalTime>
  <Words>4103</Words>
  <Application>Microsoft Office PowerPoint</Application>
  <PresentationFormat>Widescreen</PresentationFormat>
  <Paragraphs>530</Paragraphs>
  <Slides>52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Arial Unicode MS</vt:lpstr>
      <vt:lpstr>Calibri</vt:lpstr>
      <vt:lpstr>Calibri Light</vt:lpstr>
      <vt:lpstr>Cambria Math</vt:lpstr>
      <vt:lpstr>Helvetica</vt:lpstr>
      <vt:lpstr>Lava Std</vt:lpstr>
      <vt:lpstr>Office Theme</vt:lpstr>
      <vt:lpstr>Objectives</vt:lpstr>
      <vt:lpstr>What we will/will not do</vt:lpstr>
      <vt:lpstr>?</vt:lpstr>
      <vt:lpstr>What is a question?</vt:lpstr>
      <vt:lpstr>Use of questions (good things)</vt:lpstr>
      <vt:lpstr>Ask or don’t ask</vt:lpstr>
      <vt:lpstr>What we should ask</vt:lpstr>
      <vt:lpstr>Questioning Norms in the team</vt:lpstr>
      <vt:lpstr>Mathematical Approach</vt:lpstr>
      <vt:lpstr>Logical Content</vt:lpstr>
      <vt:lpstr>Homework </vt:lpstr>
      <vt:lpstr>Intuitive Background</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Informal probability calculation</vt:lpstr>
      <vt:lpstr>Informal probability calculation</vt:lpstr>
      <vt:lpstr>Summary </vt:lpstr>
      <vt:lpstr>Questions arises from the solution </vt:lpstr>
      <vt:lpstr>Mass Measurement Model</vt:lpstr>
      <vt:lpstr>Probability Measurement Model</vt:lpstr>
      <vt:lpstr>Definitions</vt:lpstr>
      <vt:lpstr>Practice </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lpstr>Probability Recap </vt:lpstr>
      <vt:lpstr>A twist in probability</vt:lpstr>
      <vt:lpstr>A twist in probability</vt:lpstr>
      <vt:lpstr>Conditional probability</vt:lpstr>
      <vt:lpstr>Conditional probability</vt:lpstr>
      <vt:lpstr>Conditional probability</vt:lpstr>
      <vt:lpstr>Independent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41</cp:revision>
  <dcterms:created xsi:type="dcterms:W3CDTF">2021-05-28T21:19:05Z</dcterms:created>
  <dcterms:modified xsi:type="dcterms:W3CDTF">2023-03-18T14:13:48Z</dcterms:modified>
</cp:coreProperties>
</file>