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F46-865B-9A41-85E6-B7C44838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DB42-0A38-BC4C-8CCA-5EF34E37E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14F0-C0CF-BE4F-B58A-6D2D138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6A49-B620-A541-A31F-1CDB950C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EC7-3589-9346-8593-10662E8B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7620-62A1-7D48-91D1-99E9BD0A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9596-BE58-8643-A1D4-B5F91977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46C1-B6C0-4A4A-B11C-4539580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B6FF-0A91-C141-9BCB-F92695F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5F04-CDD4-FC41-BB0D-92A7A052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9B2C1-C86A-A34D-8C92-8E6B80FE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37995-F171-E843-8770-77588741F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F4FF-209C-5F4E-A13E-10A44724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AB3F-C992-294D-AA77-034E6084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4BB8-B8A0-6242-82A0-DA07FCF2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82C-8953-5F43-A616-CB1E7BF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24-DCD9-3246-9F02-C08A6A5B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A10-572D-8040-BB4F-24F19DEB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9338-6E89-F14D-AAD3-BA681163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D09E0-D17F-4943-B536-33D4F738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D376-DB80-E94B-9B28-6549363C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093A-6690-AC49-B075-DC2D534E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6137-D456-624C-9F76-47D27AD0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AF88-64E9-A64C-BE02-8AB5247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ACF8-E2EE-5444-BCC2-CD700E36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BBD8-658C-8146-AACB-017576B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F9DA-F1E8-244B-93A7-A7A37A2E0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2E5E2-3764-7341-9E35-D42E1E08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34D-9D5E-A548-BEC1-C70F6DC6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155F-B685-404F-8479-54D9EE15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6B6B-5F5E-7E44-AE1F-817CC2FC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33D-9132-4447-A440-6FCB77D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835D-A877-4846-BAC1-7E9B6586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ADEE1-3711-334A-94FA-7FED61CE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003EE-EE57-884A-B8A6-40594F501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E1B37-1A94-FA4D-BCAB-8BBE4C1DE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DE0A0-2EE8-7B47-81DA-4833B5B8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B7BE1-BB24-FC4F-A8FC-44410B0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1895-78FC-524D-9719-60BA7C6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9F0-8F0C-F14D-B7B3-DB1E482D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7FB92-5421-7A4D-BBB2-2DB1FBE4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1E79E-108F-A64D-AC77-AE594B66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8D366-1A31-9B4A-BE51-0C745536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3DB33-8015-FE49-80C1-B8689BC7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E698D-0CF3-914C-8852-AF746BCC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3C69-4D4D-A14B-BE7A-A319AD7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C909-8519-384E-A8CA-4A83A68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9EF3-6828-004D-9733-C052B034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3CA5C-8EC6-B841-A45A-28EEC176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AEA9-0D3A-3545-B2E3-6A1FBE7F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4A10-767E-BB48-9E48-4A1BE47B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80276-0937-AC4E-8A65-FFDA160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AB7C-E7ED-9C4B-8762-63B7C5DC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218D6-7FAF-0543-BE25-7EE5E7879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A0823-D9F1-B548-9ADF-6FC652EF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0BF6E-14DB-2941-BFD6-8BA8C71C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D64-2735-8E44-BF7B-011F4C1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3E4D7-6D74-814D-8E85-0B809C1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055D-F43F-2A4A-BC0D-FB360A87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EBB7-130F-374C-A2DF-934B2A00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8361-881A-1F49-8047-90E59E7D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751A-65B7-C84F-BCFA-E171F4902BA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DFE2-811F-2443-AE96-5A78CE30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E0EC-EA23-6B4A-9AB8-199FCFCDF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C7F1-D36E-AA48-9095-E373ED19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48089-4A82-7144-A1A6-F71151C0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7" y="0"/>
            <a:ext cx="6658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75B-BE35-7D40-98C4-9FA152C1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C0D1-D680-FD41-842F-08A1E442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019C7-35FD-C54A-A499-6EBD1FCC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19" y="0"/>
            <a:ext cx="10809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CC6E-8865-3045-A078-8415F396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28EF-4506-FD43-AA9B-79E5C06D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0B9C-203B-DA4C-8FFD-FEB4AB1B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1" y="0"/>
            <a:ext cx="1108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FC3BB-0FC1-2B4C-9596-BC0F8921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8" y="0"/>
            <a:ext cx="1001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9D65-4A52-184F-8B69-8AB3CA49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CF0E-9FEC-C348-BC7C-D2A54498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AE6D6-714C-A744-95C9-F0D2133F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69" y="0"/>
            <a:ext cx="1005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4A4-D393-074C-ACD9-7B60A32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1BB4-935D-3B45-8885-3D5BD541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930FD-2197-F84F-903D-40527013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9" y="0"/>
            <a:ext cx="1086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2DB7-1841-7C4D-A303-9A49FE0E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C196-D83C-344C-A0A8-7F481468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55535-7398-E745-A9F5-3EAEE10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40" y="0"/>
            <a:ext cx="1061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1FA1-79C0-1740-8A2F-4DED515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BDE1-A3E8-394B-80B3-BB64E4E9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09AE8-7E65-294B-8E09-DEA16CEC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9" y="0"/>
            <a:ext cx="10721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D4A-E9AA-B944-B418-C8E6FC1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D53B-860E-154D-9C20-AEE54C90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DA082-ECD4-444A-954D-23377BD6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" y="0"/>
            <a:ext cx="1082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BA2-290F-8F4C-A190-4F477198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2DC1-C879-7D4A-BED3-2DAF6D7D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D3FB9-7F98-4B40-A24C-FBD16D39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6" y="0"/>
            <a:ext cx="1066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B807-50E9-2049-9CFD-A6EF4271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4757-182D-7544-9CE1-130DF1A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412C3-C706-A741-8033-45D07AA1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1" y="0"/>
            <a:ext cx="1070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914-1FB4-D946-91B6-BD5338B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8747-4DAD-E545-A0AB-BE36C552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10033-ECB7-994B-8FEF-65FF2762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5" y="0"/>
            <a:ext cx="10639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C1D-B1BA-1D4D-9829-2D60040D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17D1-82BF-D64C-A6E0-C0D0BB7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BB22-770C-0B40-BF06-8A04682D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0" y="0"/>
            <a:ext cx="10877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Yucy Chen</dc:creator>
  <cp:lastModifiedBy>Yucy Chen</cp:lastModifiedBy>
  <cp:revision>1</cp:revision>
  <dcterms:created xsi:type="dcterms:W3CDTF">2020-06-11T11:05:22Z</dcterms:created>
  <dcterms:modified xsi:type="dcterms:W3CDTF">2020-06-11T11:09:26Z</dcterms:modified>
</cp:coreProperties>
</file>