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881" r:id="rId2"/>
  </p:sldMasterIdLst>
  <p:notesMasterIdLst>
    <p:notesMasterId r:id="rId9"/>
  </p:notesMasterIdLst>
  <p:handoutMasterIdLst>
    <p:handoutMasterId r:id="rId10"/>
  </p:handoutMasterIdLst>
  <p:sldIdLst>
    <p:sldId id="383" r:id="rId3"/>
    <p:sldId id="391" r:id="rId4"/>
    <p:sldId id="397" r:id="rId5"/>
    <p:sldId id="395" r:id="rId6"/>
    <p:sldId id="396" r:id="rId7"/>
    <p:sldId id="399" r:id="rId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8BC6339-26F2-C67F-B9AF-8AC46876DAD7}" name="De Massari, Daniele" initials="DD" userId="S::daniele.demassari@stryker.com::90fc4680-a88a-4832-b1c3-23b1a90bf68c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nz, Meghan" initials="MM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00"/>
    <a:srgbClr val="B2B4AE"/>
    <a:srgbClr val="DBE5E4"/>
    <a:srgbClr val="DDE5E4"/>
    <a:srgbClr val="00C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/>
    <p:restoredTop sz="94607"/>
  </p:normalViewPr>
  <p:slideViewPr>
    <p:cSldViewPr snapToGrid="0">
      <p:cViewPr varScale="1">
        <p:scale>
          <a:sx n="62" d="100"/>
          <a:sy n="62" d="100"/>
        </p:scale>
        <p:origin x="1194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24432/C5K89B" TargetMode="External"/><Relationship Id="rId1" Type="http://schemas.openxmlformats.org/officeDocument/2006/relationships/hyperlink" Target="https://creativecommons.org/licenses/by/4.0/legalcode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24432/C5K89B" TargetMode="External"/><Relationship Id="rId1" Type="http://schemas.openxmlformats.org/officeDocument/2006/relationships/hyperlink" Target="https://creativecommons.org/licenses/by/4.0/legalcod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16CA93-6CF9-455F-98F4-FE405BE90210}" type="doc">
      <dgm:prSet loTypeId="urn:microsoft.com/office/officeart/2008/layout/LinedList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75A31007-2B2F-4CF6-8548-BEC97DA1EED2}">
      <dgm:prSet/>
      <dgm:spPr/>
      <dgm:t>
        <a:bodyPr/>
        <a:lstStyle/>
        <a:p>
          <a:r>
            <a:rPr lang="en-US" b="1"/>
            <a:t>Hackathon Timing</a:t>
          </a:r>
          <a:r>
            <a:rPr lang="en-US"/>
            <a:t>:</a:t>
          </a:r>
        </a:p>
      </dgm:t>
    </dgm:pt>
    <dgm:pt modelId="{6E8163E5-31CD-4A76-B1D1-3C35004A4AFE}" type="parTrans" cxnId="{EA5E6A9E-FDE6-4273-ADA4-1CFC791D9049}">
      <dgm:prSet/>
      <dgm:spPr/>
      <dgm:t>
        <a:bodyPr/>
        <a:lstStyle/>
        <a:p>
          <a:endParaRPr lang="en-US"/>
        </a:p>
      </dgm:t>
    </dgm:pt>
    <dgm:pt modelId="{31D79AD3-37AE-42AA-88F4-A5A143A67944}" type="sibTrans" cxnId="{EA5E6A9E-FDE6-4273-ADA4-1CFC791D9049}">
      <dgm:prSet/>
      <dgm:spPr/>
      <dgm:t>
        <a:bodyPr/>
        <a:lstStyle/>
        <a:p>
          <a:endParaRPr lang="en-US"/>
        </a:p>
      </dgm:t>
    </dgm:pt>
    <dgm:pt modelId="{AAE09D65-749D-4370-9675-5E779874EC0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Start</a:t>
          </a:r>
          <a:r>
            <a:rPr lang="en-US" dirty="0"/>
            <a:t>: Friday, Nov 22, 2024.</a:t>
          </a:r>
        </a:p>
      </dgm:t>
    </dgm:pt>
    <dgm:pt modelId="{560D45F1-3851-426A-9B36-01AC270AC96E}" type="parTrans" cxnId="{1CFE6C65-EC83-4D94-84B9-CF843241BA1E}">
      <dgm:prSet/>
      <dgm:spPr/>
      <dgm:t>
        <a:bodyPr/>
        <a:lstStyle/>
        <a:p>
          <a:endParaRPr lang="en-US"/>
        </a:p>
      </dgm:t>
    </dgm:pt>
    <dgm:pt modelId="{54058BD4-5B2B-4174-A9D2-7403FDD81A70}" type="sibTrans" cxnId="{1CFE6C65-EC83-4D94-84B9-CF843241BA1E}">
      <dgm:prSet/>
      <dgm:spPr/>
      <dgm:t>
        <a:bodyPr/>
        <a:lstStyle/>
        <a:p>
          <a:endParaRPr lang="en-US"/>
        </a:p>
      </dgm:t>
    </dgm:pt>
    <dgm:pt modelId="{CABCFA71-EF2F-4418-8B51-D8B67A0F2B9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Finish</a:t>
          </a:r>
          <a:r>
            <a:rPr lang="en-US" dirty="0"/>
            <a:t>: Monday, Dec 09, 2024. </a:t>
          </a:r>
        </a:p>
      </dgm:t>
    </dgm:pt>
    <dgm:pt modelId="{77987FC6-8B2F-478B-851A-117BA5B79709}" type="parTrans" cxnId="{78FE8BFF-2FFF-430F-8811-381003A38909}">
      <dgm:prSet/>
      <dgm:spPr/>
      <dgm:t>
        <a:bodyPr/>
        <a:lstStyle/>
        <a:p>
          <a:endParaRPr lang="en-US"/>
        </a:p>
      </dgm:t>
    </dgm:pt>
    <dgm:pt modelId="{EC820C7C-F339-4DA7-8FC4-F04ECA818095}" type="sibTrans" cxnId="{78FE8BFF-2FFF-430F-8811-381003A38909}">
      <dgm:prSet/>
      <dgm:spPr/>
      <dgm:t>
        <a:bodyPr/>
        <a:lstStyle/>
        <a:p>
          <a:endParaRPr lang="en-US"/>
        </a:p>
      </dgm:t>
    </dgm:pt>
    <dgm:pt modelId="{97C36BC6-F2AD-47B4-9DB2-FE2F0812D8BE}">
      <dgm:prSet/>
      <dgm:spPr/>
      <dgm:t>
        <a:bodyPr/>
        <a:lstStyle/>
        <a:p>
          <a:r>
            <a:rPr lang="en-US" b="1" dirty="0"/>
            <a:t>Data Rights</a:t>
          </a:r>
          <a:r>
            <a:rPr lang="en-US" dirty="0"/>
            <a:t>:</a:t>
          </a:r>
        </a:p>
      </dgm:t>
    </dgm:pt>
    <dgm:pt modelId="{B183A7F9-896F-421C-B019-CC11C023E3AB}" type="parTrans" cxnId="{E6E0F4FE-FBC4-445C-84F8-9B7A6325D3AE}">
      <dgm:prSet/>
      <dgm:spPr/>
      <dgm:t>
        <a:bodyPr/>
        <a:lstStyle/>
        <a:p>
          <a:endParaRPr lang="en-US"/>
        </a:p>
      </dgm:t>
    </dgm:pt>
    <dgm:pt modelId="{E6121051-4220-44B9-8E8C-463254DCC3B1}" type="sibTrans" cxnId="{E6E0F4FE-FBC4-445C-84F8-9B7A6325D3AE}">
      <dgm:prSet/>
      <dgm:spPr/>
      <dgm:t>
        <a:bodyPr/>
        <a:lstStyle/>
        <a:p>
          <a:endParaRPr lang="en-US"/>
        </a:p>
      </dgm:t>
    </dgm:pt>
    <dgm:pt modelId="{DE6963D0-8D13-40C6-9E5C-5AF69975472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License</a:t>
          </a:r>
          <a:r>
            <a:rPr lang="en-US" dirty="0"/>
            <a:t>: </a:t>
          </a:r>
          <a:r>
            <a:rPr lang="en-GB" b="0" i="0" dirty="0"/>
            <a:t>Dataset is licensed under a </a:t>
          </a:r>
          <a:r>
            <a:rPr lang="en-GB" b="0" i="0" dirty="0">
              <a:hlinkClick xmlns:r="http://schemas.openxmlformats.org/officeDocument/2006/relationships" r:id="rId1"/>
            </a:rPr>
            <a:t>Creative Commons Attribution 4.0 International</a:t>
          </a:r>
          <a:r>
            <a:rPr lang="en-GB" b="0" i="0" dirty="0"/>
            <a:t> (CC BY 4.0) license. DOI </a:t>
          </a:r>
          <a:r>
            <a:rPr lang="en-GB" b="1" i="0" dirty="0">
              <a:hlinkClick xmlns:r="http://schemas.openxmlformats.org/officeDocument/2006/relationships" r:id="rId2"/>
            </a:rPr>
            <a:t>10.24432/C5K89B</a:t>
          </a:r>
          <a:r>
            <a:rPr lang="en-GB" b="1" i="0" dirty="0"/>
            <a:t>.</a:t>
          </a:r>
          <a:endParaRPr lang="en-US" dirty="0"/>
        </a:p>
      </dgm:t>
    </dgm:pt>
    <dgm:pt modelId="{21DF8F8E-5744-4511-9626-AD80D494A4DC}" type="parTrans" cxnId="{82B14D57-013C-4564-A46A-D143E2451CEB}">
      <dgm:prSet/>
      <dgm:spPr/>
      <dgm:t>
        <a:bodyPr/>
        <a:lstStyle/>
        <a:p>
          <a:endParaRPr lang="en-US"/>
        </a:p>
      </dgm:t>
    </dgm:pt>
    <dgm:pt modelId="{FA02BA06-A360-4416-8644-BA56FDB22FCD}" type="sibTrans" cxnId="{82B14D57-013C-4564-A46A-D143E2451CEB}">
      <dgm:prSet/>
      <dgm:spPr/>
      <dgm:t>
        <a:bodyPr/>
        <a:lstStyle/>
        <a:p>
          <a:endParaRPr lang="en-US"/>
        </a:p>
      </dgm:t>
    </dgm:pt>
    <dgm:pt modelId="{D6F20626-2186-4785-9526-FF82294C50B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Team Data Protection</a:t>
          </a:r>
          <a:r>
            <a:rPr lang="en-US" dirty="0"/>
            <a:t>: All scripts/code and results should be shared together before the deadline of Dec 09, 2024, attached to one email.</a:t>
          </a:r>
        </a:p>
      </dgm:t>
    </dgm:pt>
    <dgm:pt modelId="{5C956704-B4FE-4988-8536-4A3373FA5607}" type="parTrans" cxnId="{08ADC663-97B2-4B00-9774-2FE0E9C4F6BD}">
      <dgm:prSet/>
      <dgm:spPr/>
      <dgm:t>
        <a:bodyPr/>
        <a:lstStyle/>
        <a:p>
          <a:endParaRPr lang="en-US"/>
        </a:p>
      </dgm:t>
    </dgm:pt>
    <dgm:pt modelId="{449EB7E2-F611-40A1-84CD-A3D73C80ACC1}" type="sibTrans" cxnId="{08ADC663-97B2-4B00-9774-2FE0E9C4F6BD}">
      <dgm:prSet/>
      <dgm:spPr/>
      <dgm:t>
        <a:bodyPr/>
        <a:lstStyle/>
        <a:p>
          <a:endParaRPr lang="en-US"/>
        </a:p>
      </dgm:t>
    </dgm:pt>
    <dgm:pt modelId="{F1BBBA6B-583B-45BE-B750-4DE03946180B}">
      <dgm:prSet/>
      <dgm:spPr/>
      <dgm:t>
        <a:bodyPr/>
        <a:lstStyle/>
        <a:p>
          <a:r>
            <a:rPr lang="en-US" b="1" dirty="0"/>
            <a:t>Team members’ contributions</a:t>
          </a:r>
          <a:r>
            <a:rPr lang="en-US" dirty="0"/>
            <a:t>:</a:t>
          </a:r>
        </a:p>
      </dgm:t>
    </dgm:pt>
    <dgm:pt modelId="{8282BF94-AEC7-4259-8DB5-AD2391FBF787}" type="parTrans" cxnId="{5351CDF9-60AA-469A-882B-B81633C69C9F}">
      <dgm:prSet/>
      <dgm:spPr/>
      <dgm:t>
        <a:bodyPr/>
        <a:lstStyle/>
        <a:p>
          <a:endParaRPr lang="en-US"/>
        </a:p>
      </dgm:t>
    </dgm:pt>
    <dgm:pt modelId="{D0123F10-CC69-4D9B-9536-103110C10813}" type="sibTrans" cxnId="{5351CDF9-60AA-469A-882B-B81633C69C9F}">
      <dgm:prSet/>
      <dgm:spPr/>
      <dgm:t>
        <a:bodyPr/>
        <a:lstStyle/>
        <a:p>
          <a:endParaRPr lang="en-US"/>
        </a:p>
      </dgm:t>
    </dgm:pt>
    <dgm:pt modelId="{0E00C521-FC50-4887-AC5D-580F46A536D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Team lead</a:t>
          </a:r>
          <a:r>
            <a:rPr lang="en-US" dirty="0"/>
            <a:t> must be identified within the team at the time of final submission of the entry in the email mentioned above.</a:t>
          </a:r>
        </a:p>
      </dgm:t>
    </dgm:pt>
    <dgm:pt modelId="{876F18F4-7B26-4B6C-BCD0-290BB03AE8A8}" type="parTrans" cxnId="{098B9372-851D-457C-A9A8-F2DE8F03C3E1}">
      <dgm:prSet/>
      <dgm:spPr/>
      <dgm:t>
        <a:bodyPr/>
        <a:lstStyle/>
        <a:p>
          <a:endParaRPr lang="en-US"/>
        </a:p>
      </dgm:t>
    </dgm:pt>
    <dgm:pt modelId="{4E7DA5D8-61C9-4DAB-874C-2EECFE3CD7F4}" type="sibTrans" cxnId="{098B9372-851D-457C-A9A8-F2DE8F03C3E1}">
      <dgm:prSet/>
      <dgm:spPr/>
      <dgm:t>
        <a:bodyPr/>
        <a:lstStyle/>
        <a:p>
          <a:endParaRPr lang="en-US"/>
        </a:p>
      </dgm:t>
    </dgm:pt>
    <dgm:pt modelId="{347F43C8-BE32-4D39-A93D-E6FB7C9653C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Team members’ </a:t>
          </a:r>
          <a:r>
            <a:rPr lang="en-US" b="1" dirty="0"/>
            <a:t>contributions</a:t>
          </a:r>
          <a:r>
            <a:rPr lang="en-US" dirty="0"/>
            <a:t> must be disclosed at the time of final submission of the entry in the email mentioned above.</a:t>
          </a:r>
        </a:p>
      </dgm:t>
    </dgm:pt>
    <dgm:pt modelId="{ACB340CD-D29F-47B7-A12C-B6EE13779C00}" type="parTrans" cxnId="{FE91796A-56D2-46BF-AFEC-704C8E5CA059}">
      <dgm:prSet/>
      <dgm:spPr/>
      <dgm:t>
        <a:bodyPr/>
        <a:lstStyle/>
        <a:p>
          <a:endParaRPr lang="en-US"/>
        </a:p>
      </dgm:t>
    </dgm:pt>
    <dgm:pt modelId="{CD9BA046-73EF-4CFD-9A70-088981F05273}" type="sibTrans" cxnId="{FE91796A-56D2-46BF-AFEC-704C8E5CA059}">
      <dgm:prSet/>
      <dgm:spPr/>
      <dgm:t>
        <a:bodyPr/>
        <a:lstStyle/>
        <a:p>
          <a:endParaRPr lang="en-US"/>
        </a:p>
      </dgm:t>
    </dgm:pt>
    <dgm:pt modelId="{EF664578-BE89-435A-832C-8DB1A0B2F561}" type="pres">
      <dgm:prSet presAssocID="{9516CA93-6CF9-455F-98F4-FE405BE90210}" presName="vert0" presStyleCnt="0">
        <dgm:presLayoutVars>
          <dgm:dir/>
          <dgm:animOne val="branch"/>
          <dgm:animLvl val="lvl"/>
        </dgm:presLayoutVars>
      </dgm:prSet>
      <dgm:spPr/>
    </dgm:pt>
    <dgm:pt modelId="{4A5F3D13-32EB-4147-AFD6-A188695E2470}" type="pres">
      <dgm:prSet presAssocID="{75A31007-2B2F-4CF6-8548-BEC97DA1EED2}" presName="thickLine" presStyleLbl="alignNode1" presStyleIdx="0" presStyleCnt="3"/>
      <dgm:spPr/>
    </dgm:pt>
    <dgm:pt modelId="{A163E21D-FF69-46EC-A23E-33D780625A4D}" type="pres">
      <dgm:prSet presAssocID="{75A31007-2B2F-4CF6-8548-BEC97DA1EED2}" presName="horz1" presStyleCnt="0"/>
      <dgm:spPr/>
    </dgm:pt>
    <dgm:pt modelId="{D6CF9747-B49B-4C75-B1F1-2CB3AED85AC6}" type="pres">
      <dgm:prSet presAssocID="{75A31007-2B2F-4CF6-8548-BEC97DA1EED2}" presName="tx1" presStyleLbl="revTx" presStyleIdx="0" presStyleCnt="9"/>
      <dgm:spPr/>
    </dgm:pt>
    <dgm:pt modelId="{A2852675-FD70-4560-B7AD-39D61719A538}" type="pres">
      <dgm:prSet presAssocID="{75A31007-2B2F-4CF6-8548-BEC97DA1EED2}" presName="vert1" presStyleCnt="0"/>
      <dgm:spPr/>
    </dgm:pt>
    <dgm:pt modelId="{0A397DDA-CD52-4B63-82B0-4EC95E20D9FE}" type="pres">
      <dgm:prSet presAssocID="{AAE09D65-749D-4370-9675-5E779874EC04}" presName="vertSpace2a" presStyleCnt="0"/>
      <dgm:spPr/>
    </dgm:pt>
    <dgm:pt modelId="{FC3F6D36-3E82-41C5-9120-6BE04E09F75D}" type="pres">
      <dgm:prSet presAssocID="{AAE09D65-749D-4370-9675-5E779874EC04}" presName="horz2" presStyleCnt="0"/>
      <dgm:spPr/>
    </dgm:pt>
    <dgm:pt modelId="{64BED970-7FEA-433B-877C-28A5C1CC3A79}" type="pres">
      <dgm:prSet presAssocID="{AAE09D65-749D-4370-9675-5E779874EC04}" presName="horzSpace2" presStyleCnt="0"/>
      <dgm:spPr/>
    </dgm:pt>
    <dgm:pt modelId="{569AA23D-AE26-4208-B4C0-DBE96451FDCE}" type="pres">
      <dgm:prSet presAssocID="{AAE09D65-749D-4370-9675-5E779874EC04}" presName="tx2" presStyleLbl="revTx" presStyleIdx="1" presStyleCnt="9"/>
      <dgm:spPr/>
    </dgm:pt>
    <dgm:pt modelId="{ECD977A9-BCF9-4036-8CA9-27190169DA98}" type="pres">
      <dgm:prSet presAssocID="{AAE09D65-749D-4370-9675-5E779874EC04}" presName="vert2" presStyleCnt="0"/>
      <dgm:spPr/>
    </dgm:pt>
    <dgm:pt modelId="{785A4C8F-A279-45C0-B08C-CF1BCBFBAFCC}" type="pres">
      <dgm:prSet presAssocID="{AAE09D65-749D-4370-9675-5E779874EC04}" presName="thinLine2b" presStyleLbl="callout" presStyleIdx="0" presStyleCnt="6"/>
      <dgm:spPr/>
    </dgm:pt>
    <dgm:pt modelId="{90954D14-AC50-4428-8710-31AE087E779E}" type="pres">
      <dgm:prSet presAssocID="{AAE09D65-749D-4370-9675-5E779874EC04}" presName="vertSpace2b" presStyleCnt="0"/>
      <dgm:spPr/>
    </dgm:pt>
    <dgm:pt modelId="{0001C803-1227-4449-ADA6-F7041E33945C}" type="pres">
      <dgm:prSet presAssocID="{CABCFA71-EF2F-4418-8B51-D8B67A0F2B99}" presName="horz2" presStyleCnt="0"/>
      <dgm:spPr/>
    </dgm:pt>
    <dgm:pt modelId="{8F1A0513-2800-4777-B8CF-A7DF63CC0A5A}" type="pres">
      <dgm:prSet presAssocID="{CABCFA71-EF2F-4418-8B51-D8B67A0F2B99}" presName="horzSpace2" presStyleCnt="0"/>
      <dgm:spPr/>
    </dgm:pt>
    <dgm:pt modelId="{3505899D-DC2A-4334-9523-77971733B31D}" type="pres">
      <dgm:prSet presAssocID="{CABCFA71-EF2F-4418-8B51-D8B67A0F2B99}" presName="tx2" presStyleLbl="revTx" presStyleIdx="2" presStyleCnt="9"/>
      <dgm:spPr/>
    </dgm:pt>
    <dgm:pt modelId="{418CA886-D56D-4E2A-A1EE-6834C77021C5}" type="pres">
      <dgm:prSet presAssocID="{CABCFA71-EF2F-4418-8B51-D8B67A0F2B99}" presName="vert2" presStyleCnt="0"/>
      <dgm:spPr/>
    </dgm:pt>
    <dgm:pt modelId="{AD95185D-E5CB-402A-B5E7-D3787BC7F058}" type="pres">
      <dgm:prSet presAssocID="{CABCFA71-EF2F-4418-8B51-D8B67A0F2B99}" presName="thinLine2b" presStyleLbl="callout" presStyleIdx="1" presStyleCnt="6" custLinFactNeighborY="44952"/>
      <dgm:spPr/>
    </dgm:pt>
    <dgm:pt modelId="{FA7DB9D7-2CE2-454E-8790-58C1C3E0A157}" type="pres">
      <dgm:prSet presAssocID="{CABCFA71-EF2F-4418-8B51-D8B67A0F2B99}" presName="vertSpace2b" presStyleCnt="0"/>
      <dgm:spPr/>
    </dgm:pt>
    <dgm:pt modelId="{6BCFF8B8-BEE1-4C08-9660-FB43F8B01E88}" type="pres">
      <dgm:prSet presAssocID="{97C36BC6-F2AD-47B4-9DB2-FE2F0812D8BE}" presName="thickLine" presStyleLbl="alignNode1" presStyleIdx="1" presStyleCnt="3"/>
      <dgm:spPr/>
    </dgm:pt>
    <dgm:pt modelId="{496C9623-693A-4639-A232-B3C20679A0F2}" type="pres">
      <dgm:prSet presAssocID="{97C36BC6-F2AD-47B4-9DB2-FE2F0812D8BE}" presName="horz1" presStyleCnt="0"/>
      <dgm:spPr/>
    </dgm:pt>
    <dgm:pt modelId="{3F261443-6E28-4F3C-9916-698BD03E71F0}" type="pres">
      <dgm:prSet presAssocID="{97C36BC6-F2AD-47B4-9DB2-FE2F0812D8BE}" presName="tx1" presStyleLbl="revTx" presStyleIdx="3" presStyleCnt="9"/>
      <dgm:spPr/>
    </dgm:pt>
    <dgm:pt modelId="{A3257B5C-79E5-4478-BDCB-0E0CDD0ECCC2}" type="pres">
      <dgm:prSet presAssocID="{97C36BC6-F2AD-47B4-9DB2-FE2F0812D8BE}" presName="vert1" presStyleCnt="0"/>
      <dgm:spPr/>
    </dgm:pt>
    <dgm:pt modelId="{DFDFF066-0D15-47DE-BC27-CCC9A39DACC4}" type="pres">
      <dgm:prSet presAssocID="{DE6963D0-8D13-40C6-9E5C-5AF699754728}" presName="vertSpace2a" presStyleCnt="0"/>
      <dgm:spPr/>
    </dgm:pt>
    <dgm:pt modelId="{61FA0598-6210-4DAD-8703-AB7D71B53985}" type="pres">
      <dgm:prSet presAssocID="{DE6963D0-8D13-40C6-9E5C-5AF699754728}" presName="horz2" presStyleCnt="0"/>
      <dgm:spPr/>
    </dgm:pt>
    <dgm:pt modelId="{149CCE61-C1E1-460A-BEB8-C608E087FACB}" type="pres">
      <dgm:prSet presAssocID="{DE6963D0-8D13-40C6-9E5C-5AF699754728}" presName="horzSpace2" presStyleCnt="0"/>
      <dgm:spPr/>
    </dgm:pt>
    <dgm:pt modelId="{2F7423E5-B8BF-4A92-AC91-5EA814DD8F03}" type="pres">
      <dgm:prSet presAssocID="{DE6963D0-8D13-40C6-9E5C-5AF699754728}" presName="tx2" presStyleLbl="revTx" presStyleIdx="4" presStyleCnt="9"/>
      <dgm:spPr/>
    </dgm:pt>
    <dgm:pt modelId="{6E3057CB-4D53-4F6B-B57C-C070E0CE7137}" type="pres">
      <dgm:prSet presAssocID="{DE6963D0-8D13-40C6-9E5C-5AF699754728}" presName="vert2" presStyleCnt="0"/>
      <dgm:spPr/>
    </dgm:pt>
    <dgm:pt modelId="{4DED4EF9-D98C-465C-B915-063A03C915FF}" type="pres">
      <dgm:prSet presAssocID="{DE6963D0-8D13-40C6-9E5C-5AF699754728}" presName="thinLine2b" presStyleLbl="callout" presStyleIdx="2" presStyleCnt="6"/>
      <dgm:spPr/>
    </dgm:pt>
    <dgm:pt modelId="{343B3442-BD4B-43C7-A39B-E70807EB491C}" type="pres">
      <dgm:prSet presAssocID="{DE6963D0-8D13-40C6-9E5C-5AF699754728}" presName="vertSpace2b" presStyleCnt="0"/>
      <dgm:spPr/>
    </dgm:pt>
    <dgm:pt modelId="{4FE8989A-7B6C-4D6E-B53D-5A3F192FF838}" type="pres">
      <dgm:prSet presAssocID="{D6F20626-2186-4785-9526-FF82294C50BC}" presName="horz2" presStyleCnt="0"/>
      <dgm:spPr/>
    </dgm:pt>
    <dgm:pt modelId="{2D165DE6-52A9-4E26-855A-0F1AD4597FA5}" type="pres">
      <dgm:prSet presAssocID="{D6F20626-2186-4785-9526-FF82294C50BC}" presName="horzSpace2" presStyleCnt="0"/>
      <dgm:spPr/>
    </dgm:pt>
    <dgm:pt modelId="{3C1F0AE2-7958-4E3D-9D75-A126BF5DFB63}" type="pres">
      <dgm:prSet presAssocID="{D6F20626-2186-4785-9526-FF82294C50BC}" presName="tx2" presStyleLbl="revTx" presStyleIdx="5" presStyleCnt="9"/>
      <dgm:spPr/>
    </dgm:pt>
    <dgm:pt modelId="{27140E3C-34D7-4F18-B468-CD4719394F48}" type="pres">
      <dgm:prSet presAssocID="{D6F20626-2186-4785-9526-FF82294C50BC}" presName="vert2" presStyleCnt="0"/>
      <dgm:spPr/>
    </dgm:pt>
    <dgm:pt modelId="{22A18693-1C26-4F01-AAF8-5946E0074F42}" type="pres">
      <dgm:prSet presAssocID="{D6F20626-2186-4785-9526-FF82294C50BC}" presName="thinLine2b" presStyleLbl="callout" presStyleIdx="3" presStyleCnt="6" custLinFactNeighborY="54774"/>
      <dgm:spPr/>
    </dgm:pt>
    <dgm:pt modelId="{7D18DB43-D088-4395-B823-F9D4F14D5654}" type="pres">
      <dgm:prSet presAssocID="{D6F20626-2186-4785-9526-FF82294C50BC}" presName="vertSpace2b" presStyleCnt="0"/>
      <dgm:spPr/>
    </dgm:pt>
    <dgm:pt modelId="{545CA607-63E4-4E81-ADCD-EC79C5162312}" type="pres">
      <dgm:prSet presAssocID="{F1BBBA6B-583B-45BE-B750-4DE03946180B}" presName="thickLine" presStyleLbl="alignNode1" presStyleIdx="2" presStyleCnt="3"/>
      <dgm:spPr/>
    </dgm:pt>
    <dgm:pt modelId="{9E616B1A-5121-4F14-9C02-81076F02CD1B}" type="pres">
      <dgm:prSet presAssocID="{F1BBBA6B-583B-45BE-B750-4DE03946180B}" presName="horz1" presStyleCnt="0"/>
      <dgm:spPr/>
    </dgm:pt>
    <dgm:pt modelId="{600F6B93-3063-4700-8EC3-EE5B0937C576}" type="pres">
      <dgm:prSet presAssocID="{F1BBBA6B-583B-45BE-B750-4DE03946180B}" presName="tx1" presStyleLbl="revTx" presStyleIdx="6" presStyleCnt="9"/>
      <dgm:spPr/>
    </dgm:pt>
    <dgm:pt modelId="{3D6CAA31-9698-4C6D-B124-455DBDEE32C0}" type="pres">
      <dgm:prSet presAssocID="{F1BBBA6B-583B-45BE-B750-4DE03946180B}" presName="vert1" presStyleCnt="0"/>
      <dgm:spPr/>
    </dgm:pt>
    <dgm:pt modelId="{6ED9EBC5-E666-401E-8637-881C0D30CE8B}" type="pres">
      <dgm:prSet presAssocID="{0E00C521-FC50-4887-AC5D-580F46A536DC}" presName="vertSpace2a" presStyleCnt="0"/>
      <dgm:spPr/>
    </dgm:pt>
    <dgm:pt modelId="{56CC7FA2-7600-44B2-9AD8-AB477DE2AECF}" type="pres">
      <dgm:prSet presAssocID="{0E00C521-FC50-4887-AC5D-580F46A536DC}" presName="horz2" presStyleCnt="0"/>
      <dgm:spPr/>
    </dgm:pt>
    <dgm:pt modelId="{225302DE-752B-41B5-8243-FE86298787AE}" type="pres">
      <dgm:prSet presAssocID="{0E00C521-FC50-4887-AC5D-580F46A536DC}" presName="horzSpace2" presStyleCnt="0"/>
      <dgm:spPr/>
    </dgm:pt>
    <dgm:pt modelId="{DF25EEFE-0F40-440D-8985-27FD223B5D74}" type="pres">
      <dgm:prSet presAssocID="{0E00C521-FC50-4887-AC5D-580F46A536DC}" presName="tx2" presStyleLbl="revTx" presStyleIdx="7" presStyleCnt="9"/>
      <dgm:spPr/>
    </dgm:pt>
    <dgm:pt modelId="{EB05E91F-6976-4084-AC98-B3A1CC4C262B}" type="pres">
      <dgm:prSet presAssocID="{0E00C521-FC50-4887-AC5D-580F46A536DC}" presName="vert2" presStyleCnt="0"/>
      <dgm:spPr/>
    </dgm:pt>
    <dgm:pt modelId="{DD26BD88-7030-45B1-A397-335FC5E3593A}" type="pres">
      <dgm:prSet presAssocID="{0E00C521-FC50-4887-AC5D-580F46A536DC}" presName="thinLine2b" presStyleLbl="callout" presStyleIdx="4" presStyleCnt="6"/>
      <dgm:spPr/>
    </dgm:pt>
    <dgm:pt modelId="{24A07AE2-9FB8-486B-9448-74A1E6D56D8A}" type="pres">
      <dgm:prSet presAssocID="{0E00C521-FC50-4887-AC5D-580F46A536DC}" presName="vertSpace2b" presStyleCnt="0"/>
      <dgm:spPr/>
    </dgm:pt>
    <dgm:pt modelId="{12FA0DC1-EE40-477C-B357-B2E26823FC1C}" type="pres">
      <dgm:prSet presAssocID="{347F43C8-BE32-4D39-A93D-E6FB7C9653CF}" presName="horz2" presStyleCnt="0"/>
      <dgm:spPr/>
    </dgm:pt>
    <dgm:pt modelId="{A8EE049F-BD79-44F8-A508-1244F389E255}" type="pres">
      <dgm:prSet presAssocID="{347F43C8-BE32-4D39-A93D-E6FB7C9653CF}" presName="horzSpace2" presStyleCnt="0"/>
      <dgm:spPr/>
    </dgm:pt>
    <dgm:pt modelId="{5F2EF14A-29C2-4643-97A9-73ED8D5E9D25}" type="pres">
      <dgm:prSet presAssocID="{347F43C8-BE32-4D39-A93D-E6FB7C9653CF}" presName="tx2" presStyleLbl="revTx" presStyleIdx="8" presStyleCnt="9"/>
      <dgm:spPr/>
    </dgm:pt>
    <dgm:pt modelId="{F94F8618-4B92-4178-9E25-B4C20C4A2081}" type="pres">
      <dgm:prSet presAssocID="{347F43C8-BE32-4D39-A93D-E6FB7C9653CF}" presName="vert2" presStyleCnt="0"/>
      <dgm:spPr/>
    </dgm:pt>
    <dgm:pt modelId="{6CFEEA8E-328D-48D5-B32F-57CDEF813814}" type="pres">
      <dgm:prSet presAssocID="{347F43C8-BE32-4D39-A93D-E6FB7C9653CF}" presName="thinLine2b" presStyleLbl="callout" presStyleIdx="5" presStyleCnt="6"/>
      <dgm:spPr/>
    </dgm:pt>
    <dgm:pt modelId="{B809A3E1-0BA4-40C9-ABB2-8567465030CA}" type="pres">
      <dgm:prSet presAssocID="{347F43C8-BE32-4D39-A93D-E6FB7C9653CF}" presName="vertSpace2b" presStyleCnt="0"/>
      <dgm:spPr/>
    </dgm:pt>
  </dgm:ptLst>
  <dgm:cxnLst>
    <dgm:cxn modelId="{2E396D08-D544-4214-B32C-709EAAAE4EC9}" type="presOf" srcId="{347F43C8-BE32-4D39-A93D-E6FB7C9653CF}" destId="{5F2EF14A-29C2-4643-97A9-73ED8D5E9D25}" srcOrd="0" destOrd="0" presId="urn:microsoft.com/office/officeart/2008/layout/LinedList"/>
    <dgm:cxn modelId="{5C157215-9CC7-4CE9-B510-B6F3C5C7F098}" type="presOf" srcId="{DE6963D0-8D13-40C6-9E5C-5AF699754728}" destId="{2F7423E5-B8BF-4A92-AC91-5EA814DD8F03}" srcOrd="0" destOrd="0" presId="urn:microsoft.com/office/officeart/2008/layout/LinedList"/>
    <dgm:cxn modelId="{364A4631-F7F5-441C-BE31-6D835F69CEFA}" type="presOf" srcId="{97C36BC6-F2AD-47B4-9DB2-FE2F0812D8BE}" destId="{3F261443-6E28-4F3C-9916-698BD03E71F0}" srcOrd="0" destOrd="0" presId="urn:microsoft.com/office/officeart/2008/layout/LinedList"/>
    <dgm:cxn modelId="{0DF55C33-A377-40FD-8141-8EB3BC521BA2}" type="presOf" srcId="{0E00C521-FC50-4887-AC5D-580F46A536DC}" destId="{DF25EEFE-0F40-440D-8985-27FD223B5D74}" srcOrd="0" destOrd="0" presId="urn:microsoft.com/office/officeart/2008/layout/LinedList"/>
    <dgm:cxn modelId="{3B5CCA40-9111-4883-8283-6876C64B6243}" type="presOf" srcId="{F1BBBA6B-583B-45BE-B750-4DE03946180B}" destId="{600F6B93-3063-4700-8EC3-EE5B0937C576}" srcOrd="0" destOrd="0" presId="urn:microsoft.com/office/officeart/2008/layout/LinedList"/>
    <dgm:cxn modelId="{08ADC663-97B2-4B00-9774-2FE0E9C4F6BD}" srcId="{97C36BC6-F2AD-47B4-9DB2-FE2F0812D8BE}" destId="{D6F20626-2186-4785-9526-FF82294C50BC}" srcOrd="1" destOrd="0" parTransId="{5C956704-B4FE-4988-8536-4A3373FA5607}" sibTransId="{449EB7E2-F611-40A1-84CD-A3D73C80ACC1}"/>
    <dgm:cxn modelId="{1CFE6C65-EC83-4D94-84B9-CF843241BA1E}" srcId="{75A31007-2B2F-4CF6-8548-BEC97DA1EED2}" destId="{AAE09D65-749D-4370-9675-5E779874EC04}" srcOrd="0" destOrd="0" parTransId="{560D45F1-3851-426A-9B36-01AC270AC96E}" sibTransId="{54058BD4-5B2B-4174-A9D2-7403FDD81A70}"/>
    <dgm:cxn modelId="{52737169-AD9E-4009-8A12-5DBDB4870A71}" type="presOf" srcId="{AAE09D65-749D-4370-9675-5E779874EC04}" destId="{569AA23D-AE26-4208-B4C0-DBE96451FDCE}" srcOrd="0" destOrd="0" presId="urn:microsoft.com/office/officeart/2008/layout/LinedList"/>
    <dgm:cxn modelId="{FE91796A-56D2-46BF-AFEC-704C8E5CA059}" srcId="{F1BBBA6B-583B-45BE-B750-4DE03946180B}" destId="{347F43C8-BE32-4D39-A93D-E6FB7C9653CF}" srcOrd="1" destOrd="0" parTransId="{ACB340CD-D29F-47B7-A12C-B6EE13779C00}" sibTransId="{CD9BA046-73EF-4CFD-9A70-088981F05273}"/>
    <dgm:cxn modelId="{098B9372-851D-457C-A9A8-F2DE8F03C3E1}" srcId="{F1BBBA6B-583B-45BE-B750-4DE03946180B}" destId="{0E00C521-FC50-4887-AC5D-580F46A536DC}" srcOrd="0" destOrd="0" parTransId="{876F18F4-7B26-4B6C-BCD0-290BB03AE8A8}" sibTransId="{4E7DA5D8-61C9-4DAB-874C-2EECFE3CD7F4}"/>
    <dgm:cxn modelId="{82B14D57-013C-4564-A46A-D143E2451CEB}" srcId="{97C36BC6-F2AD-47B4-9DB2-FE2F0812D8BE}" destId="{DE6963D0-8D13-40C6-9E5C-5AF699754728}" srcOrd="0" destOrd="0" parTransId="{21DF8F8E-5744-4511-9626-AD80D494A4DC}" sibTransId="{FA02BA06-A360-4416-8644-BA56FDB22FCD}"/>
    <dgm:cxn modelId="{4CE3568C-1B23-415D-A6A4-314C683EB67C}" type="presOf" srcId="{CABCFA71-EF2F-4418-8B51-D8B67A0F2B99}" destId="{3505899D-DC2A-4334-9523-77971733B31D}" srcOrd="0" destOrd="0" presId="urn:microsoft.com/office/officeart/2008/layout/LinedList"/>
    <dgm:cxn modelId="{EA5E6A9E-FDE6-4273-ADA4-1CFC791D9049}" srcId="{9516CA93-6CF9-455F-98F4-FE405BE90210}" destId="{75A31007-2B2F-4CF6-8548-BEC97DA1EED2}" srcOrd="0" destOrd="0" parTransId="{6E8163E5-31CD-4A76-B1D1-3C35004A4AFE}" sibTransId="{31D79AD3-37AE-42AA-88F4-A5A143A67944}"/>
    <dgm:cxn modelId="{9E22ADA6-5D16-4381-8AC4-564AA2D0BC8F}" type="presOf" srcId="{75A31007-2B2F-4CF6-8548-BEC97DA1EED2}" destId="{D6CF9747-B49B-4C75-B1F1-2CB3AED85AC6}" srcOrd="0" destOrd="0" presId="urn:microsoft.com/office/officeart/2008/layout/LinedList"/>
    <dgm:cxn modelId="{FD6027B9-426B-4756-8723-6D1020B80393}" type="presOf" srcId="{9516CA93-6CF9-455F-98F4-FE405BE90210}" destId="{EF664578-BE89-435A-832C-8DB1A0B2F561}" srcOrd="0" destOrd="0" presId="urn:microsoft.com/office/officeart/2008/layout/LinedList"/>
    <dgm:cxn modelId="{87D120F7-F6FA-4E4F-8625-C0575088E8F8}" type="presOf" srcId="{D6F20626-2186-4785-9526-FF82294C50BC}" destId="{3C1F0AE2-7958-4E3D-9D75-A126BF5DFB63}" srcOrd="0" destOrd="0" presId="urn:microsoft.com/office/officeart/2008/layout/LinedList"/>
    <dgm:cxn modelId="{5351CDF9-60AA-469A-882B-B81633C69C9F}" srcId="{9516CA93-6CF9-455F-98F4-FE405BE90210}" destId="{F1BBBA6B-583B-45BE-B750-4DE03946180B}" srcOrd="2" destOrd="0" parTransId="{8282BF94-AEC7-4259-8DB5-AD2391FBF787}" sibTransId="{D0123F10-CC69-4D9B-9536-103110C10813}"/>
    <dgm:cxn modelId="{E6E0F4FE-FBC4-445C-84F8-9B7A6325D3AE}" srcId="{9516CA93-6CF9-455F-98F4-FE405BE90210}" destId="{97C36BC6-F2AD-47B4-9DB2-FE2F0812D8BE}" srcOrd="1" destOrd="0" parTransId="{B183A7F9-896F-421C-B019-CC11C023E3AB}" sibTransId="{E6121051-4220-44B9-8E8C-463254DCC3B1}"/>
    <dgm:cxn modelId="{78FE8BFF-2FFF-430F-8811-381003A38909}" srcId="{75A31007-2B2F-4CF6-8548-BEC97DA1EED2}" destId="{CABCFA71-EF2F-4418-8B51-D8B67A0F2B99}" srcOrd="1" destOrd="0" parTransId="{77987FC6-8B2F-478B-851A-117BA5B79709}" sibTransId="{EC820C7C-F339-4DA7-8FC4-F04ECA818095}"/>
    <dgm:cxn modelId="{66A5FA42-B34F-475F-ACE0-1946AF7F04E4}" type="presParOf" srcId="{EF664578-BE89-435A-832C-8DB1A0B2F561}" destId="{4A5F3D13-32EB-4147-AFD6-A188695E2470}" srcOrd="0" destOrd="0" presId="urn:microsoft.com/office/officeart/2008/layout/LinedList"/>
    <dgm:cxn modelId="{7F3B48E4-D7F8-4A6B-8112-9A396255312A}" type="presParOf" srcId="{EF664578-BE89-435A-832C-8DB1A0B2F561}" destId="{A163E21D-FF69-46EC-A23E-33D780625A4D}" srcOrd="1" destOrd="0" presId="urn:microsoft.com/office/officeart/2008/layout/LinedList"/>
    <dgm:cxn modelId="{BA67AFBC-223B-45C8-BA79-FD1B9D6F8D8C}" type="presParOf" srcId="{A163E21D-FF69-46EC-A23E-33D780625A4D}" destId="{D6CF9747-B49B-4C75-B1F1-2CB3AED85AC6}" srcOrd="0" destOrd="0" presId="urn:microsoft.com/office/officeart/2008/layout/LinedList"/>
    <dgm:cxn modelId="{5481A565-04B3-48A9-9C56-E46E8155D78B}" type="presParOf" srcId="{A163E21D-FF69-46EC-A23E-33D780625A4D}" destId="{A2852675-FD70-4560-B7AD-39D61719A538}" srcOrd="1" destOrd="0" presId="urn:microsoft.com/office/officeart/2008/layout/LinedList"/>
    <dgm:cxn modelId="{A012549C-2B8F-4DA3-87B4-EF2690FAFD83}" type="presParOf" srcId="{A2852675-FD70-4560-B7AD-39D61719A538}" destId="{0A397DDA-CD52-4B63-82B0-4EC95E20D9FE}" srcOrd="0" destOrd="0" presId="urn:microsoft.com/office/officeart/2008/layout/LinedList"/>
    <dgm:cxn modelId="{689400D6-35B5-49F3-B48D-00ADCD261827}" type="presParOf" srcId="{A2852675-FD70-4560-B7AD-39D61719A538}" destId="{FC3F6D36-3E82-41C5-9120-6BE04E09F75D}" srcOrd="1" destOrd="0" presId="urn:microsoft.com/office/officeart/2008/layout/LinedList"/>
    <dgm:cxn modelId="{E1688846-7C3F-4864-A65F-35EAAAD46608}" type="presParOf" srcId="{FC3F6D36-3E82-41C5-9120-6BE04E09F75D}" destId="{64BED970-7FEA-433B-877C-28A5C1CC3A79}" srcOrd="0" destOrd="0" presId="urn:microsoft.com/office/officeart/2008/layout/LinedList"/>
    <dgm:cxn modelId="{59E75BCE-D341-455C-B5B9-4CC8A84B3689}" type="presParOf" srcId="{FC3F6D36-3E82-41C5-9120-6BE04E09F75D}" destId="{569AA23D-AE26-4208-B4C0-DBE96451FDCE}" srcOrd="1" destOrd="0" presId="urn:microsoft.com/office/officeart/2008/layout/LinedList"/>
    <dgm:cxn modelId="{F7B580F7-C526-413C-B78E-EE7865EC1D44}" type="presParOf" srcId="{FC3F6D36-3E82-41C5-9120-6BE04E09F75D}" destId="{ECD977A9-BCF9-4036-8CA9-27190169DA98}" srcOrd="2" destOrd="0" presId="urn:microsoft.com/office/officeart/2008/layout/LinedList"/>
    <dgm:cxn modelId="{52CBDE7E-5483-4198-B62A-1C8D5C9C7288}" type="presParOf" srcId="{A2852675-FD70-4560-B7AD-39D61719A538}" destId="{785A4C8F-A279-45C0-B08C-CF1BCBFBAFCC}" srcOrd="2" destOrd="0" presId="urn:microsoft.com/office/officeart/2008/layout/LinedList"/>
    <dgm:cxn modelId="{3679FE5E-EEC4-4AD3-A2D9-B78ADB7F124A}" type="presParOf" srcId="{A2852675-FD70-4560-B7AD-39D61719A538}" destId="{90954D14-AC50-4428-8710-31AE087E779E}" srcOrd="3" destOrd="0" presId="urn:microsoft.com/office/officeart/2008/layout/LinedList"/>
    <dgm:cxn modelId="{4E7DECC4-1D7D-4654-BF6B-A0C57E4BED52}" type="presParOf" srcId="{A2852675-FD70-4560-B7AD-39D61719A538}" destId="{0001C803-1227-4449-ADA6-F7041E33945C}" srcOrd="4" destOrd="0" presId="urn:microsoft.com/office/officeart/2008/layout/LinedList"/>
    <dgm:cxn modelId="{88FFFE75-8999-4FA1-8B1C-5A5DBAF70AA2}" type="presParOf" srcId="{0001C803-1227-4449-ADA6-F7041E33945C}" destId="{8F1A0513-2800-4777-B8CF-A7DF63CC0A5A}" srcOrd="0" destOrd="0" presId="urn:microsoft.com/office/officeart/2008/layout/LinedList"/>
    <dgm:cxn modelId="{3838340D-7740-46B1-A8BF-EA198B327EEC}" type="presParOf" srcId="{0001C803-1227-4449-ADA6-F7041E33945C}" destId="{3505899D-DC2A-4334-9523-77971733B31D}" srcOrd="1" destOrd="0" presId="urn:microsoft.com/office/officeart/2008/layout/LinedList"/>
    <dgm:cxn modelId="{BB100965-D1A5-45DE-97F8-617E5336EDE9}" type="presParOf" srcId="{0001C803-1227-4449-ADA6-F7041E33945C}" destId="{418CA886-D56D-4E2A-A1EE-6834C77021C5}" srcOrd="2" destOrd="0" presId="urn:microsoft.com/office/officeart/2008/layout/LinedList"/>
    <dgm:cxn modelId="{0E4F6B0C-1A84-441F-BAE1-7FACB78BBBF6}" type="presParOf" srcId="{A2852675-FD70-4560-B7AD-39D61719A538}" destId="{AD95185D-E5CB-402A-B5E7-D3787BC7F058}" srcOrd="5" destOrd="0" presId="urn:microsoft.com/office/officeart/2008/layout/LinedList"/>
    <dgm:cxn modelId="{5F551833-842A-49C4-A9EC-F6BB870AAF84}" type="presParOf" srcId="{A2852675-FD70-4560-B7AD-39D61719A538}" destId="{FA7DB9D7-2CE2-454E-8790-58C1C3E0A157}" srcOrd="6" destOrd="0" presId="urn:microsoft.com/office/officeart/2008/layout/LinedList"/>
    <dgm:cxn modelId="{E72AD441-A97B-4AC8-AF6E-8DD8C9E1F927}" type="presParOf" srcId="{EF664578-BE89-435A-832C-8DB1A0B2F561}" destId="{6BCFF8B8-BEE1-4C08-9660-FB43F8B01E88}" srcOrd="2" destOrd="0" presId="urn:microsoft.com/office/officeart/2008/layout/LinedList"/>
    <dgm:cxn modelId="{FE7A4886-B76F-4658-8184-0FD9436C3D87}" type="presParOf" srcId="{EF664578-BE89-435A-832C-8DB1A0B2F561}" destId="{496C9623-693A-4639-A232-B3C20679A0F2}" srcOrd="3" destOrd="0" presId="urn:microsoft.com/office/officeart/2008/layout/LinedList"/>
    <dgm:cxn modelId="{A974C040-F9F1-4B09-81E7-5C3EB53F4D3D}" type="presParOf" srcId="{496C9623-693A-4639-A232-B3C20679A0F2}" destId="{3F261443-6E28-4F3C-9916-698BD03E71F0}" srcOrd="0" destOrd="0" presId="urn:microsoft.com/office/officeart/2008/layout/LinedList"/>
    <dgm:cxn modelId="{97998382-1625-4369-9001-7C3075E2A9BA}" type="presParOf" srcId="{496C9623-693A-4639-A232-B3C20679A0F2}" destId="{A3257B5C-79E5-4478-BDCB-0E0CDD0ECCC2}" srcOrd="1" destOrd="0" presId="urn:microsoft.com/office/officeart/2008/layout/LinedList"/>
    <dgm:cxn modelId="{48E01E59-9D78-4061-BD7D-4F880281F703}" type="presParOf" srcId="{A3257B5C-79E5-4478-BDCB-0E0CDD0ECCC2}" destId="{DFDFF066-0D15-47DE-BC27-CCC9A39DACC4}" srcOrd="0" destOrd="0" presId="urn:microsoft.com/office/officeart/2008/layout/LinedList"/>
    <dgm:cxn modelId="{B0829FAD-E0DC-4E27-A7AA-4C9D34B8E522}" type="presParOf" srcId="{A3257B5C-79E5-4478-BDCB-0E0CDD0ECCC2}" destId="{61FA0598-6210-4DAD-8703-AB7D71B53985}" srcOrd="1" destOrd="0" presId="urn:microsoft.com/office/officeart/2008/layout/LinedList"/>
    <dgm:cxn modelId="{04492D01-726D-46DE-A0C7-42F76CF7A559}" type="presParOf" srcId="{61FA0598-6210-4DAD-8703-AB7D71B53985}" destId="{149CCE61-C1E1-460A-BEB8-C608E087FACB}" srcOrd="0" destOrd="0" presId="urn:microsoft.com/office/officeart/2008/layout/LinedList"/>
    <dgm:cxn modelId="{3028F508-543C-4A75-93A9-EB947B431016}" type="presParOf" srcId="{61FA0598-6210-4DAD-8703-AB7D71B53985}" destId="{2F7423E5-B8BF-4A92-AC91-5EA814DD8F03}" srcOrd="1" destOrd="0" presId="urn:microsoft.com/office/officeart/2008/layout/LinedList"/>
    <dgm:cxn modelId="{462495EE-5C25-42DF-8937-5CD6C80BCFFA}" type="presParOf" srcId="{61FA0598-6210-4DAD-8703-AB7D71B53985}" destId="{6E3057CB-4D53-4F6B-B57C-C070E0CE7137}" srcOrd="2" destOrd="0" presId="urn:microsoft.com/office/officeart/2008/layout/LinedList"/>
    <dgm:cxn modelId="{0910448F-5534-4760-8DF9-2FB51F26B6B1}" type="presParOf" srcId="{A3257B5C-79E5-4478-BDCB-0E0CDD0ECCC2}" destId="{4DED4EF9-D98C-465C-B915-063A03C915FF}" srcOrd="2" destOrd="0" presId="urn:microsoft.com/office/officeart/2008/layout/LinedList"/>
    <dgm:cxn modelId="{54B1F9D2-08AE-491D-A712-3004B8BE33C3}" type="presParOf" srcId="{A3257B5C-79E5-4478-BDCB-0E0CDD0ECCC2}" destId="{343B3442-BD4B-43C7-A39B-E70807EB491C}" srcOrd="3" destOrd="0" presId="urn:microsoft.com/office/officeart/2008/layout/LinedList"/>
    <dgm:cxn modelId="{81421697-F4D7-4E39-BAC3-8CB9E0D60CBA}" type="presParOf" srcId="{A3257B5C-79E5-4478-BDCB-0E0CDD0ECCC2}" destId="{4FE8989A-7B6C-4D6E-B53D-5A3F192FF838}" srcOrd="4" destOrd="0" presId="urn:microsoft.com/office/officeart/2008/layout/LinedList"/>
    <dgm:cxn modelId="{5D6452AA-FA88-475F-8556-1FBCA2ED60B7}" type="presParOf" srcId="{4FE8989A-7B6C-4D6E-B53D-5A3F192FF838}" destId="{2D165DE6-52A9-4E26-855A-0F1AD4597FA5}" srcOrd="0" destOrd="0" presId="urn:microsoft.com/office/officeart/2008/layout/LinedList"/>
    <dgm:cxn modelId="{51790A2E-3EA2-4581-A149-384957C06267}" type="presParOf" srcId="{4FE8989A-7B6C-4D6E-B53D-5A3F192FF838}" destId="{3C1F0AE2-7958-4E3D-9D75-A126BF5DFB63}" srcOrd="1" destOrd="0" presId="urn:microsoft.com/office/officeart/2008/layout/LinedList"/>
    <dgm:cxn modelId="{FC8FCA67-63ED-4B51-9A8F-8DCE1C5B458F}" type="presParOf" srcId="{4FE8989A-7B6C-4D6E-B53D-5A3F192FF838}" destId="{27140E3C-34D7-4F18-B468-CD4719394F48}" srcOrd="2" destOrd="0" presId="urn:microsoft.com/office/officeart/2008/layout/LinedList"/>
    <dgm:cxn modelId="{ACD72EBB-EC2F-4AEE-A874-E3B6D9FCCDA9}" type="presParOf" srcId="{A3257B5C-79E5-4478-BDCB-0E0CDD0ECCC2}" destId="{22A18693-1C26-4F01-AAF8-5946E0074F42}" srcOrd="5" destOrd="0" presId="urn:microsoft.com/office/officeart/2008/layout/LinedList"/>
    <dgm:cxn modelId="{6905A296-AE73-420F-8C85-FF8AB51039A6}" type="presParOf" srcId="{A3257B5C-79E5-4478-BDCB-0E0CDD0ECCC2}" destId="{7D18DB43-D088-4395-B823-F9D4F14D5654}" srcOrd="6" destOrd="0" presId="urn:microsoft.com/office/officeart/2008/layout/LinedList"/>
    <dgm:cxn modelId="{3B4F2243-A0C1-4644-A6C7-FDB9A8871C29}" type="presParOf" srcId="{EF664578-BE89-435A-832C-8DB1A0B2F561}" destId="{545CA607-63E4-4E81-ADCD-EC79C5162312}" srcOrd="4" destOrd="0" presId="urn:microsoft.com/office/officeart/2008/layout/LinedList"/>
    <dgm:cxn modelId="{77978A86-EF90-47E8-BA13-DBAAE8357E5A}" type="presParOf" srcId="{EF664578-BE89-435A-832C-8DB1A0B2F561}" destId="{9E616B1A-5121-4F14-9C02-81076F02CD1B}" srcOrd="5" destOrd="0" presId="urn:microsoft.com/office/officeart/2008/layout/LinedList"/>
    <dgm:cxn modelId="{0D25806B-2D29-4249-B5ED-09BB2906FFE2}" type="presParOf" srcId="{9E616B1A-5121-4F14-9C02-81076F02CD1B}" destId="{600F6B93-3063-4700-8EC3-EE5B0937C576}" srcOrd="0" destOrd="0" presId="urn:microsoft.com/office/officeart/2008/layout/LinedList"/>
    <dgm:cxn modelId="{14A77420-3EF2-4D15-9CC6-3319FA92C223}" type="presParOf" srcId="{9E616B1A-5121-4F14-9C02-81076F02CD1B}" destId="{3D6CAA31-9698-4C6D-B124-455DBDEE32C0}" srcOrd="1" destOrd="0" presId="urn:microsoft.com/office/officeart/2008/layout/LinedList"/>
    <dgm:cxn modelId="{E30A0C17-A14B-4146-8F74-5B654A7722F8}" type="presParOf" srcId="{3D6CAA31-9698-4C6D-B124-455DBDEE32C0}" destId="{6ED9EBC5-E666-401E-8637-881C0D30CE8B}" srcOrd="0" destOrd="0" presId="urn:microsoft.com/office/officeart/2008/layout/LinedList"/>
    <dgm:cxn modelId="{47623459-A063-4F19-95FD-84AD89AEDC52}" type="presParOf" srcId="{3D6CAA31-9698-4C6D-B124-455DBDEE32C0}" destId="{56CC7FA2-7600-44B2-9AD8-AB477DE2AECF}" srcOrd="1" destOrd="0" presId="urn:microsoft.com/office/officeart/2008/layout/LinedList"/>
    <dgm:cxn modelId="{45A23D5A-AF0B-4FEE-B402-ECD6DC07AF90}" type="presParOf" srcId="{56CC7FA2-7600-44B2-9AD8-AB477DE2AECF}" destId="{225302DE-752B-41B5-8243-FE86298787AE}" srcOrd="0" destOrd="0" presId="urn:microsoft.com/office/officeart/2008/layout/LinedList"/>
    <dgm:cxn modelId="{A679B65F-A4EF-40C5-8874-3F2F2BD787EE}" type="presParOf" srcId="{56CC7FA2-7600-44B2-9AD8-AB477DE2AECF}" destId="{DF25EEFE-0F40-440D-8985-27FD223B5D74}" srcOrd="1" destOrd="0" presId="urn:microsoft.com/office/officeart/2008/layout/LinedList"/>
    <dgm:cxn modelId="{5EBD896B-C3A4-4370-BABE-744DF3DE1236}" type="presParOf" srcId="{56CC7FA2-7600-44B2-9AD8-AB477DE2AECF}" destId="{EB05E91F-6976-4084-AC98-B3A1CC4C262B}" srcOrd="2" destOrd="0" presId="urn:microsoft.com/office/officeart/2008/layout/LinedList"/>
    <dgm:cxn modelId="{BBA249CA-419A-4514-9A72-54CFC458C304}" type="presParOf" srcId="{3D6CAA31-9698-4C6D-B124-455DBDEE32C0}" destId="{DD26BD88-7030-45B1-A397-335FC5E3593A}" srcOrd="2" destOrd="0" presId="urn:microsoft.com/office/officeart/2008/layout/LinedList"/>
    <dgm:cxn modelId="{CF1A715F-3E44-4D08-B072-217D2222DBEF}" type="presParOf" srcId="{3D6CAA31-9698-4C6D-B124-455DBDEE32C0}" destId="{24A07AE2-9FB8-486B-9448-74A1E6D56D8A}" srcOrd="3" destOrd="0" presId="urn:microsoft.com/office/officeart/2008/layout/LinedList"/>
    <dgm:cxn modelId="{01367168-28AA-4B5A-A71F-ACF33C9FCF70}" type="presParOf" srcId="{3D6CAA31-9698-4C6D-B124-455DBDEE32C0}" destId="{12FA0DC1-EE40-477C-B357-B2E26823FC1C}" srcOrd="4" destOrd="0" presId="urn:microsoft.com/office/officeart/2008/layout/LinedList"/>
    <dgm:cxn modelId="{E60EC22C-3A55-48CC-AB06-522D380EAB7B}" type="presParOf" srcId="{12FA0DC1-EE40-477C-B357-B2E26823FC1C}" destId="{A8EE049F-BD79-44F8-A508-1244F389E255}" srcOrd="0" destOrd="0" presId="urn:microsoft.com/office/officeart/2008/layout/LinedList"/>
    <dgm:cxn modelId="{1E4E664F-4CA8-4465-A7A0-AAD3B2EF22BA}" type="presParOf" srcId="{12FA0DC1-EE40-477C-B357-B2E26823FC1C}" destId="{5F2EF14A-29C2-4643-97A9-73ED8D5E9D25}" srcOrd="1" destOrd="0" presId="urn:microsoft.com/office/officeart/2008/layout/LinedList"/>
    <dgm:cxn modelId="{4E2ABF77-8109-4293-9EC0-1443F6833C75}" type="presParOf" srcId="{12FA0DC1-EE40-477C-B357-B2E26823FC1C}" destId="{F94F8618-4B92-4178-9E25-B4C20C4A2081}" srcOrd="2" destOrd="0" presId="urn:microsoft.com/office/officeart/2008/layout/LinedList"/>
    <dgm:cxn modelId="{E245499D-1A65-48D5-8FD0-CD4A2370AFA3}" type="presParOf" srcId="{3D6CAA31-9698-4C6D-B124-455DBDEE32C0}" destId="{6CFEEA8E-328D-48D5-B32F-57CDEF813814}" srcOrd="5" destOrd="0" presId="urn:microsoft.com/office/officeart/2008/layout/LinedList"/>
    <dgm:cxn modelId="{11D3C11F-7EF1-49AF-8B5F-D76100A5879D}" type="presParOf" srcId="{3D6CAA31-9698-4C6D-B124-455DBDEE32C0}" destId="{B809A3E1-0BA4-40C9-ABB2-8567465030C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16CA93-6CF9-455F-98F4-FE405BE90210}" type="doc">
      <dgm:prSet loTypeId="urn:microsoft.com/office/officeart/2008/layout/LinedList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75A31007-2B2F-4CF6-8548-BEC97DA1EED2}">
      <dgm:prSet/>
      <dgm:spPr/>
      <dgm:t>
        <a:bodyPr/>
        <a:lstStyle/>
        <a:p>
          <a:r>
            <a:rPr lang="en-US" b="1"/>
            <a:t>Core Submission</a:t>
          </a:r>
          <a:r>
            <a:rPr lang="en-US"/>
            <a:t>:</a:t>
          </a:r>
        </a:p>
      </dgm:t>
    </dgm:pt>
    <dgm:pt modelId="{6E8163E5-31CD-4A76-B1D1-3C35004A4AFE}" type="parTrans" cxnId="{EA5E6A9E-FDE6-4273-ADA4-1CFC791D9049}">
      <dgm:prSet/>
      <dgm:spPr/>
      <dgm:t>
        <a:bodyPr/>
        <a:lstStyle/>
        <a:p>
          <a:endParaRPr lang="en-US"/>
        </a:p>
      </dgm:t>
    </dgm:pt>
    <dgm:pt modelId="{31D79AD3-37AE-42AA-88F4-A5A143A67944}" type="sibTrans" cxnId="{EA5E6A9E-FDE6-4273-ADA4-1CFC791D9049}">
      <dgm:prSet/>
      <dgm:spPr/>
      <dgm:t>
        <a:bodyPr/>
        <a:lstStyle/>
        <a:p>
          <a:endParaRPr lang="en-US"/>
        </a:p>
      </dgm:t>
    </dgm:pt>
    <dgm:pt modelId="{133B00C8-0CD0-46EE-9F6B-D7A69763A7C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Model &amp; Inference Code</a:t>
          </a:r>
          <a:r>
            <a:rPr lang="en-US" dirty="0"/>
            <a:t>: Python code to run analysis and generate results in a </a:t>
          </a:r>
          <a:r>
            <a:rPr lang="en-US" dirty="0" err="1"/>
            <a:t>Jupyter</a:t>
          </a:r>
          <a:r>
            <a:rPr lang="en-US" dirty="0"/>
            <a:t> notebook.</a:t>
          </a:r>
        </a:p>
      </dgm:t>
    </dgm:pt>
    <dgm:pt modelId="{03B683B7-C102-409C-847B-7AED33D22001}" type="parTrans" cxnId="{BF38339D-AD56-400A-9173-37824636326C}">
      <dgm:prSet/>
      <dgm:spPr/>
      <dgm:t>
        <a:bodyPr/>
        <a:lstStyle/>
        <a:p>
          <a:endParaRPr lang="en-US"/>
        </a:p>
      </dgm:t>
    </dgm:pt>
    <dgm:pt modelId="{7D26E0EB-7DC6-4571-B1CD-05121835A26D}" type="sibTrans" cxnId="{BF38339D-AD56-400A-9173-37824636326C}">
      <dgm:prSet/>
      <dgm:spPr/>
      <dgm:t>
        <a:bodyPr/>
        <a:lstStyle/>
        <a:p>
          <a:endParaRPr lang="en-US"/>
        </a:p>
      </dgm:t>
    </dgm:pt>
    <dgm:pt modelId="{5EB30E82-F61E-461A-BC5C-491E832F776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Documentation</a:t>
          </a:r>
          <a:r>
            <a:rPr lang="en-US" dirty="0"/>
            <a:t>: Document (e.g. text document, slide deck, etc.) to describe analysis, results, interpretation, conclusions, strategy for clinical implementation, and how to run the code.</a:t>
          </a:r>
        </a:p>
      </dgm:t>
    </dgm:pt>
    <dgm:pt modelId="{48B7673B-0646-4559-A637-90765F30151A}" type="parTrans" cxnId="{90313E03-61C2-49E3-8D5A-F9ECC1FBA789}">
      <dgm:prSet/>
      <dgm:spPr/>
      <dgm:t>
        <a:bodyPr/>
        <a:lstStyle/>
        <a:p>
          <a:endParaRPr lang="en-US"/>
        </a:p>
      </dgm:t>
    </dgm:pt>
    <dgm:pt modelId="{52420662-1FB8-4EAB-90DA-AF2BCB4C06C6}" type="sibTrans" cxnId="{90313E03-61C2-49E3-8D5A-F9ECC1FBA789}">
      <dgm:prSet/>
      <dgm:spPr/>
      <dgm:t>
        <a:bodyPr/>
        <a:lstStyle/>
        <a:p>
          <a:endParaRPr lang="en-US"/>
        </a:p>
      </dgm:t>
    </dgm:pt>
    <dgm:pt modelId="{3965849F-D7E7-4BA0-A9CD-37C357F79BB4}">
      <dgm:prSet/>
      <dgm:spPr/>
      <dgm:t>
        <a:bodyPr/>
        <a:lstStyle/>
        <a:p>
          <a:r>
            <a:rPr lang="en-US" b="1" dirty="0"/>
            <a:t>Additional Files</a:t>
          </a:r>
          <a:r>
            <a:rPr lang="en-US" dirty="0"/>
            <a:t>:</a:t>
          </a:r>
        </a:p>
      </dgm:t>
    </dgm:pt>
    <dgm:pt modelId="{09CF68C3-CC22-469F-BB93-C8944262A149}" type="parTrans" cxnId="{ABCE40CF-F453-481F-8997-0F8EB343B454}">
      <dgm:prSet/>
      <dgm:spPr/>
      <dgm:t>
        <a:bodyPr/>
        <a:lstStyle/>
        <a:p>
          <a:endParaRPr lang="en-US"/>
        </a:p>
      </dgm:t>
    </dgm:pt>
    <dgm:pt modelId="{D74FAC11-204E-4B75-A3C4-43D6A25334B7}" type="sibTrans" cxnId="{ABCE40CF-F453-481F-8997-0F8EB343B454}">
      <dgm:prSet/>
      <dgm:spPr/>
      <dgm:t>
        <a:bodyPr/>
        <a:lstStyle/>
        <a:p>
          <a:endParaRPr lang="en-US"/>
        </a:p>
      </dgm:t>
    </dgm:pt>
    <dgm:pt modelId="{356C709B-10E7-44BB-A9CD-09F02C87A77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Environment Info</a:t>
          </a:r>
          <a:r>
            <a:rPr lang="en-US" dirty="0"/>
            <a:t>: List of libraries and packages, setup details, and additional items necessary to run the </a:t>
          </a:r>
          <a:r>
            <a:rPr lang="en-US" dirty="0" err="1"/>
            <a:t>Jupyter</a:t>
          </a:r>
          <a:r>
            <a:rPr lang="en-US" dirty="0"/>
            <a:t> notebook (e.g. a fix seed).</a:t>
          </a:r>
        </a:p>
      </dgm:t>
    </dgm:pt>
    <dgm:pt modelId="{97E3A21C-34D6-4896-B0F3-EF759DB00EA0}" type="parTrans" cxnId="{4F539E28-E6F2-4A3B-B147-752D19404B81}">
      <dgm:prSet/>
      <dgm:spPr/>
      <dgm:t>
        <a:bodyPr/>
        <a:lstStyle/>
        <a:p>
          <a:endParaRPr lang="en-US"/>
        </a:p>
      </dgm:t>
    </dgm:pt>
    <dgm:pt modelId="{480687F5-6184-48BF-9FD4-5FC8BC2E38D0}" type="sibTrans" cxnId="{4F539E28-E6F2-4A3B-B147-752D19404B81}">
      <dgm:prSet/>
      <dgm:spPr/>
      <dgm:t>
        <a:bodyPr/>
        <a:lstStyle/>
        <a:p>
          <a:endParaRPr lang="en-US"/>
        </a:p>
      </dgm:t>
    </dgm:pt>
    <dgm:pt modelId="{6DEA53EA-47BB-46F7-BA39-93D508FD018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/>
            <a:t>List of team </a:t>
          </a:r>
          <a:r>
            <a:rPr lang="en-US" b="1" dirty="0"/>
            <a:t>members</a:t>
          </a:r>
          <a:r>
            <a:rPr lang="en-US" b="0" dirty="0"/>
            <a:t> and their </a:t>
          </a:r>
          <a:r>
            <a:rPr lang="en-US" b="1" dirty="0"/>
            <a:t>contribution.</a:t>
          </a:r>
          <a:endParaRPr lang="en-US" b="0" dirty="0"/>
        </a:p>
      </dgm:t>
    </dgm:pt>
    <dgm:pt modelId="{5784CE67-1DD8-4542-9885-8C38633979F8}" type="parTrans" cxnId="{8EFD88FD-DBAE-4243-8065-FB3A9DC64C30}">
      <dgm:prSet/>
      <dgm:spPr/>
      <dgm:t>
        <a:bodyPr/>
        <a:lstStyle/>
        <a:p>
          <a:endParaRPr lang="en-US"/>
        </a:p>
      </dgm:t>
    </dgm:pt>
    <dgm:pt modelId="{6B26810D-42C6-4E05-88B6-B3672E4CDAED}" type="sibTrans" cxnId="{8EFD88FD-DBAE-4243-8065-FB3A9DC64C30}">
      <dgm:prSet/>
      <dgm:spPr/>
      <dgm:t>
        <a:bodyPr/>
        <a:lstStyle/>
        <a:p>
          <a:endParaRPr lang="en-US"/>
        </a:p>
      </dgm:t>
    </dgm:pt>
    <dgm:pt modelId="{EF664578-BE89-435A-832C-8DB1A0B2F561}" type="pres">
      <dgm:prSet presAssocID="{9516CA93-6CF9-455F-98F4-FE405BE90210}" presName="vert0" presStyleCnt="0">
        <dgm:presLayoutVars>
          <dgm:dir/>
          <dgm:animOne val="branch"/>
          <dgm:animLvl val="lvl"/>
        </dgm:presLayoutVars>
      </dgm:prSet>
      <dgm:spPr/>
    </dgm:pt>
    <dgm:pt modelId="{4A5F3D13-32EB-4147-AFD6-A188695E2470}" type="pres">
      <dgm:prSet presAssocID="{75A31007-2B2F-4CF6-8548-BEC97DA1EED2}" presName="thickLine" presStyleLbl="alignNode1" presStyleIdx="0" presStyleCnt="2"/>
      <dgm:spPr/>
    </dgm:pt>
    <dgm:pt modelId="{A163E21D-FF69-46EC-A23E-33D780625A4D}" type="pres">
      <dgm:prSet presAssocID="{75A31007-2B2F-4CF6-8548-BEC97DA1EED2}" presName="horz1" presStyleCnt="0"/>
      <dgm:spPr/>
    </dgm:pt>
    <dgm:pt modelId="{D6CF9747-B49B-4C75-B1F1-2CB3AED85AC6}" type="pres">
      <dgm:prSet presAssocID="{75A31007-2B2F-4CF6-8548-BEC97DA1EED2}" presName="tx1" presStyleLbl="revTx" presStyleIdx="0" presStyleCnt="6"/>
      <dgm:spPr/>
    </dgm:pt>
    <dgm:pt modelId="{A2852675-FD70-4560-B7AD-39D61719A538}" type="pres">
      <dgm:prSet presAssocID="{75A31007-2B2F-4CF6-8548-BEC97DA1EED2}" presName="vert1" presStyleCnt="0"/>
      <dgm:spPr/>
    </dgm:pt>
    <dgm:pt modelId="{9D04D05A-0B20-4462-9D96-05EB0257CCF0}" type="pres">
      <dgm:prSet presAssocID="{133B00C8-0CD0-46EE-9F6B-D7A69763A7C8}" presName="vertSpace2a" presStyleCnt="0"/>
      <dgm:spPr/>
    </dgm:pt>
    <dgm:pt modelId="{361ACB58-6BF0-4F62-B519-ECD9FB06C05C}" type="pres">
      <dgm:prSet presAssocID="{133B00C8-0CD0-46EE-9F6B-D7A69763A7C8}" presName="horz2" presStyleCnt="0"/>
      <dgm:spPr/>
    </dgm:pt>
    <dgm:pt modelId="{2F650649-8057-4625-B28B-1BBB7C19B0DE}" type="pres">
      <dgm:prSet presAssocID="{133B00C8-0CD0-46EE-9F6B-D7A69763A7C8}" presName="horzSpace2" presStyleCnt="0"/>
      <dgm:spPr/>
    </dgm:pt>
    <dgm:pt modelId="{03187847-97A3-4833-A147-FA9C4A246EE6}" type="pres">
      <dgm:prSet presAssocID="{133B00C8-0CD0-46EE-9F6B-D7A69763A7C8}" presName="tx2" presStyleLbl="revTx" presStyleIdx="1" presStyleCnt="6"/>
      <dgm:spPr/>
    </dgm:pt>
    <dgm:pt modelId="{0E37C445-A66B-4EC6-A4CA-FBFE8C4CB354}" type="pres">
      <dgm:prSet presAssocID="{133B00C8-0CD0-46EE-9F6B-D7A69763A7C8}" presName="vert2" presStyleCnt="0"/>
      <dgm:spPr/>
    </dgm:pt>
    <dgm:pt modelId="{01A019B6-8D39-47A3-94C2-99F73F44D946}" type="pres">
      <dgm:prSet presAssocID="{133B00C8-0CD0-46EE-9F6B-D7A69763A7C8}" presName="thinLine2b" presStyleLbl="callout" presStyleIdx="0" presStyleCnt="4"/>
      <dgm:spPr/>
    </dgm:pt>
    <dgm:pt modelId="{15DBA673-F168-4AB5-9674-0B35ED18AEEB}" type="pres">
      <dgm:prSet presAssocID="{133B00C8-0CD0-46EE-9F6B-D7A69763A7C8}" presName="vertSpace2b" presStyleCnt="0"/>
      <dgm:spPr/>
    </dgm:pt>
    <dgm:pt modelId="{69BCBDB9-3E75-44F6-8E5C-ABAFB1CB232B}" type="pres">
      <dgm:prSet presAssocID="{5EB30E82-F61E-461A-BC5C-491E832F7766}" presName="horz2" presStyleCnt="0"/>
      <dgm:spPr/>
    </dgm:pt>
    <dgm:pt modelId="{81505E9B-AD8C-444D-B6BA-D0059755EC85}" type="pres">
      <dgm:prSet presAssocID="{5EB30E82-F61E-461A-BC5C-491E832F7766}" presName="horzSpace2" presStyleCnt="0"/>
      <dgm:spPr/>
    </dgm:pt>
    <dgm:pt modelId="{D286144C-744F-4A34-96AB-64FFAE202B47}" type="pres">
      <dgm:prSet presAssocID="{5EB30E82-F61E-461A-BC5C-491E832F7766}" presName="tx2" presStyleLbl="revTx" presStyleIdx="2" presStyleCnt="6"/>
      <dgm:spPr/>
    </dgm:pt>
    <dgm:pt modelId="{EF1FA3BD-482E-4754-9F1C-8662E504002E}" type="pres">
      <dgm:prSet presAssocID="{5EB30E82-F61E-461A-BC5C-491E832F7766}" presName="vert2" presStyleCnt="0"/>
      <dgm:spPr/>
    </dgm:pt>
    <dgm:pt modelId="{B0C04DFB-F27E-4D7F-A536-D7F0F9A19991}" type="pres">
      <dgm:prSet presAssocID="{5EB30E82-F61E-461A-BC5C-491E832F7766}" presName="thinLine2b" presStyleLbl="callout" presStyleIdx="1" presStyleCnt="4" custLinFactNeighborY="55789"/>
      <dgm:spPr/>
    </dgm:pt>
    <dgm:pt modelId="{9DA4646A-9562-454A-8EF4-6AA0FF84930E}" type="pres">
      <dgm:prSet presAssocID="{5EB30E82-F61E-461A-BC5C-491E832F7766}" presName="vertSpace2b" presStyleCnt="0"/>
      <dgm:spPr/>
    </dgm:pt>
    <dgm:pt modelId="{A47137F7-C1DD-44EB-A2A8-7CFB5E4BE61A}" type="pres">
      <dgm:prSet presAssocID="{3965849F-D7E7-4BA0-A9CD-37C357F79BB4}" presName="thickLine" presStyleLbl="alignNode1" presStyleIdx="1" presStyleCnt="2"/>
      <dgm:spPr/>
    </dgm:pt>
    <dgm:pt modelId="{AA329413-17A0-4219-B306-46F863382D88}" type="pres">
      <dgm:prSet presAssocID="{3965849F-D7E7-4BA0-A9CD-37C357F79BB4}" presName="horz1" presStyleCnt="0"/>
      <dgm:spPr/>
    </dgm:pt>
    <dgm:pt modelId="{2F171911-E79D-4419-9723-44064A08C611}" type="pres">
      <dgm:prSet presAssocID="{3965849F-D7E7-4BA0-A9CD-37C357F79BB4}" presName="tx1" presStyleLbl="revTx" presStyleIdx="3" presStyleCnt="6"/>
      <dgm:spPr/>
    </dgm:pt>
    <dgm:pt modelId="{40E81BE3-B60B-4B53-A1FB-B0A71AD4A2E5}" type="pres">
      <dgm:prSet presAssocID="{3965849F-D7E7-4BA0-A9CD-37C357F79BB4}" presName="vert1" presStyleCnt="0"/>
      <dgm:spPr/>
    </dgm:pt>
    <dgm:pt modelId="{06FB77CD-4C39-4C12-8B4D-AD7FC3863E18}" type="pres">
      <dgm:prSet presAssocID="{356C709B-10E7-44BB-A9CD-09F02C87A774}" presName="vertSpace2a" presStyleCnt="0"/>
      <dgm:spPr/>
    </dgm:pt>
    <dgm:pt modelId="{A2089152-6732-4B60-8B5A-1D71DB4F6812}" type="pres">
      <dgm:prSet presAssocID="{356C709B-10E7-44BB-A9CD-09F02C87A774}" presName="horz2" presStyleCnt="0"/>
      <dgm:spPr/>
    </dgm:pt>
    <dgm:pt modelId="{FEC52C0C-9FD8-4F4B-9B1B-C102AF83DA80}" type="pres">
      <dgm:prSet presAssocID="{356C709B-10E7-44BB-A9CD-09F02C87A774}" presName="horzSpace2" presStyleCnt="0"/>
      <dgm:spPr/>
    </dgm:pt>
    <dgm:pt modelId="{0089B24D-3DFC-4AFF-A470-8151AD0A5EDB}" type="pres">
      <dgm:prSet presAssocID="{356C709B-10E7-44BB-A9CD-09F02C87A774}" presName="tx2" presStyleLbl="revTx" presStyleIdx="4" presStyleCnt="6"/>
      <dgm:spPr/>
    </dgm:pt>
    <dgm:pt modelId="{81A8D984-FCEF-4C35-9CF1-090D6A08263B}" type="pres">
      <dgm:prSet presAssocID="{356C709B-10E7-44BB-A9CD-09F02C87A774}" presName="vert2" presStyleCnt="0"/>
      <dgm:spPr/>
    </dgm:pt>
    <dgm:pt modelId="{DFC43E9D-BA9C-41C1-9120-2F90D9F226C2}" type="pres">
      <dgm:prSet presAssocID="{356C709B-10E7-44BB-A9CD-09F02C87A774}" presName="thinLine2b" presStyleLbl="callout" presStyleIdx="2" presStyleCnt="4"/>
      <dgm:spPr/>
    </dgm:pt>
    <dgm:pt modelId="{61945D71-5A35-4968-AA48-F98E4C4AF378}" type="pres">
      <dgm:prSet presAssocID="{356C709B-10E7-44BB-A9CD-09F02C87A774}" presName="vertSpace2b" presStyleCnt="0"/>
      <dgm:spPr/>
    </dgm:pt>
    <dgm:pt modelId="{D7BB4D5C-269A-4485-8557-9E2EBD8CDDD6}" type="pres">
      <dgm:prSet presAssocID="{6DEA53EA-47BB-46F7-BA39-93D508FD0187}" presName="horz2" presStyleCnt="0"/>
      <dgm:spPr/>
    </dgm:pt>
    <dgm:pt modelId="{57552121-5194-46EC-B374-21734003B483}" type="pres">
      <dgm:prSet presAssocID="{6DEA53EA-47BB-46F7-BA39-93D508FD0187}" presName="horzSpace2" presStyleCnt="0"/>
      <dgm:spPr/>
    </dgm:pt>
    <dgm:pt modelId="{E4BE760C-F48C-4BD6-B8D9-B6D2631BE991}" type="pres">
      <dgm:prSet presAssocID="{6DEA53EA-47BB-46F7-BA39-93D508FD0187}" presName="tx2" presStyleLbl="revTx" presStyleIdx="5" presStyleCnt="6"/>
      <dgm:spPr/>
    </dgm:pt>
    <dgm:pt modelId="{1859DD48-E9D9-4578-B254-998E0E3676DD}" type="pres">
      <dgm:prSet presAssocID="{6DEA53EA-47BB-46F7-BA39-93D508FD0187}" presName="vert2" presStyleCnt="0"/>
      <dgm:spPr/>
    </dgm:pt>
    <dgm:pt modelId="{3FE30B4F-D770-4144-A8D1-420902D7A513}" type="pres">
      <dgm:prSet presAssocID="{6DEA53EA-47BB-46F7-BA39-93D508FD0187}" presName="thinLine2b" presStyleLbl="callout" presStyleIdx="3" presStyleCnt="4"/>
      <dgm:spPr/>
    </dgm:pt>
    <dgm:pt modelId="{3D179BA4-6B17-4114-91E0-7601E9ED14B1}" type="pres">
      <dgm:prSet presAssocID="{6DEA53EA-47BB-46F7-BA39-93D508FD0187}" presName="vertSpace2b" presStyleCnt="0"/>
      <dgm:spPr/>
    </dgm:pt>
  </dgm:ptLst>
  <dgm:cxnLst>
    <dgm:cxn modelId="{90313E03-61C2-49E3-8D5A-F9ECC1FBA789}" srcId="{75A31007-2B2F-4CF6-8548-BEC97DA1EED2}" destId="{5EB30E82-F61E-461A-BC5C-491E832F7766}" srcOrd="1" destOrd="0" parTransId="{48B7673B-0646-4559-A637-90765F30151A}" sibTransId="{52420662-1FB8-4EAB-90DA-AF2BCB4C06C6}"/>
    <dgm:cxn modelId="{4F539E28-E6F2-4A3B-B147-752D19404B81}" srcId="{3965849F-D7E7-4BA0-A9CD-37C357F79BB4}" destId="{356C709B-10E7-44BB-A9CD-09F02C87A774}" srcOrd="0" destOrd="0" parTransId="{97E3A21C-34D6-4896-B0F3-EF759DB00EA0}" sibTransId="{480687F5-6184-48BF-9FD4-5FC8BC2E38D0}"/>
    <dgm:cxn modelId="{F19D3E66-9325-4C0C-9891-27E94238E3CF}" type="presOf" srcId="{3965849F-D7E7-4BA0-A9CD-37C357F79BB4}" destId="{2F171911-E79D-4419-9723-44064A08C611}" srcOrd="0" destOrd="0" presId="urn:microsoft.com/office/officeart/2008/layout/LinedList"/>
    <dgm:cxn modelId="{6ADF3584-F4A4-4804-974C-7118F4BAD0D2}" type="presOf" srcId="{5EB30E82-F61E-461A-BC5C-491E832F7766}" destId="{D286144C-744F-4A34-96AB-64FFAE202B47}" srcOrd="0" destOrd="0" presId="urn:microsoft.com/office/officeart/2008/layout/LinedList"/>
    <dgm:cxn modelId="{BF38339D-AD56-400A-9173-37824636326C}" srcId="{75A31007-2B2F-4CF6-8548-BEC97DA1EED2}" destId="{133B00C8-0CD0-46EE-9F6B-D7A69763A7C8}" srcOrd="0" destOrd="0" parTransId="{03B683B7-C102-409C-847B-7AED33D22001}" sibTransId="{7D26E0EB-7DC6-4571-B1CD-05121835A26D}"/>
    <dgm:cxn modelId="{EA5E6A9E-FDE6-4273-ADA4-1CFC791D9049}" srcId="{9516CA93-6CF9-455F-98F4-FE405BE90210}" destId="{75A31007-2B2F-4CF6-8548-BEC97DA1EED2}" srcOrd="0" destOrd="0" parTransId="{6E8163E5-31CD-4A76-B1D1-3C35004A4AFE}" sibTransId="{31D79AD3-37AE-42AA-88F4-A5A143A67944}"/>
    <dgm:cxn modelId="{2DE31BA6-0651-4593-ADFA-53F302790473}" type="presOf" srcId="{356C709B-10E7-44BB-A9CD-09F02C87A774}" destId="{0089B24D-3DFC-4AFF-A470-8151AD0A5EDB}" srcOrd="0" destOrd="0" presId="urn:microsoft.com/office/officeart/2008/layout/LinedList"/>
    <dgm:cxn modelId="{9E22ADA6-5D16-4381-8AC4-564AA2D0BC8F}" type="presOf" srcId="{75A31007-2B2F-4CF6-8548-BEC97DA1EED2}" destId="{D6CF9747-B49B-4C75-B1F1-2CB3AED85AC6}" srcOrd="0" destOrd="0" presId="urn:microsoft.com/office/officeart/2008/layout/LinedList"/>
    <dgm:cxn modelId="{735D53B3-46CE-467A-BE4A-0A2E05569F27}" type="presOf" srcId="{6DEA53EA-47BB-46F7-BA39-93D508FD0187}" destId="{E4BE760C-F48C-4BD6-B8D9-B6D2631BE991}" srcOrd="0" destOrd="0" presId="urn:microsoft.com/office/officeart/2008/layout/LinedList"/>
    <dgm:cxn modelId="{FD6027B9-426B-4756-8723-6D1020B80393}" type="presOf" srcId="{9516CA93-6CF9-455F-98F4-FE405BE90210}" destId="{EF664578-BE89-435A-832C-8DB1A0B2F561}" srcOrd="0" destOrd="0" presId="urn:microsoft.com/office/officeart/2008/layout/LinedList"/>
    <dgm:cxn modelId="{ABCE40CF-F453-481F-8997-0F8EB343B454}" srcId="{9516CA93-6CF9-455F-98F4-FE405BE90210}" destId="{3965849F-D7E7-4BA0-A9CD-37C357F79BB4}" srcOrd="1" destOrd="0" parTransId="{09CF68C3-CC22-469F-BB93-C8944262A149}" sibTransId="{D74FAC11-204E-4B75-A3C4-43D6A25334B7}"/>
    <dgm:cxn modelId="{EE1D4BF6-7699-40FA-B868-5A14061E8368}" type="presOf" srcId="{133B00C8-0CD0-46EE-9F6B-D7A69763A7C8}" destId="{03187847-97A3-4833-A147-FA9C4A246EE6}" srcOrd="0" destOrd="0" presId="urn:microsoft.com/office/officeart/2008/layout/LinedList"/>
    <dgm:cxn modelId="{8EFD88FD-DBAE-4243-8065-FB3A9DC64C30}" srcId="{3965849F-D7E7-4BA0-A9CD-37C357F79BB4}" destId="{6DEA53EA-47BB-46F7-BA39-93D508FD0187}" srcOrd="1" destOrd="0" parTransId="{5784CE67-1DD8-4542-9885-8C38633979F8}" sibTransId="{6B26810D-42C6-4E05-88B6-B3672E4CDAED}"/>
    <dgm:cxn modelId="{66A5FA42-B34F-475F-ACE0-1946AF7F04E4}" type="presParOf" srcId="{EF664578-BE89-435A-832C-8DB1A0B2F561}" destId="{4A5F3D13-32EB-4147-AFD6-A188695E2470}" srcOrd="0" destOrd="0" presId="urn:microsoft.com/office/officeart/2008/layout/LinedList"/>
    <dgm:cxn modelId="{7F3B48E4-D7F8-4A6B-8112-9A396255312A}" type="presParOf" srcId="{EF664578-BE89-435A-832C-8DB1A0B2F561}" destId="{A163E21D-FF69-46EC-A23E-33D780625A4D}" srcOrd="1" destOrd="0" presId="urn:microsoft.com/office/officeart/2008/layout/LinedList"/>
    <dgm:cxn modelId="{BA67AFBC-223B-45C8-BA79-FD1B9D6F8D8C}" type="presParOf" srcId="{A163E21D-FF69-46EC-A23E-33D780625A4D}" destId="{D6CF9747-B49B-4C75-B1F1-2CB3AED85AC6}" srcOrd="0" destOrd="0" presId="urn:microsoft.com/office/officeart/2008/layout/LinedList"/>
    <dgm:cxn modelId="{5481A565-04B3-48A9-9C56-E46E8155D78B}" type="presParOf" srcId="{A163E21D-FF69-46EC-A23E-33D780625A4D}" destId="{A2852675-FD70-4560-B7AD-39D61719A538}" srcOrd="1" destOrd="0" presId="urn:microsoft.com/office/officeart/2008/layout/LinedList"/>
    <dgm:cxn modelId="{EAFC71F2-9709-40A4-AC05-F954F36F6C83}" type="presParOf" srcId="{A2852675-FD70-4560-B7AD-39D61719A538}" destId="{9D04D05A-0B20-4462-9D96-05EB0257CCF0}" srcOrd="0" destOrd="0" presId="urn:microsoft.com/office/officeart/2008/layout/LinedList"/>
    <dgm:cxn modelId="{9D2BC990-460B-477C-953F-0AC639AA8452}" type="presParOf" srcId="{A2852675-FD70-4560-B7AD-39D61719A538}" destId="{361ACB58-6BF0-4F62-B519-ECD9FB06C05C}" srcOrd="1" destOrd="0" presId="urn:microsoft.com/office/officeart/2008/layout/LinedList"/>
    <dgm:cxn modelId="{AAFADD3D-8B73-4D9E-A99C-65BB3B87EFC2}" type="presParOf" srcId="{361ACB58-6BF0-4F62-B519-ECD9FB06C05C}" destId="{2F650649-8057-4625-B28B-1BBB7C19B0DE}" srcOrd="0" destOrd="0" presId="urn:microsoft.com/office/officeart/2008/layout/LinedList"/>
    <dgm:cxn modelId="{F10CBAEA-5472-4445-999B-4F74838BDB1F}" type="presParOf" srcId="{361ACB58-6BF0-4F62-B519-ECD9FB06C05C}" destId="{03187847-97A3-4833-A147-FA9C4A246EE6}" srcOrd="1" destOrd="0" presId="urn:microsoft.com/office/officeart/2008/layout/LinedList"/>
    <dgm:cxn modelId="{BF43ACAB-517D-4702-8EAF-04F06B7C54BB}" type="presParOf" srcId="{361ACB58-6BF0-4F62-B519-ECD9FB06C05C}" destId="{0E37C445-A66B-4EC6-A4CA-FBFE8C4CB354}" srcOrd="2" destOrd="0" presId="urn:microsoft.com/office/officeart/2008/layout/LinedList"/>
    <dgm:cxn modelId="{792E5B71-F371-4355-B16C-93188FB8970B}" type="presParOf" srcId="{A2852675-FD70-4560-B7AD-39D61719A538}" destId="{01A019B6-8D39-47A3-94C2-99F73F44D946}" srcOrd="2" destOrd="0" presId="urn:microsoft.com/office/officeart/2008/layout/LinedList"/>
    <dgm:cxn modelId="{171467F6-A578-444E-AD19-E5E416CF396E}" type="presParOf" srcId="{A2852675-FD70-4560-B7AD-39D61719A538}" destId="{15DBA673-F168-4AB5-9674-0B35ED18AEEB}" srcOrd="3" destOrd="0" presId="urn:microsoft.com/office/officeart/2008/layout/LinedList"/>
    <dgm:cxn modelId="{423DFE89-E26A-49C6-85D5-34F54CEDA86D}" type="presParOf" srcId="{A2852675-FD70-4560-B7AD-39D61719A538}" destId="{69BCBDB9-3E75-44F6-8E5C-ABAFB1CB232B}" srcOrd="4" destOrd="0" presId="urn:microsoft.com/office/officeart/2008/layout/LinedList"/>
    <dgm:cxn modelId="{0C2D4599-A765-4C59-9186-C55ED7665FBF}" type="presParOf" srcId="{69BCBDB9-3E75-44F6-8E5C-ABAFB1CB232B}" destId="{81505E9B-AD8C-444D-B6BA-D0059755EC85}" srcOrd="0" destOrd="0" presId="urn:microsoft.com/office/officeart/2008/layout/LinedList"/>
    <dgm:cxn modelId="{A5DD6782-60B5-4ACD-8759-990A32F99951}" type="presParOf" srcId="{69BCBDB9-3E75-44F6-8E5C-ABAFB1CB232B}" destId="{D286144C-744F-4A34-96AB-64FFAE202B47}" srcOrd="1" destOrd="0" presId="urn:microsoft.com/office/officeart/2008/layout/LinedList"/>
    <dgm:cxn modelId="{6C1FA89E-E2D3-432F-B3BD-70D2E3F12A3F}" type="presParOf" srcId="{69BCBDB9-3E75-44F6-8E5C-ABAFB1CB232B}" destId="{EF1FA3BD-482E-4754-9F1C-8662E504002E}" srcOrd="2" destOrd="0" presId="urn:microsoft.com/office/officeart/2008/layout/LinedList"/>
    <dgm:cxn modelId="{9CBF1B99-12F6-4A08-B251-F4D677E3923C}" type="presParOf" srcId="{A2852675-FD70-4560-B7AD-39D61719A538}" destId="{B0C04DFB-F27E-4D7F-A536-D7F0F9A19991}" srcOrd="5" destOrd="0" presId="urn:microsoft.com/office/officeart/2008/layout/LinedList"/>
    <dgm:cxn modelId="{6AFE965A-4F2A-4880-9FB4-C61446AD62C3}" type="presParOf" srcId="{A2852675-FD70-4560-B7AD-39D61719A538}" destId="{9DA4646A-9562-454A-8EF4-6AA0FF84930E}" srcOrd="6" destOrd="0" presId="urn:microsoft.com/office/officeart/2008/layout/LinedList"/>
    <dgm:cxn modelId="{128F6A78-924D-43F3-8F4D-C7E12199736E}" type="presParOf" srcId="{EF664578-BE89-435A-832C-8DB1A0B2F561}" destId="{A47137F7-C1DD-44EB-A2A8-7CFB5E4BE61A}" srcOrd="2" destOrd="0" presId="urn:microsoft.com/office/officeart/2008/layout/LinedList"/>
    <dgm:cxn modelId="{2257D0BE-FD70-4670-AA8A-DC11014233A5}" type="presParOf" srcId="{EF664578-BE89-435A-832C-8DB1A0B2F561}" destId="{AA329413-17A0-4219-B306-46F863382D88}" srcOrd="3" destOrd="0" presId="urn:microsoft.com/office/officeart/2008/layout/LinedList"/>
    <dgm:cxn modelId="{9126D7C9-9F75-4B41-9478-495CF20636FC}" type="presParOf" srcId="{AA329413-17A0-4219-B306-46F863382D88}" destId="{2F171911-E79D-4419-9723-44064A08C611}" srcOrd="0" destOrd="0" presId="urn:microsoft.com/office/officeart/2008/layout/LinedList"/>
    <dgm:cxn modelId="{C6314E94-A8CB-40DF-B29C-1F3614233D94}" type="presParOf" srcId="{AA329413-17A0-4219-B306-46F863382D88}" destId="{40E81BE3-B60B-4B53-A1FB-B0A71AD4A2E5}" srcOrd="1" destOrd="0" presId="urn:microsoft.com/office/officeart/2008/layout/LinedList"/>
    <dgm:cxn modelId="{33077A6D-EA6D-4D61-A434-AD66BA93942B}" type="presParOf" srcId="{40E81BE3-B60B-4B53-A1FB-B0A71AD4A2E5}" destId="{06FB77CD-4C39-4C12-8B4D-AD7FC3863E18}" srcOrd="0" destOrd="0" presId="urn:microsoft.com/office/officeart/2008/layout/LinedList"/>
    <dgm:cxn modelId="{AD783117-9F60-4F8F-A9D0-4BCCD354619F}" type="presParOf" srcId="{40E81BE3-B60B-4B53-A1FB-B0A71AD4A2E5}" destId="{A2089152-6732-4B60-8B5A-1D71DB4F6812}" srcOrd="1" destOrd="0" presId="urn:microsoft.com/office/officeart/2008/layout/LinedList"/>
    <dgm:cxn modelId="{DBB2B829-78BB-4F8D-A661-FC720280A420}" type="presParOf" srcId="{A2089152-6732-4B60-8B5A-1D71DB4F6812}" destId="{FEC52C0C-9FD8-4F4B-9B1B-C102AF83DA80}" srcOrd="0" destOrd="0" presId="urn:microsoft.com/office/officeart/2008/layout/LinedList"/>
    <dgm:cxn modelId="{2CF4E143-A87F-4129-9E66-CC90AD524418}" type="presParOf" srcId="{A2089152-6732-4B60-8B5A-1D71DB4F6812}" destId="{0089B24D-3DFC-4AFF-A470-8151AD0A5EDB}" srcOrd="1" destOrd="0" presId="urn:microsoft.com/office/officeart/2008/layout/LinedList"/>
    <dgm:cxn modelId="{87F90B14-67B9-4539-A8E2-61A951890A91}" type="presParOf" srcId="{A2089152-6732-4B60-8B5A-1D71DB4F6812}" destId="{81A8D984-FCEF-4C35-9CF1-090D6A08263B}" srcOrd="2" destOrd="0" presId="urn:microsoft.com/office/officeart/2008/layout/LinedList"/>
    <dgm:cxn modelId="{50F7E8B0-2CE8-4311-BBC0-12AA5A2B959C}" type="presParOf" srcId="{40E81BE3-B60B-4B53-A1FB-B0A71AD4A2E5}" destId="{DFC43E9D-BA9C-41C1-9120-2F90D9F226C2}" srcOrd="2" destOrd="0" presId="urn:microsoft.com/office/officeart/2008/layout/LinedList"/>
    <dgm:cxn modelId="{027AB938-47E5-4723-8BF9-9442167F4170}" type="presParOf" srcId="{40E81BE3-B60B-4B53-A1FB-B0A71AD4A2E5}" destId="{61945D71-5A35-4968-AA48-F98E4C4AF378}" srcOrd="3" destOrd="0" presId="urn:microsoft.com/office/officeart/2008/layout/LinedList"/>
    <dgm:cxn modelId="{2C3D1EDF-6FDD-4D21-BFA2-4CEB306C3F12}" type="presParOf" srcId="{40E81BE3-B60B-4B53-A1FB-B0A71AD4A2E5}" destId="{D7BB4D5C-269A-4485-8557-9E2EBD8CDDD6}" srcOrd="4" destOrd="0" presId="urn:microsoft.com/office/officeart/2008/layout/LinedList"/>
    <dgm:cxn modelId="{0CA19EED-95F6-4301-9B93-C3582FFB6493}" type="presParOf" srcId="{D7BB4D5C-269A-4485-8557-9E2EBD8CDDD6}" destId="{57552121-5194-46EC-B374-21734003B483}" srcOrd="0" destOrd="0" presId="urn:microsoft.com/office/officeart/2008/layout/LinedList"/>
    <dgm:cxn modelId="{187553AD-B1B1-43B6-82FE-AABCC2AF7101}" type="presParOf" srcId="{D7BB4D5C-269A-4485-8557-9E2EBD8CDDD6}" destId="{E4BE760C-F48C-4BD6-B8D9-B6D2631BE991}" srcOrd="1" destOrd="0" presId="urn:microsoft.com/office/officeart/2008/layout/LinedList"/>
    <dgm:cxn modelId="{A7003A58-4859-4113-AAB2-1B9BA45BBC9D}" type="presParOf" srcId="{D7BB4D5C-269A-4485-8557-9E2EBD8CDDD6}" destId="{1859DD48-E9D9-4578-B254-998E0E3676DD}" srcOrd="2" destOrd="0" presId="urn:microsoft.com/office/officeart/2008/layout/LinedList"/>
    <dgm:cxn modelId="{201E5E42-61BD-42BA-9198-C91CC0B5A443}" type="presParOf" srcId="{40E81BE3-B60B-4B53-A1FB-B0A71AD4A2E5}" destId="{3FE30B4F-D770-4144-A8D1-420902D7A513}" srcOrd="5" destOrd="0" presId="urn:microsoft.com/office/officeart/2008/layout/LinedList"/>
    <dgm:cxn modelId="{087F0B83-8BA7-430F-BB8A-9F52FC3C5325}" type="presParOf" srcId="{40E81BE3-B60B-4B53-A1FB-B0A71AD4A2E5}" destId="{3D179BA4-6B17-4114-91E0-7601E9ED14B1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16CA93-6CF9-455F-98F4-FE405BE90210}" type="doc">
      <dgm:prSet loTypeId="urn:microsoft.com/office/officeart/2008/layout/LinedList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75A31007-2B2F-4CF6-8548-BEC97DA1EED2}">
      <dgm:prSet/>
      <dgm:spPr/>
      <dgm:t>
        <a:bodyPr/>
        <a:lstStyle/>
        <a:p>
          <a:r>
            <a:rPr lang="en-US" b="1" dirty="0"/>
            <a:t>Evaluation Metrics</a:t>
          </a:r>
          <a:r>
            <a:rPr lang="en-US" dirty="0"/>
            <a:t>:</a:t>
          </a:r>
        </a:p>
      </dgm:t>
    </dgm:pt>
    <dgm:pt modelId="{6E8163E5-31CD-4A76-B1D1-3C35004A4AFE}" type="parTrans" cxnId="{EA5E6A9E-FDE6-4273-ADA4-1CFC791D9049}">
      <dgm:prSet/>
      <dgm:spPr/>
      <dgm:t>
        <a:bodyPr/>
        <a:lstStyle/>
        <a:p>
          <a:endParaRPr lang="en-US"/>
        </a:p>
      </dgm:t>
    </dgm:pt>
    <dgm:pt modelId="{31D79AD3-37AE-42AA-88F4-A5A143A67944}" type="sibTrans" cxnId="{EA5E6A9E-FDE6-4273-ADA4-1CFC791D9049}">
      <dgm:prSet/>
      <dgm:spPr/>
      <dgm:t>
        <a:bodyPr/>
        <a:lstStyle/>
        <a:p>
          <a:endParaRPr lang="en-US"/>
        </a:p>
      </dgm:t>
    </dgm:pt>
    <dgm:pt modelId="{D4F51A80-608F-4D64-98A4-0F2B438D575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 i="0" u="none" dirty="0"/>
            <a:t>Understanding</a:t>
          </a:r>
          <a:r>
            <a:rPr lang="en-GB" b="0" i="0" u="none" dirty="0"/>
            <a:t> of the problem statement (1-10).</a:t>
          </a:r>
          <a:endParaRPr lang="en-US" dirty="0"/>
        </a:p>
      </dgm:t>
    </dgm:pt>
    <dgm:pt modelId="{39E6CC28-3583-4584-A623-0CAC856BD73A}" type="parTrans" cxnId="{EA846A88-3BA6-49DE-953A-C07FA43E1C75}">
      <dgm:prSet/>
      <dgm:spPr/>
      <dgm:t>
        <a:bodyPr/>
        <a:lstStyle/>
        <a:p>
          <a:endParaRPr lang="en-US"/>
        </a:p>
      </dgm:t>
    </dgm:pt>
    <dgm:pt modelId="{35F21129-BE6C-48D1-86FC-6932B4D56AFC}" type="sibTrans" cxnId="{EA846A88-3BA6-49DE-953A-C07FA43E1C75}">
      <dgm:prSet/>
      <dgm:spPr/>
      <dgm:t>
        <a:bodyPr/>
        <a:lstStyle/>
        <a:p>
          <a:endParaRPr lang="en-US"/>
        </a:p>
      </dgm:t>
    </dgm:pt>
    <dgm:pt modelId="{B8180D63-AFC0-4F4C-9C8A-7764ADDC7A4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 i="0" u="none" dirty="0"/>
            <a:t>Quality</a:t>
          </a:r>
          <a:r>
            <a:rPr lang="en-GB" b="0" i="0" u="none" dirty="0"/>
            <a:t> of the proposed solution and results (reviewers must be able to reproduce the results)  (1-10).</a:t>
          </a:r>
          <a:endParaRPr lang="en-US" dirty="0"/>
        </a:p>
      </dgm:t>
    </dgm:pt>
    <dgm:pt modelId="{01746017-9C04-415C-9358-A5B4C454E2EF}" type="parTrans" cxnId="{27A5AEDD-C4C1-41BE-A1F2-65119F26BC43}">
      <dgm:prSet/>
      <dgm:spPr/>
      <dgm:t>
        <a:bodyPr/>
        <a:lstStyle/>
        <a:p>
          <a:endParaRPr lang="en-US"/>
        </a:p>
      </dgm:t>
    </dgm:pt>
    <dgm:pt modelId="{3EE01E69-F311-4EE1-B397-CC7E4D444B72}" type="sibTrans" cxnId="{27A5AEDD-C4C1-41BE-A1F2-65119F26BC43}">
      <dgm:prSet/>
      <dgm:spPr/>
      <dgm:t>
        <a:bodyPr/>
        <a:lstStyle/>
        <a:p>
          <a:endParaRPr lang="en-US"/>
        </a:p>
      </dgm:t>
    </dgm:pt>
    <dgm:pt modelId="{187F88B2-9D1E-4D7B-8A6E-B4CDD182772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 i="0" u="none" dirty="0"/>
            <a:t>Capability</a:t>
          </a:r>
          <a:r>
            <a:rPr lang="en-GB" b="0" i="0" u="none" dirty="0"/>
            <a:t> to describe implementation of the solution in the clinical setting (1-10).</a:t>
          </a:r>
          <a:endParaRPr lang="en-US" dirty="0"/>
        </a:p>
      </dgm:t>
    </dgm:pt>
    <dgm:pt modelId="{6B9ABC19-4E0F-43F0-AAE2-BDDA95A975B8}" type="parTrans" cxnId="{AF3F616F-E5BD-4723-A5A7-0ABADE24B387}">
      <dgm:prSet/>
      <dgm:spPr/>
      <dgm:t>
        <a:bodyPr/>
        <a:lstStyle/>
        <a:p>
          <a:endParaRPr lang="en-US"/>
        </a:p>
      </dgm:t>
    </dgm:pt>
    <dgm:pt modelId="{CDC4219A-0A21-4429-9B55-63440D465763}" type="sibTrans" cxnId="{AF3F616F-E5BD-4723-A5A7-0ABADE24B387}">
      <dgm:prSet/>
      <dgm:spPr/>
      <dgm:t>
        <a:bodyPr/>
        <a:lstStyle/>
        <a:p>
          <a:endParaRPr lang="en-US"/>
        </a:p>
      </dgm:t>
    </dgm:pt>
    <dgm:pt modelId="{177BA54A-040D-481B-B8FE-7265EEDB1B0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 i="0" u="none" dirty="0"/>
            <a:t>Bonus challenge</a:t>
          </a:r>
          <a:r>
            <a:rPr lang="en-GB" b="0" i="0" u="none" dirty="0"/>
            <a:t>: </a:t>
          </a:r>
          <a:r>
            <a:rPr lang="en-US" dirty="0"/>
            <a:t>specify if attempted along with implemented solution (1-3).</a:t>
          </a:r>
        </a:p>
      </dgm:t>
    </dgm:pt>
    <dgm:pt modelId="{9AD9ACB1-C824-4D32-9498-F7698E8104CC}" type="parTrans" cxnId="{EC23CF3B-C745-4350-899A-EAABFEC3CF92}">
      <dgm:prSet/>
      <dgm:spPr/>
      <dgm:t>
        <a:bodyPr/>
        <a:lstStyle/>
        <a:p>
          <a:endParaRPr lang="en-US"/>
        </a:p>
      </dgm:t>
    </dgm:pt>
    <dgm:pt modelId="{A01FFFCA-BA1C-4DBB-A26C-53B4ADE73806}" type="sibTrans" cxnId="{EC23CF3B-C745-4350-899A-EAABFEC3CF92}">
      <dgm:prSet/>
      <dgm:spPr/>
      <dgm:t>
        <a:bodyPr/>
        <a:lstStyle/>
        <a:p>
          <a:endParaRPr lang="en-US"/>
        </a:p>
      </dgm:t>
    </dgm:pt>
    <dgm:pt modelId="{451F646D-24F9-40DD-B34E-7CC47A4F06AA}">
      <dgm:prSet/>
      <dgm:spPr/>
      <dgm:t>
        <a:bodyPr/>
        <a:lstStyle/>
        <a:p>
          <a:r>
            <a:rPr lang="en-US" b="1" dirty="0"/>
            <a:t>Best Practices</a:t>
          </a:r>
          <a:r>
            <a:rPr lang="en-US" dirty="0"/>
            <a:t>:</a:t>
          </a:r>
        </a:p>
      </dgm:t>
    </dgm:pt>
    <dgm:pt modelId="{44B09225-3277-44EE-8ECF-D149CD425517}" type="parTrans" cxnId="{748DB88C-34D6-4C1F-B793-623D255D9F68}">
      <dgm:prSet/>
      <dgm:spPr/>
      <dgm:t>
        <a:bodyPr/>
        <a:lstStyle/>
        <a:p>
          <a:endParaRPr lang="en-US"/>
        </a:p>
      </dgm:t>
    </dgm:pt>
    <dgm:pt modelId="{85B72B75-074B-4964-A036-F9A37D43D09E}" type="sibTrans" cxnId="{748DB88C-34D6-4C1F-B793-623D255D9F68}">
      <dgm:prSet/>
      <dgm:spPr/>
      <dgm:t>
        <a:bodyPr/>
        <a:lstStyle/>
        <a:p>
          <a:endParaRPr lang="en-US"/>
        </a:p>
      </dgm:t>
    </dgm:pt>
    <dgm:pt modelId="{A5098B1C-C8E1-4AE7-A864-5B306E4B0EF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Start with a working baseline model and show the methodology for iterative improvements.</a:t>
          </a:r>
        </a:p>
      </dgm:t>
    </dgm:pt>
    <dgm:pt modelId="{3B2A5375-53B3-4477-A365-7252C795C9CE}" type="parTrans" cxnId="{0917ADD1-B4F7-49DA-9434-EFAC9863225B}">
      <dgm:prSet/>
      <dgm:spPr/>
      <dgm:t>
        <a:bodyPr/>
        <a:lstStyle/>
        <a:p>
          <a:endParaRPr lang="en-US"/>
        </a:p>
      </dgm:t>
    </dgm:pt>
    <dgm:pt modelId="{3B7B9E25-72E2-45A0-8166-2F9CFED5E98B}" type="sibTrans" cxnId="{0917ADD1-B4F7-49DA-9434-EFAC9863225B}">
      <dgm:prSet/>
      <dgm:spPr/>
      <dgm:t>
        <a:bodyPr/>
        <a:lstStyle/>
        <a:p>
          <a:endParaRPr lang="en-US"/>
        </a:p>
      </dgm:t>
    </dgm:pt>
    <dgm:pt modelId="{6C75C500-A956-41AA-B15C-B7000C7F208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Include the output of intermediate steps taken (such as graphs, performance tables, etc.).</a:t>
          </a:r>
        </a:p>
      </dgm:t>
    </dgm:pt>
    <dgm:pt modelId="{6FDDCD36-B273-4FDA-AC4C-00BCBF2B69A9}" type="parTrans" cxnId="{5817B248-A2AC-4A33-BB7B-F65A53AA7E78}">
      <dgm:prSet/>
      <dgm:spPr/>
      <dgm:t>
        <a:bodyPr/>
        <a:lstStyle/>
        <a:p>
          <a:endParaRPr lang="en-US"/>
        </a:p>
      </dgm:t>
    </dgm:pt>
    <dgm:pt modelId="{FB5A66EA-6C01-4709-9083-0AF2BBC02E03}" type="sibTrans" cxnId="{5817B248-A2AC-4A33-BB7B-F65A53AA7E78}">
      <dgm:prSet/>
      <dgm:spPr/>
      <dgm:t>
        <a:bodyPr/>
        <a:lstStyle/>
        <a:p>
          <a:endParaRPr lang="en-US"/>
        </a:p>
      </dgm:t>
    </dgm:pt>
    <dgm:pt modelId="{2ED642C0-882D-4149-A981-9A43E1F2468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Ensure reproducibility of your solution.</a:t>
          </a:r>
        </a:p>
      </dgm:t>
    </dgm:pt>
    <dgm:pt modelId="{60D03874-1DB9-4E4C-98CC-2BE32D1BF025}" type="parTrans" cxnId="{1FD08D9C-66F7-4ECA-8EF5-FF2F1FE56705}">
      <dgm:prSet/>
      <dgm:spPr/>
      <dgm:t>
        <a:bodyPr/>
        <a:lstStyle/>
        <a:p>
          <a:endParaRPr lang="en-US"/>
        </a:p>
      </dgm:t>
    </dgm:pt>
    <dgm:pt modelId="{FB15D9B3-10DC-4060-AC82-71DA06EBF135}" type="sibTrans" cxnId="{1FD08D9C-66F7-4ECA-8EF5-FF2F1FE56705}">
      <dgm:prSet/>
      <dgm:spPr/>
      <dgm:t>
        <a:bodyPr/>
        <a:lstStyle/>
        <a:p>
          <a:endParaRPr lang="en-US"/>
        </a:p>
      </dgm:t>
    </dgm:pt>
    <dgm:pt modelId="{281729C1-C0D3-461F-AB25-6BC4ABEC076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Incomplete or corrupted submissions will be rejected.</a:t>
          </a:r>
        </a:p>
      </dgm:t>
    </dgm:pt>
    <dgm:pt modelId="{763FC1E3-0680-449D-9223-34C294DC0077}" type="parTrans" cxnId="{A0727F1E-2F4A-4836-B0B0-35DF10EC1120}">
      <dgm:prSet/>
      <dgm:spPr/>
      <dgm:t>
        <a:bodyPr/>
        <a:lstStyle/>
        <a:p>
          <a:endParaRPr lang="en-US"/>
        </a:p>
      </dgm:t>
    </dgm:pt>
    <dgm:pt modelId="{67AE8624-D327-4280-9F84-D2CD5B27A46D}" type="sibTrans" cxnId="{A0727F1E-2F4A-4836-B0B0-35DF10EC1120}">
      <dgm:prSet/>
      <dgm:spPr/>
      <dgm:t>
        <a:bodyPr/>
        <a:lstStyle/>
        <a:p>
          <a:endParaRPr lang="en-US"/>
        </a:p>
      </dgm:t>
    </dgm:pt>
    <dgm:pt modelId="{FAA7A398-4E65-2342-95E1-33D550C0034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Reviewers:</a:t>
          </a:r>
        </a:p>
      </dgm:t>
    </dgm:pt>
    <dgm:pt modelId="{18F128EA-2A8F-D548-9C41-E248143FD3B0}" type="parTrans" cxnId="{4BC89D89-4AC9-DA43-8B91-F1492F4D73E3}">
      <dgm:prSet/>
      <dgm:spPr/>
      <dgm:t>
        <a:bodyPr/>
        <a:lstStyle/>
        <a:p>
          <a:endParaRPr lang="en-GB"/>
        </a:p>
      </dgm:t>
    </dgm:pt>
    <dgm:pt modelId="{A43E88F9-83E0-C14B-808C-9A8B8A1F12CD}" type="sibTrans" cxnId="{4BC89D89-4AC9-DA43-8B91-F1492F4D73E3}">
      <dgm:prSet/>
      <dgm:spPr/>
      <dgm:t>
        <a:bodyPr/>
        <a:lstStyle/>
        <a:p>
          <a:endParaRPr lang="en-GB"/>
        </a:p>
      </dgm:t>
    </dgm:pt>
    <dgm:pt modelId="{5D5C1B5D-7885-5741-AA79-2D5343FA335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/>
            <a:t>The committee of reviewers will include members of the Stryker AI team and </a:t>
          </a:r>
          <a:r>
            <a:rPr lang="en-US" b="0" dirty="0" err="1"/>
            <a:t>organisers</a:t>
          </a:r>
          <a:r>
            <a:rPr lang="en-US" b="0" dirty="0"/>
            <a:t> of the BOA AI 2024 meeting.</a:t>
          </a:r>
        </a:p>
      </dgm:t>
    </dgm:pt>
    <dgm:pt modelId="{81BAED6D-69A3-7A47-9B28-DC9772F9F340}" type="parTrans" cxnId="{ADCDA1D6-D189-A548-B92C-EC80F3121E58}">
      <dgm:prSet/>
      <dgm:spPr/>
      <dgm:t>
        <a:bodyPr/>
        <a:lstStyle/>
        <a:p>
          <a:endParaRPr lang="en-GB"/>
        </a:p>
      </dgm:t>
    </dgm:pt>
    <dgm:pt modelId="{E4B7ADA4-4EDE-3D4B-87A9-F7B983FA7DEA}" type="sibTrans" cxnId="{ADCDA1D6-D189-A548-B92C-EC80F3121E58}">
      <dgm:prSet/>
      <dgm:spPr/>
      <dgm:t>
        <a:bodyPr/>
        <a:lstStyle/>
        <a:p>
          <a:endParaRPr lang="en-GB"/>
        </a:p>
      </dgm:t>
    </dgm:pt>
    <dgm:pt modelId="{41CDF7F2-9022-EA4F-9320-4BA3D1D828E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/>
            <a:t>Each reviewer will independently appraise each entry and provide their evaluation using the evaluation metrics described above.</a:t>
          </a:r>
        </a:p>
      </dgm:t>
    </dgm:pt>
    <dgm:pt modelId="{7D2FDABE-4179-7046-9803-2C4E45419DAD}" type="parTrans" cxnId="{45A6C88C-7760-024A-A0CB-367D7D757614}">
      <dgm:prSet/>
      <dgm:spPr/>
      <dgm:t>
        <a:bodyPr/>
        <a:lstStyle/>
        <a:p>
          <a:endParaRPr lang="en-GB"/>
        </a:p>
      </dgm:t>
    </dgm:pt>
    <dgm:pt modelId="{E1259DF4-7DB1-EF41-A80D-AEBD36C6D333}" type="sibTrans" cxnId="{45A6C88C-7760-024A-A0CB-367D7D757614}">
      <dgm:prSet/>
      <dgm:spPr/>
      <dgm:t>
        <a:bodyPr/>
        <a:lstStyle/>
        <a:p>
          <a:endParaRPr lang="en-GB"/>
        </a:p>
      </dgm:t>
    </dgm:pt>
    <dgm:pt modelId="{8639C715-75B9-8140-9D28-59BAD2BAEA0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/>
            <a:t>The average of all the reviewers’ evaluations for the same entry will be used to rank all entries and determine the two best solutions.</a:t>
          </a:r>
        </a:p>
      </dgm:t>
    </dgm:pt>
    <dgm:pt modelId="{B80277CC-23CA-4449-ADD9-7B5C256AE38E}" type="parTrans" cxnId="{22E18F91-8060-0B42-BA14-305A8A8368B9}">
      <dgm:prSet/>
      <dgm:spPr/>
      <dgm:t>
        <a:bodyPr/>
        <a:lstStyle/>
        <a:p>
          <a:endParaRPr lang="en-GB"/>
        </a:p>
      </dgm:t>
    </dgm:pt>
    <dgm:pt modelId="{9027F432-24C2-134D-9EFF-30B14170079E}" type="sibTrans" cxnId="{22E18F91-8060-0B42-BA14-305A8A8368B9}">
      <dgm:prSet/>
      <dgm:spPr/>
      <dgm:t>
        <a:bodyPr/>
        <a:lstStyle/>
        <a:p>
          <a:endParaRPr lang="en-GB"/>
        </a:p>
      </dgm:t>
    </dgm:pt>
    <dgm:pt modelId="{EF664578-BE89-435A-832C-8DB1A0B2F561}" type="pres">
      <dgm:prSet presAssocID="{9516CA93-6CF9-455F-98F4-FE405BE90210}" presName="vert0" presStyleCnt="0">
        <dgm:presLayoutVars>
          <dgm:dir/>
          <dgm:animOne val="branch"/>
          <dgm:animLvl val="lvl"/>
        </dgm:presLayoutVars>
      </dgm:prSet>
      <dgm:spPr/>
    </dgm:pt>
    <dgm:pt modelId="{4A5F3D13-32EB-4147-AFD6-A188695E2470}" type="pres">
      <dgm:prSet presAssocID="{75A31007-2B2F-4CF6-8548-BEC97DA1EED2}" presName="thickLine" presStyleLbl="alignNode1" presStyleIdx="0" presStyleCnt="3" custLinFactNeighborX="85" custLinFactNeighborY="-9754"/>
      <dgm:spPr/>
    </dgm:pt>
    <dgm:pt modelId="{A163E21D-FF69-46EC-A23E-33D780625A4D}" type="pres">
      <dgm:prSet presAssocID="{75A31007-2B2F-4CF6-8548-BEC97DA1EED2}" presName="horz1" presStyleCnt="0"/>
      <dgm:spPr/>
    </dgm:pt>
    <dgm:pt modelId="{D6CF9747-B49B-4C75-B1F1-2CB3AED85AC6}" type="pres">
      <dgm:prSet presAssocID="{75A31007-2B2F-4CF6-8548-BEC97DA1EED2}" presName="tx1" presStyleLbl="revTx" presStyleIdx="0" presStyleCnt="14"/>
      <dgm:spPr/>
    </dgm:pt>
    <dgm:pt modelId="{A2852675-FD70-4560-B7AD-39D61719A538}" type="pres">
      <dgm:prSet presAssocID="{75A31007-2B2F-4CF6-8548-BEC97DA1EED2}" presName="vert1" presStyleCnt="0"/>
      <dgm:spPr/>
    </dgm:pt>
    <dgm:pt modelId="{410388A5-9958-45D5-B72A-56B3B6092A6E}" type="pres">
      <dgm:prSet presAssocID="{D4F51A80-608F-4D64-98A4-0F2B438D5757}" presName="vertSpace2a" presStyleCnt="0"/>
      <dgm:spPr/>
    </dgm:pt>
    <dgm:pt modelId="{4FB58361-54CE-4679-935F-DC977702DC83}" type="pres">
      <dgm:prSet presAssocID="{D4F51A80-608F-4D64-98A4-0F2B438D5757}" presName="horz2" presStyleCnt="0"/>
      <dgm:spPr/>
    </dgm:pt>
    <dgm:pt modelId="{393C53FC-7F70-42EC-9929-195A3C9E37CA}" type="pres">
      <dgm:prSet presAssocID="{D4F51A80-608F-4D64-98A4-0F2B438D5757}" presName="horzSpace2" presStyleCnt="0"/>
      <dgm:spPr/>
    </dgm:pt>
    <dgm:pt modelId="{7ADEBC5A-CC43-49F7-A498-C058279114C7}" type="pres">
      <dgm:prSet presAssocID="{D4F51A80-608F-4D64-98A4-0F2B438D5757}" presName="tx2" presStyleLbl="revTx" presStyleIdx="1" presStyleCnt="14"/>
      <dgm:spPr/>
    </dgm:pt>
    <dgm:pt modelId="{3F76495F-5157-4336-843E-6723416C1D8D}" type="pres">
      <dgm:prSet presAssocID="{D4F51A80-608F-4D64-98A4-0F2B438D5757}" presName="vert2" presStyleCnt="0"/>
      <dgm:spPr/>
    </dgm:pt>
    <dgm:pt modelId="{DBCAF619-30D2-40DC-BB2F-F4DDF97D359E}" type="pres">
      <dgm:prSet presAssocID="{D4F51A80-608F-4D64-98A4-0F2B438D5757}" presName="thinLine2b" presStyleLbl="callout" presStyleIdx="0" presStyleCnt="11"/>
      <dgm:spPr/>
    </dgm:pt>
    <dgm:pt modelId="{F827FD9A-5D00-4FB1-9563-EC88D03C09FA}" type="pres">
      <dgm:prSet presAssocID="{D4F51A80-608F-4D64-98A4-0F2B438D5757}" presName="vertSpace2b" presStyleCnt="0"/>
      <dgm:spPr/>
    </dgm:pt>
    <dgm:pt modelId="{A3F067E1-3BE8-4BD3-83AD-059DC7FCF1B5}" type="pres">
      <dgm:prSet presAssocID="{B8180D63-AFC0-4F4C-9C8A-7764ADDC7A43}" presName="horz2" presStyleCnt="0"/>
      <dgm:spPr/>
    </dgm:pt>
    <dgm:pt modelId="{18A8C103-D4EC-4ADB-92E3-AAE00422243C}" type="pres">
      <dgm:prSet presAssocID="{B8180D63-AFC0-4F4C-9C8A-7764ADDC7A43}" presName="horzSpace2" presStyleCnt="0"/>
      <dgm:spPr/>
    </dgm:pt>
    <dgm:pt modelId="{5876AF2F-D7F0-4123-9603-D333D5E680DA}" type="pres">
      <dgm:prSet presAssocID="{B8180D63-AFC0-4F4C-9C8A-7764ADDC7A43}" presName="tx2" presStyleLbl="revTx" presStyleIdx="2" presStyleCnt="14"/>
      <dgm:spPr/>
    </dgm:pt>
    <dgm:pt modelId="{4EB8E8D7-CABC-4BB4-9A02-D29CBF24FB0E}" type="pres">
      <dgm:prSet presAssocID="{B8180D63-AFC0-4F4C-9C8A-7764ADDC7A43}" presName="vert2" presStyleCnt="0"/>
      <dgm:spPr/>
    </dgm:pt>
    <dgm:pt modelId="{B37C6938-2E67-49F0-807E-6F88381905E0}" type="pres">
      <dgm:prSet presAssocID="{B8180D63-AFC0-4F4C-9C8A-7764ADDC7A43}" presName="thinLine2b" presStyleLbl="callout" presStyleIdx="1" presStyleCnt="11"/>
      <dgm:spPr/>
    </dgm:pt>
    <dgm:pt modelId="{6089A362-1D10-4E88-B585-AB0A6C69704E}" type="pres">
      <dgm:prSet presAssocID="{B8180D63-AFC0-4F4C-9C8A-7764ADDC7A43}" presName="vertSpace2b" presStyleCnt="0"/>
      <dgm:spPr/>
    </dgm:pt>
    <dgm:pt modelId="{66B9395A-552A-4B1D-AB98-EDF31DA15A2D}" type="pres">
      <dgm:prSet presAssocID="{187F88B2-9D1E-4D7B-8A6E-B4CDD182772E}" presName="horz2" presStyleCnt="0"/>
      <dgm:spPr/>
    </dgm:pt>
    <dgm:pt modelId="{F8277588-1681-4B47-A160-F5EFA4C4D531}" type="pres">
      <dgm:prSet presAssocID="{187F88B2-9D1E-4D7B-8A6E-B4CDD182772E}" presName="horzSpace2" presStyleCnt="0"/>
      <dgm:spPr/>
    </dgm:pt>
    <dgm:pt modelId="{D6151164-8F30-4569-9F08-DCC5BA452790}" type="pres">
      <dgm:prSet presAssocID="{187F88B2-9D1E-4D7B-8A6E-B4CDD182772E}" presName="tx2" presStyleLbl="revTx" presStyleIdx="3" presStyleCnt="14"/>
      <dgm:spPr/>
    </dgm:pt>
    <dgm:pt modelId="{C518807C-8214-4042-A462-B6A5803A7255}" type="pres">
      <dgm:prSet presAssocID="{187F88B2-9D1E-4D7B-8A6E-B4CDD182772E}" presName="vert2" presStyleCnt="0"/>
      <dgm:spPr/>
    </dgm:pt>
    <dgm:pt modelId="{8E7E8D66-1B0D-4C1E-856B-9663ABCB038B}" type="pres">
      <dgm:prSet presAssocID="{187F88B2-9D1E-4D7B-8A6E-B4CDD182772E}" presName="thinLine2b" presStyleLbl="callout" presStyleIdx="2" presStyleCnt="11"/>
      <dgm:spPr/>
    </dgm:pt>
    <dgm:pt modelId="{C8AD8BB7-0FE9-4700-A387-2840781980B8}" type="pres">
      <dgm:prSet presAssocID="{187F88B2-9D1E-4D7B-8A6E-B4CDD182772E}" presName="vertSpace2b" presStyleCnt="0"/>
      <dgm:spPr/>
    </dgm:pt>
    <dgm:pt modelId="{A9F27767-DEED-40DD-A7BC-DA8B32BEE1D9}" type="pres">
      <dgm:prSet presAssocID="{177BA54A-040D-481B-B8FE-7265EEDB1B0F}" presName="horz2" presStyleCnt="0"/>
      <dgm:spPr/>
    </dgm:pt>
    <dgm:pt modelId="{F3B85230-FBD5-47AD-A7F9-6047A2CDDE83}" type="pres">
      <dgm:prSet presAssocID="{177BA54A-040D-481B-B8FE-7265EEDB1B0F}" presName="horzSpace2" presStyleCnt="0"/>
      <dgm:spPr/>
    </dgm:pt>
    <dgm:pt modelId="{4F9A8F07-6415-4128-B016-787EF953D0F3}" type="pres">
      <dgm:prSet presAssocID="{177BA54A-040D-481B-B8FE-7265EEDB1B0F}" presName="tx2" presStyleLbl="revTx" presStyleIdx="4" presStyleCnt="14"/>
      <dgm:spPr/>
    </dgm:pt>
    <dgm:pt modelId="{B8F749C0-712C-45AD-8435-36DC0853C08F}" type="pres">
      <dgm:prSet presAssocID="{177BA54A-040D-481B-B8FE-7265EEDB1B0F}" presName="vert2" presStyleCnt="0"/>
      <dgm:spPr/>
    </dgm:pt>
    <dgm:pt modelId="{DFB052CE-6853-462F-9467-C904F62F5F5E}" type="pres">
      <dgm:prSet presAssocID="{177BA54A-040D-481B-B8FE-7265EEDB1B0F}" presName="thinLine2b" presStyleLbl="callout" presStyleIdx="3" presStyleCnt="11" custLinFactNeighborY="57956"/>
      <dgm:spPr/>
    </dgm:pt>
    <dgm:pt modelId="{01D80C4B-517A-4A70-A739-CB02A4D9226D}" type="pres">
      <dgm:prSet presAssocID="{177BA54A-040D-481B-B8FE-7265EEDB1B0F}" presName="vertSpace2b" presStyleCnt="0"/>
      <dgm:spPr/>
    </dgm:pt>
    <dgm:pt modelId="{6386C5BC-8B00-4613-BB9E-DEF7390CAFE0}" type="pres">
      <dgm:prSet presAssocID="{451F646D-24F9-40DD-B34E-7CC47A4F06AA}" presName="thickLine" presStyleLbl="alignNode1" presStyleIdx="1" presStyleCnt="3"/>
      <dgm:spPr/>
    </dgm:pt>
    <dgm:pt modelId="{0A869E43-57CA-4EAB-ABA6-055C2862EC65}" type="pres">
      <dgm:prSet presAssocID="{451F646D-24F9-40DD-B34E-7CC47A4F06AA}" presName="horz1" presStyleCnt="0"/>
      <dgm:spPr/>
    </dgm:pt>
    <dgm:pt modelId="{642C7446-63F5-46FC-8D2F-9563604C70E6}" type="pres">
      <dgm:prSet presAssocID="{451F646D-24F9-40DD-B34E-7CC47A4F06AA}" presName="tx1" presStyleLbl="revTx" presStyleIdx="5" presStyleCnt="14"/>
      <dgm:spPr/>
    </dgm:pt>
    <dgm:pt modelId="{43033496-FEFD-471B-8B65-D74F3C13872B}" type="pres">
      <dgm:prSet presAssocID="{451F646D-24F9-40DD-B34E-7CC47A4F06AA}" presName="vert1" presStyleCnt="0"/>
      <dgm:spPr/>
    </dgm:pt>
    <dgm:pt modelId="{76E55545-23BD-48CC-B319-14B81EC7971C}" type="pres">
      <dgm:prSet presAssocID="{A5098B1C-C8E1-4AE7-A864-5B306E4B0EF8}" presName="vertSpace2a" presStyleCnt="0"/>
      <dgm:spPr/>
    </dgm:pt>
    <dgm:pt modelId="{21CDD65C-A34C-4126-BF50-5E678D06810C}" type="pres">
      <dgm:prSet presAssocID="{A5098B1C-C8E1-4AE7-A864-5B306E4B0EF8}" presName="horz2" presStyleCnt="0"/>
      <dgm:spPr/>
    </dgm:pt>
    <dgm:pt modelId="{79849F28-E95A-449A-BB89-C5AA7A635F2E}" type="pres">
      <dgm:prSet presAssocID="{A5098B1C-C8E1-4AE7-A864-5B306E4B0EF8}" presName="horzSpace2" presStyleCnt="0"/>
      <dgm:spPr/>
    </dgm:pt>
    <dgm:pt modelId="{264C9254-5622-46C3-BD76-69F940F5EADC}" type="pres">
      <dgm:prSet presAssocID="{A5098B1C-C8E1-4AE7-A864-5B306E4B0EF8}" presName="tx2" presStyleLbl="revTx" presStyleIdx="6" presStyleCnt="14"/>
      <dgm:spPr/>
    </dgm:pt>
    <dgm:pt modelId="{682C1D30-5C65-47CD-93EA-0EF0EF2A438C}" type="pres">
      <dgm:prSet presAssocID="{A5098B1C-C8E1-4AE7-A864-5B306E4B0EF8}" presName="vert2" presStyleCnt="0"/>
      <dgm:spPr/>
    </dgm:pt>
    <dgm:pt modelId="{ABBB4665-C1E4-4151-BF20-A1B35AFD52E5}" type="pres">
      <dgm:prSet presAssocID="{A5098B1C-C8E1-4AE7-A864-5B306E4B0EF8}" presName="thinLine2b" presStyleLbl="callout" presStyleIdx="4" presStyleCnt="11"/>
      <dgm:spPr/>
    </dgm:pt>
    <dgm:pt modelId="{EDA23E45-8F37-48DC-8BD9-2ADC31A9ABE5}" type="pres">
      <dgm:prSet presAssocID="{A5098B1C-C8E1-4AE7-A864-5B306E4B0EF8}" presName="vertSpace2b" presStyleCnt="0"/>
      <dgm:spPr/>
    </dgm:pt>
    <dgm:pt modelId="{814F9AF9-04A4-4C57-833B-16688E0B847E}" type="pres">
      <dgm:prSet presAssocID="{6C75C500-A956-41AA-B15C-B7000C7F2080}" presName="horz2" presStyleCnt="0"/>
      <dgm:spPr/>
    </dgm:pt>
    <dgm:pt modelId="{B07D0468-6C50-414C-A2C5-21EC329E04F7}" type="pres">
      <dgm:prSet presAssocID="{6C75C500-A956-41AA-B15C-B7000C7F2080}" presName="horzSpace2" presStyleCnt="0"/>
      <dgm:spPr/>
    </dgm:pt>
    <dgm:pt modelId="{1459017A-1AFE-4FAF-B636-E9E47FA62F05}" type="pres">
      <dgm:prSet presAssocID="{6C75C500-A956-41AA-B15C-B7000C7F2080}" presName="tx2" presStyleLbl="revTx" presStyleIdx="7" presStyleCnt="14"/>
      <dgm:spPr/>
    </dgm:pt>
    <dgm:pt modelId="{0A5DBEF6-6D1F-4F5F-96CA-9E0398C94396}" type="pres">
      <dgm:prSet presAssocID="{6C75C500-A956-41AA-B15C-B7000C7F2080}" presName="vert2" presStyleCnt="0"/>
      <dgm:spPr/>
    </dgm:pt>
    <dgm:pt modelId="{992BFFC5-8A3E-49BB-8054-FC724C6BD79B}" type="pres">
      <dgm:prSet presAssocID="{6C75C500-A956-41AA-B15C-B7000C7F2080}" presName="thinLine2b" presStyleLbl="callout" presStyleIdx="5" presStyleCnt="11"/>
      <dgm:spPr/>
    </dgm:pt>
    <dgm:pt modelId="{44F4E9B7-FC3D-4BE5-BC7F-6CA610967124}" type="pres">
      <dgm:prSet presAssocID="{6C75C500-A956-41AA-B15C-B7000C7F2080}" presName="vertSpace2b" presStyleCnt="0"/>
      <dgm:spPr/>
    </dgm:pt>
    <dgm:pt modelId="{0B60A886-1E73-41F0-A2A4-1D8FA5755904}" type="pres">
      <dgm:prSet presAssocID="{2ED642C0-882D-4149-A981-9A43E1F2468C}" presName="horz2" presStyleCnt="0"/>
      <dgm:spPr/>
    </dgm:pt>
    <dgm:pt modelId="{F3110880-FBAE-47D9-984B-D024D78C27A4}" type="pres">
      <dgm:prSet presAssocID="{2ED642C0-882D-4149-A981-9A43E1F2468C}" presName="horzSpace2" presStyleCnt="0"/>
      <dgm:spPr/>
    </dgm:pt>
    <dgm:pt modelId="{731959B3-698B-489C-8EF1-06F6979C97C8}" type="pres">
      <dgm:prSet presAssocID="{2ED642C0-882D-4149-A981-9A43E1F2468C}" presName="tx2" presStyleLbl="revTx" presStyleIdx="8" presStyleCnt="14"/>
      <dgm:spPr/>
    </dgm:pt>
    <dgm:pt modelId="{BF9749C0-F362-4712-814B-AE7E4B6F9DD0}" type="pres">
      <dgm:prSet presAssocID="{2ED642C0-882D-4149-A981-9A43E1F2468C}" presName="vert2" presStyleCnt="0"/>
      <dgm:spPr/>
    </dgm:pt>
    <dgm:pt modelId="{92E1D7E2-D689-42E3-AD5B-BDA027871AAC}" type="pres">
      <dgm:prSet presAssocID="{2ED642C0-882D-4149-A981-9A43E1F2468C}" presName="thinLine2b" presStyleLbl="callout" presStyleIdx="6" presStyleCnt="11"/>
      <dgm:spPr/>
    </dgm:pt>
    <dgm:pt modelId="{7B50538F-9F49-4D19-9F76-CD3C602FCC35}" type="pres">
      <dgm:prSet presAssocID="{2ED642C0-882D-4149-A981-9A43E1F2468C}" presName="vertSpace2b" presStyleCnt="0"/>
      <dgm:spPr/>
    </dgm:pt>
    <dgm:pt modelId="{33211EC6-24BE-4C11-AC7D-22A854EBF0CF}" type="pres">
      <dgm:prSet presAssocID="{281729C1-C0D3-461F-AB25-6BC4ABEC0768}" presName="horz2" presStyleCnt="0"/>
      <dgm:spPr/>
    </dgm:pt>
    <dgm:pt modelId="{97F7B88C-C9AC-487C-A613-C90F955FD625}" type="pres">
      <dgm:prSet presAssocID="{281729C1-C0D3-461F-AB25-6BC4ABEC0768}" presName="horzSpace2" presStyleCnt="0"/>
      <dgm:spPr/>
    </dgm:pt>
    <dgm:pt modelId="{67BC2A37-15FA-4894-89E4-D0A0A030982D}" type="pres">
      <dgm:prSet presAssocID="{281729C1-C0D3-461F-AB25-6BC4ABEC0768}" presName="tx2" presStyleLbl="revTx" presStyleIdx="9" presStyleCnt="14"/>
      <dgm:spPr/>
    </dgm:pt>
    <dgm:pt modelId="{8225A4BA-8A77-444F-A93A-C986C204D3C0}" type="pres">
      <dgm:prSet presAssocID="{281729C1-C0D3-461F-AB25-6BC4ABEC0768}" presName="vert2" presStyleCnt="0"/>
      <dgm:spPr/>
    </dgm:pt>
    <dgm:pt modelId="{E8D2123A-0E10-44D1-82E4-DF21D7BAFCA7}" type="pres">
      <dgm:prSet presAssocID="{281729C1-C0D3-461F-AB25-6BC4ABEC0768}" presName="thinLine2b" presStyleLbl="callout" presStyleIdx="7" presStyleCnt="11"/>
      <dgm:spPr/>
    </dgm:pt>
    <dgm:pt modelId="{BFE5183E-2D00-44AD-A3D7-E679F5BAF754}" type="pres">
      <dgm:prSet presAssocID="{281729C1-C0D3-461F-AB25-6BC4ABEC0768}" presName="vertSpace2b" presStyleCnt="0"/>
      <dgm:spPr/>
    </dgm:pt>
    <dgm:pt modelId="{C4FBD985-053B-F846-8434-088C05A12CEC}" type="pres">
      <dgm:prSet presAssocID="{FAA7A398-4E65-2342-95E1-33D550C00348}" presName="thickLine" presStyleLbl="alignNode1" presStyleIdx="2" presStyleCnt="3"/>
      <dgm:spPr/>
    </dgm:pt>
    <dgm:pt modelId="{5CF2433F-70F2-9148-8D2C-72D47DB437FD}" type="pres">
      <dgm:prSet presAssocID="{FAA7A398-4E65-2342-95E1-33D550C00348}" presName="horz1" presStyleCnt="0"/>
      <dgm:spPr/>
    </dgm:pt>
    <dgm:pt modelId="{0981D04E-A2CC-964F-A368-D7E5517F6B0D}" type="pres">
      <dgm:prSet presAssocID="{FAA7A398-4E65-2342-95E1-33D550C00348}" presName="tx1" presStyleLbl="revTx" presStyleIdx="10" presStyleCnt="14"/>
      <dgm:spPr/>
    </dgm:pt>
    <dgm:pt modelId="{44F49218-EFE3-3546-BB14-196D04812AB1}" type="pres">
      <dgm:prSet presAssocID="{FAA7A398-4E65-2342-95E1-33D550C00348}" presName="vert1" presStyleCnt="0"/>
      <dgm:spPr/>
    </dgm:pt>
    <dgm:pt modelId="{45C80B10-DCEF-2345-988F-A8084CBC1D31}" type="pres">
      <dgm:prSet presAssocID="{5D5C1B5D-7885-5741-AA79-2D5343FA335B}" presName="vertSpace2a" presStyleCnt="0"/>
      <dgm:spPr/>
    </dgm:pt>
    <dgm:pt modelId="{F58F0023-2844-E846-AECD-581C0D0A5DD9}" type="pres">
      <dgm:prSet presAssocID="{5D5C1B5D-7885-5741-AA79-2D5343FA335B}" presName="horz2" presStyleCnt="0"/>
      <dgm:spPr/>
    </dgm:pt>
    <dgm:pt modelId="{02F3CA30-D497-CB4F-8D4D-70DE6891B8D4}" type="pres">
      <dgm:prSet presAssocID="{5D5C1B5D-7885-5741-AA79-2D5343FA335B}" presName="horzSpace2" presStyleCnt="0"/>
      <dgm:spPr/>
    </dgm:pt>
    <dgm:pt modelId="{6C177C4B-68BC-FB47-A0F8-AB0DA382215F}" type="pres">
      <dgm:prSet presAssocID="{5D5C1B5D-7885-5741-AA79-2D5343FA335B}" presName="tx2" presStyleLbl="revTx" presStyleIdx="11" presStyleCnt="14"/>
      <dgm:spPr/>
    </dgm:pt>
    <dgm:pt modelId="{3FA1EBA3-C1B8-DB41-BF3F-A9A2ED700CCD}" type="pres">
      <dgm:prSet presAssocID="{5D5C1B5D-7885-5741-AA79-2D5343FA335B}" presName="vert2" presStyleCnt="0"/>
      <dgm:spPr/>
    </dgm:pt>
    <dgm:pt modelId="{491FC976-0D4E-9245-922E-E668B6CCACC8}" type="pres">
      <dgm:prSet presAssocID="{5D5C1B5D-7885-5741-AA79-2D5343FA335B}" presName="thinLine2b" presStyleLbl="callout" presStyleIdx="8" presStyleCnt="11"/>
      <dgm:spPr/>
    </dgm:pt>
    <dgm:pt modelId="{8ED56C92-5042-8D41-A2DD-351090790AA1}" type="pres">
      <dgm:prSet presAssocID="{5D5C1B5D-7885-5741-AA79-2D5343FA335B}" presName="vertSpace2b" presStyleCnt="0"/>
      <dgm:spPr/>
    </dgm:pt>
    <dgm:pt modelId="{3280C2CF-763A-9E40-AE46-082ED710664D}" type="pres">
      <dgm:prSet presAssocID="{41CDF7F2-9022-EA4F-9320-4BA3D1D828E6}" presName="horz2" presStyleCnt="0"/>
      <dgm:spPr/>
    </dgm:pt>
    <dgm:pt modelId="{41E68C75-700F-1048-B8A4-11252E5BA74E}" type="pres">
      <dgm:prSet presAssocID="{41CDF7F2-9022-EA4F-9320-4BA3D1D828E6}" presName="horzSpace2" presStyleCnt="0"/>
      <dgm:spPr/>
    </dgm:pt>
    <dgm:pt modelId="{5C2CDB3A-580E-5446-9088-5B683A1688EA}" type="pres">
      <dgm:prSet presAssocID="{41CDF7F2-9022-EA4F-9320-4BA3D1D828E6}" presName="tx2" presStyleLbl="revTx" presStyleIdx="12" presStyleCnt="14"/>
      <dgm:spPr/>
    </dgm:pt>
    <dgm:pt modelId="{022007E1-2E24-114E-9EB5-18CD34EE5D4E}" type="pres">
      <dgm:prSet presAssocID="{41CDF7F2-9022-EA4F-9320-4BA3D1D828E6}" presName="vert2" presStyleCnt="0"/>
      <dgm:spPr/>
    </dgm:pt>
    <dgm:pt modelId="{15B06793-082E-BB45-8198-85E94EE22307}" type="pres">
      <dgm:prSet presAssocID="{41CDF7F2-9022-EA4F-9320-4BA3D1D828E6}" presName="thinLine2b" presStyleLbl="callout" presStyleIdx="9" presStyleCnt="11"/>
      <dgm:spPr/>
    </dgm:pt>
    <dgm:pt modelId="{7C3F8C4D-3427-1F46-83FE-FD2E63E9678F}" type="pres">
      <dgm:prSet presAssocID="{41CDF7F2-9022-EA4F-9320-4BA3D1D828E6}" presName="vertSpace2b" presStyleCnt="0"/>
      <dgm:spPr/>
    </dgm:pt>
    <dgm:pt modelId="{3BBA2F6A-3292-7F45-B79B-32917538C6C4}" type="pres">
      <dgm:prSet presAssocID="{8639C715-75B9-8140-9D28-59BAD2BAEA04}" presName="horz2" presStyleCnt="0"/>
      <dgm:spPr/>
    </dgm:pt>
    <dgm:pt modelId="{1B8C47A9-8E59-0642-BCC8-1B361887C259}" type="pres">
      <dgm:prSet presAssocID="{8639C715-75B9-8140-9D28-59BAD2BAEA04}" presName="horzSpace2" presStyleCnt="0"/>
      <dgm:spPr/>
    </dgm:pt>
    <dgm:pt modelId="{C304584A-2B15-2941-B4A9-9996B1584E6E}" type="pres">
      <dgm:prSet presAssocID="{8639C715-75B9-8140-9D28-59BAD2BAEA04}" presName="tx2" presStyleLbl="revTx" presStyleIdx="13" presStyleCnt="14" custScaleY="130229" custLinFactNeighborY="8226"/>
      <dgm:spPr/>
    </dgm:pt>
    <dgm:pt modelId="{3702A4F0-7BD0-6E4D-AE46-38E254C7DE15}" type="pres">
      <dgm:prSet presAssocID="{8639C715-75B9-8140-9D28-59BAD2BAEA04}" presName="vert2" presStyleCnt="0"/>
      <dgm:spPr/>
    </dgm:pt>
    <dgm:pt modelId="{7C1C5314-C4AE-F940-9ECF-D64124C04EC0}" type="pres">
      <dgm:prSet presAssocID="{8639C715-75B9-8140-9D28-59BAD2BAEA04}" presName="thinLine2b" presStyleLbl="callout" presStyleIdx="10" presStyleCnt="11"/>
      <dgm:spPr/>
    </dgm:pt>
    <dgm:pt modelId="{6D7C0F0B-C7A0-6149-84A9-A648A2AB040A}" type="pres">
      <dgm:prSet presAssocID="{8639C715-75B9-8140-9D28-59BAD2BAEA04}" presName="vertSpace2b" presStyleCnt="0"/>
      <dgm:spPr/>
    </dgm:pt>
  </dgm:ptLst>
  <dgm:cxnLst>
    <dgm:cxn modelId="{A0727F1E-2F4A-4836-B0B0-35DF10EC1120}" srcId="{451F646D-24F9-40DD-B34E-7CC47A4F06AA}" destId="{281729C1-C0D3-461F-AB25-6BC4ABEC0768}" srcOrd="3" destOrd="0" parTransId="{763FC1E3-0680-449D-9223-34C294DC0077}" sibTransId="{67AE8624-D327-4280-9F84-D2CD5B27A46D}"/>
    <dgm:cxn modelId="{FBE8E820-3F62-CC43-B355-C051DC3A9168}" type="presOf" srcId="{5D5C1B5D-7885-5741-AA79-2D5343FA335B}" destId="{6C177C4B-68BC-FB47-A0F8-AB0DA382215F}" srcOrd="0" destOrd="0" presId="urn:microsoft.com/office/officeart/2008/layout/LinedList"/>
    <dgm:cxn modelId="{75FB5335-8A5F-4D84-B0B9-8FCD46786FA9}" type="presOf" srcId="{451F646D-24F9-40DD-B34E-7CC47A4F06AA}" destId="{642C7446-63F5-46FC-8D2F-9563604C70E6}" srcOrd="0" destOrd="0" presId="urn:microsoft.com/office/officeart/2008/layout/LinedList"/>
    <dgm:cxn modelId="{EC23CF3B-C745-4350-899A-EAABFEC3CF92}" srcId="{75A31007-2B2F-4CF6-8548-BEC97DA1EED2}" destId="{177BA54A-040D-481B-B8FE-7265EEDB1B0F}" srcOrd="3" destOrd="0" parTransId="{9AD9ACB1-C824-4D32-9498-F7698E8104CC}" sibTransId="{A01FFFCA-BA1C-4DBB-A26C-53B4ADE73806}"/>
    <dgm:cxn modelId="{5817B248-A2AC-4A33-BB7B-F65A53AA7E78}" srcId="{451F646D-24F9-40DD-B34E-7CC47A4F06AA}" destId="{6C75C500-A956-41AA-B15C-B7000C7F2080}" srcOrd="1" destOrd="0" parTransId="{6FDDCD36-B273-4FDA-AC4C-00BCBF2B69A9}" sibTransId="{FB5A66EA-6C01-4709-9083-0AF2BBC02E03}"/>
    <dgm:cxn modelId="{B8FD4A4A-21EC-4D37-A141-6282ADAA7064}" type="presOf" srcId="{6C75C500-A956-41AA-B15C-B7000C7F2080}" destId="{1459017A-1AFE-4FAF-B636-E9E47FA62F05}" srcOrd="0" destOrd="0" presId="urn:microsoft.com/office/officeart/2008/layout/LinedList"/>
    <dgm:cxn modelId="{EFF4066C-EA05-4643-87A2-3D588272CD2A}" type="presOf" srcId="{177BA54A-040D-481B-B8FE-7265EEDB1B0F}" destId="{4F9A8F07-6415-4128-B016-787EF953D0F3}" srcOrd="0" destOrd="0" presId="urn:microsoft.com/office/officeart/2008/layout/LinedList"/>
    <dgm:cxn modelId="{AF3F616F-E5BD-4723-A5A7-0ABADE24B387}" srcId="{75A31007-2B2F-4CF6-8548-BEC97DA1EED2}" destId="{187F88B2-9D1E-4D7B-8A6E-B4CDD182772E}" srcOrd="2" destOrd="0" parTransId="{6B9ABC19-4E0F-43F0-AAE2-BDDA95A975B8}" sibTransId="{CDC4219A-0A21-4429-9B55-63440D465763}"/>
    <dgm:cxn modelId="{B91C1958-2148-4F2F-BAB9-51A1BD395C22}" type="presOf" srcId="{187F88B2-9D1E-4D7B-8A6E-B4CDD182772E}" destId="{D6151164-8F30-4569-9F08-DCC5BA452790}" srcOrd="0" destOrd="0" presId="urn:microsoft.com/office/officeart/2008/layout/LinedList"/>
    <dgm:cxn modelId="{0686CA86-0731-4E89-81B1-3CC980C87929}" type="presOf" srcId="{B8180D63-AFC0-4F4C-9C8A-7764ADDC7A43}" destId="{5876AF2F-D7F0-4123-9603-D333D5E680DA}" srcOrd="0" destOrd="0" presId="urn:microsoft.com/office/officeart/2008/layout/LinedList"/>
    <dgm:cxn modelId="{EA846A88-3BA6-49DE-953A-C07FA43E1C75}" srcId="{75A31007-2B2F-4CF6-8548-BEC97DA1EED2}" destId="{D4F51A80-608F-4D64-98A4-0F2B438D5757}" srcOrd="0" destOrd="0" parTransId="{39E6CC28-3583-4584-A623-0CAC856BD73A}" sibTransId="{35F21129-BE6C-48D1-86FC-6932B4D56AFC}"/>
    <dgm:cxn modelId="{4BC89D89-4AC9-DA43-8B91-F1492F4D73E3}" srcId="{9516CA93-6CF9-455F-98F4-FE405BE90210}" destId="{FAA7A398-4E65-2342-95E1-33D550C00348}" srcOrd="2" destOrd="0" parTransId="{18F128EA-2A8F-D548-9C41-E248143FD3B0}" sibTransId="{A43E88F9-83E0-C14B-808C-9A8B8A1F12CD}"/>
    <dgm:cxn modelId="{748DB88C-34D6-4C1F-B793-623D255D9F68}" srcId="{9516CA93-6CF9-455F-98F4-FE405BE90210}" destId="{451F646D-24F9-40DD-B34E-7CC47A4F06AA}" srcOrd="1" destOrd="0" parTransId="{44B09225-3277-44EE-8ECF-D149CD425517}" sibTransId="{85B72B75-074B-4964-A036-F9A37D43D09E}"/>
    <dgm:cxn modelId="{45A6C88C-7760-024A-A0CB-367D7D757614}" srcId="{FAA7A398-4E65-2342-95E1-33D550C00348}" destId="{41CDF7F2-9022-EA4F-9320-4BA3D1D828E6}" srcOrd="1" destOrd="0" parTransId="{7D2FDABE-4179-7046-9803-2C4E45419DAD}" sibTransId="{E1259DF4-7DB1-EF41-A80D-AEBD36C6D333}"/>
    <dgm:cxn modelId="{22E18F91-8060-0B42-BA14-305A8A8368B9}" srcId="{FAA7A398-4E65-2342-95E1-33D550C00348}" destId="{8639C715-75B9-8140-9D28-59BAD2BAEA04}" srcOrd="2" destOrd="0" parTransId="{B80277CC-23CA-4449-ADD9-7B5C256AE38E}" sibTransId="{9027F432-24C2-134D-9EFF-30B14170079E}"/>
    <dgm:cxn modelId="{CBE3E799-D806-41AA-BDE4-F6B3BA3FF19B}" type="presOf" srcId="{2ED642C0-882D-4149-A981-9A43E1F2468C}" destId="{731959B3-698B-489C-8EF1-06F6979C97C8}" srcOrd="0" destOrd="0" presId="urn:microsoft.com/office/officeart/2008/layout/LinedList"/>
    <dgm:cxn modelId="{ECAF089C-0BAD-4F45-9F29-9DD4A155D72C}" type="presOf" srcId="{FAA7A398-4E65-2342-95E1-33D550C00348}" destId="{0981D04E-A2CC-964F-A368-D7E5517F6B0D}" srcOrd="0" destOrd="0" presId="urn:microsoft.com/office/officeart/2008/layout/LinedList"/>
    <dgm:cxn modelId="{1FD08D9C-66F7-4ECA-8EF5-FF2F1FE56705}" srcId="{451F646D-24F9-40DD-B34E-7CC47A4F06AA}" destId="{2ED642C0-882D-4149-A981-9A43E1F2468C}" srcOrd="2" destOrd="0" parTransId="{60D03874-1DB9-4E4C-98CC-2BE32D1BF025}" sibTransId="{FB15D9B3-10DC-4060-AC82-71DA06EBF135}"/>
    <dgm:cxn modelId="{EA5E6A9E-FDE6-4273-ADA4-1CFC791D9049}" srcId="{9516CA93-6CF9-455F-98F4-FE405BE90210}" destId="{75A31007-2B2F-4CF6-8548-BEC97DA1EED2}" srcOrd="0" destOrd="0" parTransId="{6E8163E5-31CD-4A76-B1D1-3C35004A4AFE}" sibTransId="{31D79AD3-37AE-42AA-88F4-A5A143A67944}"/>
    <dgm:cxn modelId="{9E22ADA6-5D16-4381-8AC4-564AA2D0BC8F}" type="presOf" srcId="{75A31007-2B2F-4CF6-8548-BEC97DA1EED2}" destId="{D6CF9747-B49B-4C75-B1F1-2CB3AED85AC6}" srcOrd="0" destOrd="0" presId="urn:microsoft.com/office/officeart/2008/layout/LinedList"/>
    <dgm:cxn modelId="{6EDAD3B4-C7E8-4D42-BAEE-5E8FDCD2BA74}" type="presOf" srcId="{281729C1-C0D3-461F-AB25-6BC4ABEC0768}" destId="{67BC2A37-15FA-4894-89E4-D0A0A030982D}" srcOrd="0" destOrd="0" presId="urn:microsoft.com/office/officeart/2008/layout/LinedList"/>
    <dgm:cxn modelId="{FD6027B9-426B-4756-8723-6D1020B80393}" type="presOf" srcId="{9516CA93-6CF9-455F-98F4-FE405BE90210}" destId="{EF664578-BE89-435A-832C-8DB1A0B2F561}" srcOrd="0" destOrd="0" presId="urn:microsoft.com/office/officeart/2008/layout/LinedList"/>
    <dgm:cxn modelId="{8921EFC2-AE68-834E-942F-E84B58FBB541}" type="presOf" srcId="{41CDF7F2-9022-EA4F-9320-4BA3D1D828E6}" destId="{5C2CDB3A-580E-5446-9088-5B683A1688EA}" srcOrd="0" destOrd="0" presId="urn:microsoft.com/office/officeart/2008/layout/LinedList"/>
    <dgm:cxn modelId="{DBCF86CC-587E-4213-A4F4-9EAC8C9A13F5}" type="presOf" srcId="{A5098B1C-C8E1-4AE7-A864-5B306E4B0EF8}" destId="{264C9254-5622-46C3-BD76-69F940F5EADC}" srcOrd="0" destOrd="0" presId="urn:microsoft.com/office/officeart/2008/layout/LinedList"/>
    <dgm:cxn modelId="{0917ADD1-B4F7-49DA-9434-EFAC9863225B}" srcId="{451F646D-24F9-40DD-B34E-7CC47A4F06AA}" destId="{A5098B1C-C8E1-4AE7-A864-5B306E4B0EF8}" srcOrd="0" destOrd="0" parTransId="{3B2A5375-53B3-4477-A365-7252C795C9CE}" sibTransId="{3B7B9E25-72E2-45A0-8166-2F9CFED5E98B}"/>
    <dgm:cxn modelId="{ADCDA1D6-D189-A548-B92C-EC80F3121E58}" srcId="{FAA7A398-4E65-2342-95E1-33D550C00348}" destId="{5D5C1B5D-7885-5741-AA79-2D5343FA335B}" srcOrd="0" destOrd="0" parTransId="{81BAED6D-69A3-7A47-9B28-DC9772F9F340}" sibTransId="{E4B7ADA4-4EDE-3D4B-87A9-F7B983FA7DEA}"/>
    <dgm:cxn modelId="{27A5AEDD-C4C1-41BE-A1F2-65119F26BC43}" srcId="{75A31007-2B2F-4CF6-8548-BEC97DA1EED2}" destId="{B8180D63-AFC0-4F4C-9C8A-7764ADDC7A43}" srcOrd="1" destOrd="0" parTransId="{01746017-9C04-415C-9358-A5B4C454E2EF}" sibTransId="{3EE01E69-F311-4EE1-B397-CC7E4D444B72}"/>
    <dgm:cxn modelId="{1FF316E7-D076-914A-BBD9-08638F1A17DD}" type="presOf" srcId="{8639C715-75B9-8140-9D28-59BAD2BAEA04}" destId="{C304584A-2B15-2941-B4A9-9996B1584E6E}" srcOrd="0" destOrd="0" presId="urn:microsoft.com/office/officeart/2008/layout/LinedList"/>
    <dgm:cxn modelId="{BE8490F9-8F6A-48B7-B144-86F73F397928}" type="presOf" srcId="{D4F51A80-608F-4D64-98A4-0F2B438D5757}" destId="{7ADEBC5A-CC43-49F7-A498-C058279114C7}" srcOrd="0" destOrd="0" presId="urn:microsoft.com/office/officeart/2008/layout/LinedList"/>
    <dgm:cxn modelId="{66A5FA42-B34F-475F-ACE0-1946AF7F04E4}" type="presParOf" srcId="{EF664578-BE89-435A-832C-8DB1A0B2F561}" destId="{4A5F3D13-32EB-4147-AFD6-A188695E2470}" srcOrd="0" destOrd="0" presId="urn:microsoft.com/office/officeart/2008/layout/LinedList"/>
    <dgm:cxn modelId="{7F3B48E4-D7F8-4A6B-8112-9A396255312A}" type="presParOf" srcId="{EF664578-BE89-435A-832C-8DB1A0B2F561}" destId="{A163E21D-FF69-46EC-A23E-33D780625A4D}" srcOrd="1" destOrd="0" presId="urn:microsoft.com/office/officeart/2008/layout/LinedList"/>
    <dgm:cxn modelId="{BA67AFBC-223B-45C8-BA79-FD1B9D6F8D8C}" type="presParOf" srcId="{A163E21D-FF69-46EC-A23E-33D780625A4D}" destId="{D6CF9747-B49B-4C75-B1F1-2CB3AED85AC6}" srcOrd="0" destOrd="0" presId="urn:microsoft.com/office/officeart/2008/layout/LinedList"/>
    <dgm:cxn modelId="{5481A565-04B3-48A9-9C56-E46E8155D78B}" type="presParOf" srcId="{A163E21D-FF69-46EC-A23E-33D780625A4D}" destId="{A2852675-FD70-4560-B7AD-39D61719A538}" srcOrd="1" destOrd="0" presId="urn:microsoft.com/office/officeart/2008/layout/LinedList"/>
    <dgm:cxn modelId="{BB8ECCA0-C539-4B43-9625-E6554E4D6E4F}" type="presParOf" srcId="{A2852675-FD70-4560-B7AD-39D61719A538}" destId="{410388A5-9958-45D5-B72A-56B3B6092A6E}" srcOrd="0" destOrd="0" presId="urn:microsoft.com/office/officeart/2008/layout/LinedList"/>
    <dgm:cxn modelId="{ED3A61F5-FF83-4017-8BED-24F8DEF40A65}" type="presParOf" srcId="{A2852675-FD70-4560-B7AD-39D61719A538}" destId="{4FB58361-54CE-4679-935F-DC977702DC83}" srcOrd="1" destOrd="0" presId="urn:microsoft.com/office/officeart/2008/layout/LinedList"/>
    <dgm:cxn modelId="{8AED6684-E9FB-43FE-AC62-6B17CDD4DE69}" type="presParOf" srcId="{4FB58361-54CE-4679-935F-DC977702DC83}" destId="{393C53FC-7F70-42EC-9929-195A3C9E37CA}" srcOrd="0" destOrd="0" presId="urn:microsoft.com/office/officeart/2008/layout/LinedList"/>
    <dgm:cxn modelId="{B6110AAE-2E2D-403E-B5EE-8E3B073E283D}" type="presParOf" srcId="{4FB58361-54CE-4679-935F-DC977702DC83}" destId="{7ADEBC5A-CC43-49F7-A498-C058279114C7}" srcOrd="1" destOrd="0" presId="urn:microsoft.com/office/officeart/2008/layout/LinedList"/>
    <dgm:cxn modelId="{89276883-9CAA-45D0-AF0C-02208C35B41D}" type="presParOf" srcId="{4FB58361-54CE-4679-935F-DC977702DC83}" destId="{3F76495F-5157-4336-843E-6723416C1D8D}" srcOrd="2" destOrd="0" presId="urn:microsoft.com/office/officeart/2008/layout/LinedList"/>
    <dgm:cxn modelId="{665B2B65-171C-4EBA-AC36-3B72EAD0203A}" type="presParOf" srcId="{A2852675-FD70-4560-B7AD-39D61719A538}" destId="{DBCAF619-30D2-40DC-BB2F-F4DDF97D359E}" srcOrd="2" destOrd="0" presId="urn:microsoft.com/office/officeart/2008/layout/LinedList"/>
    <dgm:cxn modelId="{251AFE7C-3561-46C5-9B57-BFD408896302}" type="presParOf" srcId="{A2852675-FD70-4560-B7AD-39D61719A538}" destId="{F827FD9A-5D00-4FB1-9563-EC88D03C09FA}" srcOrd="3" destOrd="0" presId="urn:microsoft.com/office/officeart/2008/layout/LinedList"/>
    <dgm:cxn modelId="{400B6C63-7A88-4349-A966-AD13583ACC9D}" type="presParOf" srcId="{A2852675-FD70-4560-B7AD-39D61719A538}" destId="{A3F067E1-3BE8-4BD3-83AD-059DC7FCF1B5}" srcOrd="4" destOrd="0" presId="urn:microsoft.com/office/officeart/2008/layout/LinedList"/>
    <dgm:cxn modelId="{65B70273-E0F0-4F64-9476-94927987E195}" type="presParOf" srcId="{A3F067E1-3BE8-4BD3-83AD-059DC7FCF1B5}" destId="{18A8C103-D4EC-4ADB-92E3-AAE00422243C}" srcOrd="0" destOrd="0" presId="urn:microsoft.com/office/officeart/2008/layout/LinedList"/>
    <dgm:cxn modelId="{F5F80E86-8944-4BA9-9989-B222E5849242}" type="presParOf" srcId="{A3F067E1-3BE8-4BD3-83AD-059DC7FCF1B5}" destId="{5876AF2F-D7F0-4123-9603-D333D5E680DA}" srcOrd="1" destOrd="0" presId="urn:microsoft.com/office/officeart/2008/layout/LinedList"/>
    <dgm:cxn modelId="{7A2817E5-DAA3-41A3-95EE-43BF7D667AEE}" type="presParOf" srcId="{A3F067E1-3BE8-4BD3-83AD-059DC7FCF1B5}" destId="{4EB8E8D7-CABC-4BB4-9A02-D29CBF24FB0E}" srcOrd="2" destOrd="0" presId="urn:microsoft.com/office/officeart/2008/layout/LinedList"/>
    <dgm:cxn modelId="{399CA073-CED1-47AF-BDE0-9911D291CC20}" type="presParOf" srcId="{A2852675-FD70-4560-B7AD-39D61719A538}" destId="{B37C6938-2E67-49F0-807E-6F88381905E0}" srcOrd="5" destOrd="0" presId="urn:microsoft.com/office/officeart/2008/layout/LinedList"/>
    <dgm:cxn modelId="{FCDB69E9-DCB1-4B0B-B3BC-11D1B113F3F0}" type="presParOf" srcId="{A2852675-FD70-4560-B7AD-39D61719A538}" destId="{6089A362-1D10-4E88-B585-AB0A6C69704E}" srcOrd="6" destOrd="0" presId="urn:microsoft.com/office/officeart/2008/layout/LinedList"/>
    <dgm:cxn modelId="{0A927653-4698-4C84-9087-5FDC120998E9}" type="presParOf" srcId="{A2852675-FD70-4560-B7AD-39D61719A538}" destId="{66B9395A-552A-4B1D-AB98-EDF31DA15A2D}" srcOrd="7" destOrd="0" presId="urn:microsoft.com/office/officeart/2008/layout/LinedList"/>
    <dgm:cxn modelId="{B2294979-8451-438A-8412-0BECFB40F0C2}" type="presParOf" srcId="{66B9395A-552A-4B1D-AB98-EDF31DA15A2D}" destId="{F8277588-1681-4B47-A160-F5EFA4C4D531}" srcOrd="0" destOrd="0" presId="urn:microsoft.com/office/officeart/2008/layout/LinedList"/>
    <dgm:cxn modelId="{141AE7C8-7610-47E9-A182-F33AC7122BF9}" type="presParOf" srcId="{66B9395A-552A-4B1D-AB98-EDF31DA15A2D}" destId="{D6151164-8F30-4569-9F08-DCC5BA452790}" srcOrd="1" destOrd="0" presId="urn:microsoft.com/office/officeart/2008/layout/LinedList"/>
    <dgm:cxn modelId="{AC9AABF4-37C4-4EF2-ACF1-4764FB37CE57}" type="presParOf" srcId="{66B9395A-552A-4B1D-AB98-EDF31DA15A2D}" destId="{C518807C-8214-4042-A462-B6A5803A7255}" srcOrd="2" destOrd="0" presId="urn:microsoft.com/office/officeart/2008/layout/LinedList"/>
    <dgm:cxn modelId="{76D38492-C7B6-4A48-B69A-58D3CF25FEDA}" type="presParOf" srcId="{A2852675-FD70-4560-B7AD-39D61719A538}" destId="{8E7E8D66-1B0D-4C1E-856B-9663ABCB038B}" srcOrd="8" destOrd="0" presId="urn:microsoft.com/office/officeart/2008/layout/LinedList"/>
    <dgm:cxn modelId="{62398FB9-6E82-4081-B391-F76C586D41D7}" type="presParOf" srcId="{A2852675-FD70-4560-B7AD-39D61719A538}" destId="{C8AD8BB7-0FE9-4700-A387-2840781980B8}" srcOrd="9" destOrd="0" presId="urn:microsoft.com/office/officeart/2008/layout/LinedList"/>
    <dgm:cxn modelId="{B783B043-780A-4D35-AF6B-C86FD090B72B}" type="presParOf" srcId="{A2852675-FD70-4560-B7AD-39D61719A538}" destId="{A9F27767-DEED-40DD-A7BC-DA8B32BEE1D9}" srcOrd="10" destOrd="0" presId="urn:microsoft.com/office/officeart/2008/layout/LinedList"/>
    <dgm:cxn modelId="{A5E44C77-EFB3-4951-9B29-79C5FC8A7EEB}" type="presParOf" srcId="{A9F27767-DEED-40DD-A7BC-DA8B32BEE1D9}" destId="{F3B85230-FBD5-47AD-A7F9-6047A2CDDE83}" srcOrd="0" destOrd="0" presId="urn:microsoft.com/office/officeart/2008/layout/LinedList"/>
    <dgm:cxn modelId="{672C4ECA-B6B4-469D-A6FD-89F046B6B544}" type="presParOf" srcId="{A9F27767-DEED-40DD-A7BC-DA8B32BEE1D9}" destId="{4F9A8F07-6415-4128-B016-787EF953D0F3}" srcOrd="1" destOrd="0" presId="urn:microsoft.com/office/officeart/2008/layout/LinedList"/>
    <dgm:cxn modelId="{92D890CA-B446-4A36-927F-5CF8F41F8A0D}" type="presParOf" srcId="{A9F27767-DEED-40DD-A7BC-DA8B32BEE1D9}" destId="{B8F749C0-712C-45AD-8435-36DC0853C08F}" srcOrd="2" destOrd="0" presId="urn:microsoft.com/office/officeart/2008/layout/LinedList"/>
    <dgm:cxn modelId="{34AE5D0A-23D4-4D8B-ABBA-EFBD6D883262}" type="presParOf" srcId="{A2852675-FD70-4560-B7AD-39D61719A538}" destId="{DFB052CE-6853-462F-9467-C904F62F5F5E}" srcOrd="11" destOrd="0" presId="urn:microsoft.com/office/officeart/2008/layout/LinedList"/>
    <dgm:cxn modelId="{1AFF1531-61A9-45C0-A0C6-FA0D5141AF2A}" type="presParOf" srcId="{A2852675-FD70-4560-B7AD-39D61719A538}" destId="{01D80C4B-517A-4A70-A739-CB02A4D9226D}" srcOrd="12" destOrd="0" presId="urn:microsoft.com/office/officeart/2008/layout/LinedList"/>
    <dgm:cxn modelId="{1C6F3D90-D5B9-456A-ADF4-F18D078B9A8B}" type="presParOf" srcId="{EF664578-BE89-435A-832C-8DB1A0B2F561}" destId="{6386C5BC-8B00-4613-BB9E-DEF7390CAFE0}" srcOrd="2" destOrd="0" presId="urn:microsoft.com/office/officeart/2008/layout/LinedList"/>
    <dgm:cxn modelId="{A6DD43FD-6062-4964-9F05-82CEBA5F57D5}" type="presParOf" srcId="{EF664578-BE89-435A-832C-8DB1A0B2F561}" destId="{0A869E43-57CA-4EAB-ABA6-055C2862EC65}" srcOrd="3" destOrd="0" presId="urn:microsoft.com/office/officeart/2008/layout/LinedList"/>
    <dgm:cxn modelId="{9906F477-884D-4B5A-80F5-6DB9B2B95E70}" type="presParOf" srcId="{0A869E43-57CA-4EAB-ABA6-055C2862EC65}" destId="{642C7446-63F5-46FC-8D2F-9563604C70E6}" srcOrd="0" destOrd="0" presId="urn:microsoft.com/office/officeart/2008/layout/LinedList"/>
    <dgm:cxn modelId="{26768D3F-2032-47DD-805D-9DA0868EE15B}" type="presParOf" srcId="{0A869E43-57CA-4EAB-ABA6-055C2862EC65}" destId="{43033496-FEFD-471B-8B65-D74F3C13872B}" srcOrd="1" destOrd="0" presId="urn:microsoft.com/office/officeart/2008/layout/LinedList"/>
    <dgm:cxn modelId="{7536A2E7-FF40-4A63-B41B-360E3EAC0FD5}" type="presParOf" srcId="{43033496-FEFD-471B-8B65-D74F3C13872B}" destId="{76E55545-23BD-48CC-B319-14B81EC7971C}" srcOrd="0" destOrd="0" presId="urn:microsoft.com/office/officeart/2008/layout/LinedList"/>
    <dgm:cxn modelId="{76146E1E-1932-44BD-B6A9-6FFF4B34C960}" type="presParOf" srcId="{43033496-FEFD-471B-8B65-D74F3C13872B}" destId="{21CDD65C-A34C-4126-BF50-5E678D06810C}" srcOrd="1" destOrd="0" presId="urn:microsoft.com/office/officeart/2008/layout/LinedList"/>
    <dgm:cxn modelId="{19ABC664-A94D-4CBB-97DE-316EF175C864}" type="presParOf" srcId="{21CDD65C-A34C-4126-BF50-5E678D06810C}" destId="{79849F28-E95A-449A-BB89-C5AA7A635F2E}" srcOrd="0" destOrd="0" presId="urn:microsoft.com/office/officeart/2008/layout/LinedList"/>
    <dgm:cxn modelId="{8CF441A8-5307-4EE1-8EFB-4221D4AF9A31}" type="presParOf" srcId="{21CDD65C-A34C-4126-BF50-5E678D06810C}" destId="{264C9254-5622-46C3-BD76-69F940F5EADC}" srcOrd="1" destOrd="0" presId="urn:microsoft.com/office/officeart/2008/layout/LinedList"/>
    <dgm:cxn modelId="{5AE4A759-0047-44B2-811A-0BD61E3ECDDE}" type="presParOf" srcId="{21CDD65C-A34C-4126-BF50-5E678D06810C}" destId="{682C1D30-5C65-47CD-93EA-0EF0EF2A438C}" srcOrd="2" destOrd="0" presId="urn:microsoft.com/office/officeart/2008/layout/LinedList"/>
    <dgm:cxn modelId="{63EB7ADC-8FE4-4024-855B-342923EE8997}" type="presParOf" srcId="{43033496-FEFD-471B-8B65-D74F3C13872B}" destId="{ABBB4665-C1E4-4151-BF20-A1B35AFD52E5}" srcOrd="2" destOrd="0" presId="urn:microsoft.com/office/officeart/2008/layout/LinedList"/>
    <dgm:cxn modelId="{E57E6286-0178-433C-84D2-A462F6D697AC}" type="presParOf" srcId="{43033496-FEFD-471B-8B65-D74F3C13872B}" destId="{EDA23E45-8F37-48DC-8BD9-2ADC31A9ABE5}" srcOrd="3" destOrd="0" presId="urn:microsoft.com/office/officeart/2008/layout/LinedList"/>
    <dgm:cxn modelId="{ED31AA70-B9B5-4FC2-A87B-4CFFFD8C6314}" type="presParOf" srcId="{43033496-FEFD-471B-8B65-D74F3C13872B}" destId="{814F9AF9-04A4-4C57-833B-16688E0B847E}" srcOrd="4" destOrd="0" presId="urn:microsoft.com/office/officeart/2008/layout/LinedList"/>
    <dgm:cxn modelId="{C1B5E26F-9E54-4B3F-B2B5-E40930E3940F}" type="presParOf" srcId="{814F9AF9-04A4-4C57-833B-16688E0B847E}" destId="{B07D0468-6C50-414C-A2C5-21EC329E04F7}" srcOrd="0" destOrd="0" presId="urn:microsoft.com/office/officeart/2008/layout/LinedList"/>
    <dgm:cxn modelId="{43EAE012-CF29-4342-8AA3-CE723A245526}" type="presParOf" srcId="{814F9AF9-04A4-4C57-833B-16688E0B847E}" destId="{1459017A-1AFE-4FAF-B636-E9E47FA62F05}" srcOrd="1" destOrd="0" presId="urn:microsoft.com/office/officeart/2008/layout/LinedList"/>
    <dgm:cxn modelId="{5AF7CB21-EBEB-4EFA-8143-1E52200AEDDD}" type="presParOf" srcId="{814F9AF9-04A4-4C57-833B-16688E0B847E}" destId="{0A5DBEF6-6D1F-4F5F-96CA-9E0398C94396}" srcOrd="2" destOrd="0" presId="urn:microsoft.com/office/officeart/2008/layout/LinedList"/>
    <dgm:cxn modelId="{49B6037D-677B-48E3-BA30-89439438681E}" type="presParOf" srcId="{43033496-FEFD-471B-8B65-D74F3C13872B}" destId="{992BFFC5-8A3E-49BB-8054-FC724C6BD79B}" srcOrd="5" destOrd="0" presId="urn:microsoft.com/office/officeart/2008/layout/LinedList"/>
    <dgm:cxn modelId="{B36720C2-F283-45EE-A35D-E19B440B5291}" type="presParOf" srcId="{43033496-FEFD-471B-8B65-D74F3C13872B}" destId="{44F4E9B7-FC3D-4BE5-BC7F-6CA610967124}" srcOrd="6" destOrd="0" presId="urn:microsoft.com/office/officeart/2008/layout/LinedList"/>
    <dgm:cxn modelId="{930C2751-659F-412D-9622-D511ED4E6D7E}" type="presParOf" srcId="{43033496-FEFD-471B-8B65-D74F3C13872B}" destId="{0B60A886-1E73-41F0-A2A4-1D8FA5755904}" srcOrd="7" destOrd="0" presId="urn:microsoft.com/office/officeart/2008/layout/LinedList"/>
    <dgm:cxn modelId="{737F6676-194F-495D-BFB3-65910C8FDE66}" type="presParOf" srcId="{0B60A886-1E73-41F0-A2A4-1D8FA5755904}" destId="{F3110880-FBAE-47D9-984B-D024D78C27A4}" srcOrd="0" destOrd="0" presId="urn:microsoft.com/office/officeart/2008/layout/LinedList"/>
    <dgm:cxn modelId="{C199D4D9-0CF1-47FC-BE8E-91B4C00D5E1B}" type="presParOf" srcId="{0B60A886-1E73-41F0-A2A4-1D8FA5755904}" destId="{731959B3-698B-489C-8EF1-06F6979C97C8}" srcOrd="1" destOrd="0" presId="urn:microsoft.com/office/officeart/2008/layout/LinedList"/>
    <dgm:cxn modelId="{743410C3-78B1-4414-8F5B-07DC1A063035}" type="presParOf" srcId="{0B60A886-1E73-41F0-A2A4-1D8FA5755904}" destId="{BF9749C0-F362-4712-814B-AE7E4B6F9DD0}" srcOrd="2" destOrd="0" presId="urn:microsoft.com/office/officeart/2008/layout/LinedList"/>
    <dgm:cxn modelId="{B6C36B05-DA40-4FA2-9232-769AECF5002D}" type="presParOf" srcId="{43033496-FEFD-471B-8B65-D74F3C13872B}" destId="{92E1D7E2-D689-42E3-AD5B-BDA027871AAC}" srcOrd="8" destOrd="0" presId="urn:microsoft.com/office/officeart/2008/layout/LinedList"/>
    <dgm:cxn modelId="{B8FF46DD-89E9-4A3E-A68A-2D71445065CD}" type="presParOf" srcId="{43033496-FEFD-471B-8B65-D74F3C13872B}" destId="{7B50538F-9F49-4D19-9F76-CD3C602FCC35}" srcOrd="9" destOrd="0" presId="urn:microsoft.com/office/officeart/2008/layout/LinedList"/>
    <dgm:cxn modelId="{FB3BCBAE-9653-4C66-B561-289CE271E5D2}" type="presParOf" srcId="{43033496-FEFD-471B-8B65-D74F3C13872B}" destId="{33211EC6-24BE-4C11-AC7D-22A854EBF0CF}" srcOrd="10" destOrd="0" presId="urn:microsoft.com/office/officeart/2008/layout/LinedList"/>
    <dgm:cxn modelId="{38451964-EF2A-4379-93BB-1D1F6F03A34C}" type="presParOf" srcId="{33211EC6-24BE-4C11-AC7D-22A854EBF0CF}" destId="{97F7B88C-C9AC-487C-A613-C90F955FD625}" srcOrd="0" destOrd="0" presId="urn:microsoft.com/office/officeart/2008/layout/LinedList"/>
    <dgm:cxn modelId="{6F739781-DB7D-4787-BD28-44D55922DDA8}" type="presParOf" srcId="{33211EC6-24BE-4C11-AC7D-22A854EBF0CF}" destId="{67BC2A37-15FA-4894-89E4-D0A0A030982D}" srcOrd="1" destOrd="0" presId="urn:microsoft.com/office/officeart/2008/layout/LinedList"/>
    <dgm:cxn modelId="{F1F654EE-92BC-4803-BBD5-BE003F384D46}" type="presParOf" srcId="{33211EC6-24BE-4C11-AC7D-22A854EBF0CF}" destId="{8225A4BA-8A77-444F-A93A-C986C204D3C0}" srcOrd="2" destOrd="0" presId="urn:microsoft.com/office/officeart/2008/layout/LinedList"/>
    <dgm:cxn modelId="{A2F41929-25A0-443A-A745-54E1653D1CC3}" type="presParOf" srcId="{43033496-FEFD-471B-8B65-D74F3C13872B}" destId="{E8D2123A-0E10-44D1-82E4-DF21D7BAFCA7}" srcOrd="11" destOrd="0" presId="urn:microsoft.com/office/officeart/2008/layout/LinedList"/>
    <dgm:cxn modelId="{39DFC20C-29E2-42F2-838E-A918838B89A0}" type="presParOf" srcId="{43033496-FEFD-471B-8B65-D74F3C13872B}" destId="{BFE5183E-2D00-44AD-A3D7-E679F5BAF754}" srcOrd="12" destOrd="0" presId="urn:microsoft.com/office/officeart/2008/layout/LinedList"/>
    <dgm:cxn modelId="{7F9A27F6-35B3-A245-A592-17369B841CB4}" type="presParOf" srcId="{EF664578-BE89-435A-832C-8DB1A0B2F561}" destId="{C4FBD985-053B-F846-8434-088C05A12CEC}" srcOrd="4" destOrd="0" presId="urn:microsoft.com/office/officeart/2008/layout/LinedList"/>
    <dgm:cxn modelId="{D37A3565-6510-CC4A-98E7-A52185FA657F}" type="presParOf" srcId="{EF664578-BE89-435A-832C-8DB1A0B2F561}" destId="{5CF2433F-70F2-9148-8D2C-72D47DB437FD}" srcOrd="5" destOrd="0" presId="urn:microsoft.com/office/officeart/2008/layout/LinedList"/>
    <dgm:cxn modelId="{9F10EE25-9C26-EF41-BD1C-CCB92B568DA1}" type="presParOf" srcId="{5CF2433F-70F2-9148-8D2C-72D47DB437FD}" destId="{0981D04E-A2CC-964F-A368-D7E5517F6B0D}" srcOrd="0" destOrd="0" presId="urn:microsoft.com/office/officeart/2008/layout/LinedList"/>
    <dgm:cxn modelId="{801BD8C9-1074-D14D-B307-C5B0193C5E79}" type="presParOf" srcId="{5CF2433F-70F2-9148-8D2C-72D47DB437FD}" destId="{44F49218-EFE3-3546-BB14-196D04812AB1}" srcOrd="1" destOrd="0" presId="urn:microsoft.com/office/officeart/2008/layout/LinedList"/>
    <dgm:cxn modelId="{AD3974CE-BDB0-4647-A1DB-0AE9196F84AA}" type="presParOf" srcId="{44F49218-EFE3-3546-BB14-196D04812AB1}" destId="{45C80B10-DCEF-2345-988F-A8084CBC1D31}" srcOrd="0" destOrd="0" presId="urn:microsoft.com/office/officeart/2008/layout/LinedList"/>
    <dgm:cxn modelId="{5B4BE6CB-6C5F-7248-9CC6-0DF8E0F09118}" type="presParOf" srcId="{44F49218-EFE3-3546-BB14-196D04812AB1}" destId="{F58F0023-2844-E846-AECD-581C0D0A5DD9}" srcOrd="1" destOrd="0" presId="urn:microsoft.com/office/officeart/2008/layout/LinedList"/>
    <dgm:cxn modelId="{16ECBCB3-E8FB-6A44-8006-E9803142CA94}" type="presParOf" srcId="{F58F0023-2844-E846-AECD-581C0D0A5DD9}" destId="{02F3CA30-D497-CB4F-8D4D-70DE6891B8D4}" srcOrd="0" destOrd="0" presId="urn:microsoft.com/office/officeart/2008/layout/LinedList"/>
    <dgm:cxn modelId="{DD732530-E623-6F44-8C13-AB2A04FCF1CF}" type="presParOf" srcId="{F58F0023-2844-E846-AECD-581C0D0A5DD9}" destId="{6C177C4B-68BC-FB47-A0F8-AB0DA382215F}" srcOrd="1" destOrd="0" presId="urn:microsoft.com/office/officeart/2008/layout/LinedList"/>
    <dgm:cxn modelId="{5CA2BF77-EF86-8E4D-B8C8-C9E5375D4645}" type="presParOf" srcId="{F58F0023-2844-E846-AECD-581C0D0A5DD9}" destId="{3FA1EBA3-C1B8-DB41-BF3F-A9A2ED700CCD}" srcOrd="2" destOrd="0" presId="urn:microsoft.com/office/officeart/2008/layout/LinedList"/>
    <dgm:cxn modelId="{C1890E36-DEC0-AB44-8C3C-3802842B53D8}" type="presParOf" srcId="{44F49218-EFE3-3546-BB14-196D04812AB1}" destId="{491FC976-0D4E-9245-922E-E668B6CCACC8}" srcOrd="2" destOrd="0" presId="urn:microsoft.com/office/officeart/2008/layout/LinedList"/>
    <dgm:cxn modelId="{EC437B4F-61A3-3A4B-9941-2E9F4D29B6BF}" type="presParOf" srcId="{44F49218-EFE3-3546-BB14-196D04812AB1}" destId="{8ED56C92-5042-8D41-A2DD-351090790AA1}" srcOrd="3" destOrd="0" presId="urn:microsoft.com/office/officeart/2008/layout/LinedList"/>
    <dgm:cxn modelId="{40F428F0-CFDF-F247-9C77-27CC328AE98D}" type="presParOf" srcId="{44F49218-EFE3-3546-BB14-196D04812AB1}" destId="{3280C2CF-763A-9E40-AE46-082ED710664D}" srcOrd="4" destOrd="0" presId="urn:microsoft.com/office/officeart/2008/layout/LinedList"/>
    <dgm:cxn modelId="{909CED76-D468-7649-A36C-B10339AE8393}" type="presParOf" srcId="{3280C2CF-763A-9E40-AE46-082ED710664D}" destId="{41E68C75-700F-1048-B8A4-11252E5BA74E}" srcOrd="0" destOrd="0" presId="urn:microsoft.com/office/officeart/2008/layout/LinedList"/>
    <dgm:cxn modelId="{DF7D27D3-164E-454A-BDFA-BA425AD6CE31}" type="presParOf" srcId="{3280C2CF-763A-9E40-AE46-082ED710664D}" destId="{5C2CDB3A-580E-5446-9088-5B683A1688EA}" srcOrd="1" destOrd="0" presId="urn:microsoft.com/office/officeart/2008/layout/LinedList"/>
    <dgm:cxn modelId="{BB0799B8-9D93-9540-8382-3CA795224155}" type="presParOf" srcId="{3280C2CF-763A-9E40-AE46-082ED710664D}" destId="{022007E1-2E24-114E-9EB5-18CD34EE5D4E}" srcOrd="2" destOrd="0" presId="urn:microsoft.com/office/officeart/2008/layout/LinedList"/>
    <dgm:cxn modelId="{8B3DADFE-92A0-8049-AEDB-5808DF05B8D3}" type="presParOf" srcId="{44F49218-EFE3-3546-BB14-196D04812AB1}" destId="{15B06793-082E-BB45-8198-85E94EE22307}" srcOrd="5" destOrd="0" presId="urn:microsoft.com/office/officeart/2008/layout/LinedList"/>
    <dgm:cxn modelId="{170C8719-529A-B841-B28D-B7844B7AE26D}" type="presParOf" srcId="{44F49218-EFE3-3546-BB14-196D04812AB1}" destId="{7C3F8C4D-3427-1F46-83FE-FD2E63E9678F}" srcOrd="6" destOrd="0" presId="urn:microsoft.com/office/officeart/2008/layout/LinedList"/>
    <dgm:cxn modelId="{BAC42EBF-E2A4-E14C-858D-4D9BA5FF03FE}" type="presParOf" srcId="{44F49218-EFE3-3546-BB14-196D04812AB1}" destId="{3BBA2F6A-3292-7F45-B79B-32917538C6C4}" srcOrd="7" destOrd="0" presId="urn:microsoft.com/office/officeart/2008/layout/LinedList"/>
    <dgm:cxn modelId="{694FEA09-EE08-BE4F-BAEF-9A6202D4D17C}" type="presParOf" srcId="{3BBA2F6A-3292-7F45-B79B-32917538C6C4}" destId="{1B8C47A9-8E59-0642-BCC8-1B361887C259}" srcOrd="0" destOrd="0" presId="urn:microsoft.com/office/officeart/2008/layout/LinedList"/>
    <dgm:cxn modelId="{D84E8015-A9F9-A94D-9BE6-91F59D8993E3}" type="presParOf" srcId="{3BBA2F6A-3292-7F45-B79B-32917538C6C4}" destId="{C304584A-2B15-2941-B4A9-9996B1584E6E}" srcOrd="1" destOrd="0" presId="urn:microsoft.com/office/officeart/2008/layout/LinedList"/>
    <dgm:cxn modelId="{B94FF001-6F2A-0A4C-BB10-AB42F3C9C1F6}" type="presParOf" srcId="{3BBA2F6A-3292-7F45-B79B-32917538C6C4}" destId="{3702A4F0-7BD0-6E4D-AE46-38E254C7DE15}" srcOrd="2" destOrd="0" presId="urn:microsoft.com/office/officeart/2008/layout/LinedList"/>
    <dgm:cxn modelId="{29828A63-7262-714C-98EB-3B1AF6FACD83}" type="presParOf" srcId="{44F49218-EFE3-3546-BB14-196D04812AB1}" destId="{7C1C5314-C4AE-F940-9ECF-D64124C04EC0}" srcOrd="8" destOrd="0" presId="urn:microsoft.com/office/officeart/2008/layout/LinedList"/>
    <dgm:cxn modelId="{7B9BEA26-6BF3-F54A-BEAF-DC53502A4BAF}" type="presParOf" srcId="{44F49218-EFE3-3546-BB14-196D04812AB1}" destId="{6D7C0F0B-C7A0-6149-84A9-A648A2AB040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F3D13-32EB-4147-AFD6-A188695E2470}">
      <dsp:nvSpPr>
        <dsp:cNvPr id="0" name=""/>
        <dsp:cNvSpPr/>
      </dsp:nvSpPr>
      <dsp:spPr>
        <a:xfrm>
          <a:off x="0" y="1170"/>
          <a:ext cx="7833062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6CF9747-B49B-4C75-B1F1-2CB3AED85AC6}">
      <dsp:nvSpPr>
        <dsp:cNvPr id="0" name=""/>
        <dsp:cNvSpPr/>
      </dsp:nvSpPr>
      <dsp:spPr>
        <a:xfrm>
          <a:off x="0" y="1170"/>
          <a:ext cx="1566612" cy="79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Hackathon Timing</a:t>
          </a:r>
          <a:r>
            <a:rPr lang="en-US" sz="1600" kern="1200"/>
            <a:t>:</a:t>
          </a:r>
        </a:p>
      </dsp:txBody>
      <dsp:txXfrm>
        <a:off x="0" y="1170"/>
        <a:ext cx="1566612" cy="798090"/>
      </dsp:txXfrm>
    </dsp:sp>
    <dsp:sp modelId="{569AA23D-AE26-4208-B4C0-DBE96451FDCE}">
      <dsp:nvSpPr>
        <dsp:cNvPr id="0" name=""/>
        <dsp:cNvSpPr/>
      </dsp:nvSpPr>
      <dsp:spPr>
        <a:xfrm>
          <a:off x="1684108" y="19719"/>
          <a:ext cx="6148953" cy="370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b="1" kern="1200" dirty="0"/>
            <a:t>Start</a:t>
          </a:r>
          <a:r>
            <a:rPr lang="en-US" sz="1000" kern="1200" dirty="0"/>
            <a:t>: Friday, Nov 22, 2024.</a:t>
          </a:r>
        </a:p>
      </dsp:txBody>
      <dsp:txXfrm>
        <a:off x="1684108" y="19719"/>
        <a:ext cx="6148953" cy="370987"/>
      </dsp:txXfrm>
    </dsp:sp>
    <dsp:sp modelId="{785A4C8F-A279-45C0-B08C-CF1BCBFBAFCC}">
      <dsp:nvSpPr>
        <dsp:cNvPr id="0" name=""/>
        <dsp:cNvSpPr/>
      </dsp:nvSpPr>
      <dsp:spPr>
        <a:xfrm>
          <a:off x="1566612" y="390707"/>
          <a:ext cx="6266449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505899D-DC2A-4334-9523-77971733B31D}">
      <dsp:nvSpPr>
        <dsp:cNvPr id="0" name=""/>
        <dsp:cNvSpPr/>
      </dsp:nvSpPr>
      <dsp:spPr>
        <a:xfrm>
          <a:off x="1684108" y="409256"/>
          <a:ext cx="6148953" cy="370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b="1" kern="1200" dirty="0"/>
            <a:t>Finish</a:t>
          </a:r>
          <a:r>
            <a:rPr lang="en-US" sz="1000" kern="1200" dirty="0"/>
            <a:t>: Monday, Dec 09, 2024. </a:t>
          </a:r>
        </a:p>
      </dsp:txBody>
      <dsp:txXfrm>
        <a:off x="1684108" y="409256"/>
        <a:ext cx="6148953" cy="370987"/>
      </dsp:txXfrm>
    </dsp:sp>
    <dsp:sp modelId="{AD95185D-E5CB-402A-B5E7-D3787BC7F058}">
      <dsp:nvSpPr>
        <dsp:cNvPr id="0" name=""/>
        <dsp:cNvSpPr/>
      </dsp:nvSpPr>
      <dsp:spPr>
        <a:xfrm>
          <a:off x="1566612" y="788582"/>
          <a:ext cx="6266449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6BCFF8B8-BEE1-4C08-9660-FB43F8B01E88}">
      <dsp:nvSpPr>
        <dsp:cNvPr id="0" name=""/>
        <dsp:cNvSpPr/>
      </dsp:nvSpPr>
      <dsp:spPr>
        <a:xfrm>
          <a:off x="0" y="799261"/>
          <a:ext cx="7833062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F261443-6E28-4F3C-9916-698BD03E71F0}">
      <dsp:nvSpPr>
        <dsp:cNvPr id="0" name=""/>
        <dsp:cNvSpPr/>
      </dsp:nvSpPr>
      <dsp:spPr>
        <a:xfrm>
          <a:off x="0" y="799261"/>
          <a:ext cx="1566612" cy="79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Data Rights</a:t>
          </a:r>
          <a:r>
            <a:rPr lang="en-US" sz="1600" kern="1200" dirty="0"/>
            <a:t>:</a:t>
          </a:r>
        </a:p>
      </dsp:txBody>
      <dsp:txXfrm>
        <a:off x="0" y="799261"/>
        <a:ext cx="1566612" cy="798090"/>
      </dsp:txXfrm>
    </dsp:sp>
    <dsp:sp modelId="{2F7423E5-B8BF-4A92-AC91-5EA814DD8F03}">
      <dsp:nvSpPr>
        <dsp:cNvPr id="0" name=""/>
        <dsp:cNvSpPr/>
      </dsp:nvSpPr>
      <dsp:spPr>
        <a:xfrm>
          <a:off x="1684108" y="817810"/>
          <a:ext cx="6148953" cy="370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b="1" kern="1200" dirty="0"/>
            <a:t>License</a:t>
          </a:r>
          <a:r>
            <a:rPr lang="en-US" sz="1000" kern="1200" dirty="0"/>
            <a:t>: </a:t>
          </a:r>
          <a:r>
            <a:rPr lang="en-GB" sz="1000" b="0" i="0" kern="1200" dirty="0"/>
            <a:t>Dataset is licensed under a </a:t>
          </a:r>
          <a:r>
            <a:rPr lang="en-GB" sz="1000" b="0" i="0" kern="1200" dirty="0">
              <a:hlinkClick xmlns:r="http://schemas.openxmlformats.org/officeDocument/2006/relationships" r:id="rId1"/>
            </a:rPr>
            <a:t>Creative Commons Attribution 4.0 International</a:t>
          </a:r>
          <a:r>
            <a:rPr lang="en-GB" sz="1000" b="0" i="0" kern="1200" dirty="0"/>
            <a:t> (CC BY 4.0) license. DOI </a:t>
          </a:r>
          <a:r>
            <a:rPr lang="en-GB" sz="1000" b="1" i="0" kern="1200" dirty="0">
              <a:hlinkClick xmlns:r="http://schemas.openxmlformats.org/officeDocument/2006/relationships" r:id="rId2"/>
            </a:rPr>
            <a:t>10.24432/C5K89B</a:t>
          </a:r>
          <a:r>
            <a:rPr lang="en-GB" sz="1000" b="1" i="0" kern="1200" dirty="0"/>
            <a:t>.</a:t>
          </a:r>
          <a:endParaRPr lang="en-US" sz="1000" kern="1200" dirty="0"/>
        </a:p>
      </dsp:txBody>
      <dsp:txXfrm>
        <a:off x="1684108" y="817810"/>
        <a:ext cx="6148953" cy="370987"/>
      </dsp:txXfrm>
    </dsp:sp>
    <dsp:sp modelId="{4DED4EF9-D98C-465C-B915-063A03C915FF}">
      <dsp:nvSpPr>
        <dsp:cNvPr id="0" name=""/>
        <dsp:cNvSpPr/>
      </dsp:nvSpPr>
      <dsp:spPr>
        <a:xfrm>
          <a:off x="1566612" y="1188797"/>
          <a:ext cx="6266449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C1F0AE2-7958-4E3D-9D75-A126BF5DFB63}">
      <dsp:nvSpPr>
        <dsp:cNvPr id="0" name=""/>
        <dsp:cNvSpPr/>
      </dsp:nvSpPr>
      <dsp:spPr>
        <a:xfrm>
          <a:off x="1684108" y="1207347"/>
          <a:ext cx="6148953" cy="370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b="1" kern="1200" dirty="0"/>
            <a:t>Team Data Protection</a:t>
          </a:r>
          <a:r>
            <a:rPr lang="en-US" sz="1000" kern="1200" dirty="0"/>
            <a:t>: All scripts/code and results should be shared together before the deadline of Dec 09, 2024, attached to one email.</a:t>
          </a:r>
        </a:p>
      </dsp:txBody>
      <dsp:txXfrm>
        <a:off x="1684108" y="1207347"/>
        <a:ext cx="6148953" cy="370987"/>
      </dsp:txXfrm>
    </dsp:sp>
    <dsp:sp modelId="{22A18693-1C26-4F01-AAF8-5946E0074F42}">
      <dsp:nvSpPr>
        <dsp:cNvPr id="0" name=""/>
        <dsp:cNvSpPr/>
      </dsp:nvSpPr>
      <dsp:spPr>
        <a:xfrm>
          <a:off x="1566612" y="1588495"/>
          <a:ext cx="6266449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45CA607-63E4-4E81-ADCD-EC79C5162312}">
      <dsp:nvSpPr>
        <dsp:cNvPr id="0" name=""/>
        <dsp:cNvSpPr/>
      </dsp:nvSpPr>
      <dsp:spPr>
        <a:xfrm>
          <a:off x="0" y="1597351"/>
          <a:ext cx="7833062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0F6B93-3063-4700-8EC3-EE5B0937C576}">
      <dsp:nvSpPr>
        <dsp:cNvPr id="0" name=""/>
        <dsp:cNvSpPr/>
      </dsp:nvSpPr>
      <dsp:spPr>
        <a:xfrm>
          <a:off x="0" y="1597351"/>
          <a:ext cx="1566612" cy="79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Team members’ contributions</a:t>
          </a:r>
          <a:r>
            <a:rPr lang="en-US" sz="1600" kern="1200" dirty="0"/>
            <a:t>:</a:t>
          </a:r>
        </a:p>
      </dsp:txBody>
      <dsp:txXfrm>
        <a:off x="0" y="1597351"/>
        <a:ext cx="1566612" cy="798090"/>
      </dsp:txXfrm>
    </dsp:sp>
    <dsp:sp modelId="{DF25EEFE-0F40-440D-8985-27FD223B5D74}">
      <dsp:nvSpPr>
        <dsp:cNvPr id="0" name=""/>
        <dsp:cNvSpPr/>
      </dsp:nvSpPr>
      <dsp:spPr>
        <a:xfrm>
          <a:off x="1684108" y="1615901"/>
          <a:ext cx="6148953" cy="370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b="1" kern="1200" dirty="0"/>
            <a:t>Team lead</a:t>
          </a:r>
          <a:r>
            <a:rPr lang="en-US" sz="1000" kern="1200" dirty="0"/>
            <a:t> must be identified within the team at the time of final submission of the entry in the email mentioned above.</a:t>
          </a:r>
        </a:p>
      </dsp:txBody>
      <dsp:txXfrm>
        <a:off x="1684108" y="1615901"/>
        <a:ext cx="6148953" cy="370987"/>
      </dsp:txXfrm>
    </dsp:sp>
    <dsp:sp modelId="{DD26BD88-7030-45B1-A397-335FC5E3593A}">
      <dsp:nvSpPr>
        <dsp:cNvPr id="0" name=""/>
        <dsp:cNvSpPr/>
      </dsp:nvSpPr>
      <dsp:spPr>
        <a:xfrm>
          <a:off x="1566612" y="1986888"/>
          <a:ext cx="6266449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F2EF14A-29C2-4643-97A9-73ED8D5E9D25}">
      <dsp:nvSpPr>
        <dsp:cNvPr id="0" name=""/>
        <dsp:cNvSpPr/>
      </dsp:nvSpPr>
      <dsp:spPr>
        <a:xfrm>
          <a:off x="1684108" y="2005438"/>
          <a:ext cx="6148953" cy="370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kern="1200" dirty="0"/>
            <a:t>Team members’ </a:t>
          </a:r>
          <a:r>
            <a:rPr lang="en-US" sz="1000" b="1" kern="1200" dirty="0"/>
            <a:t>contributions</a:t>
          </a:r>
          <a:r>
            <a:rPr lang="en-US" sz="1000" kern="1200" dirty="0"/>
            <a:t> must be disclosed at the time of final submission of the entry in the email mentioned above.</a:t>
          </a:r>
        </a:p>
      </dsp:txBody>
      <dsp:txXfrm>
        <a:off x="1684108" y="2005438"/>
        <a:ext cx="6148953" cy="370987"/>
      </dsp:txXfrm>
    </dsp:sp>
    <dsp:sp modelId="{6CFEEA8E-328D-48D5-B32F-57CDEF813814}">
      <dsp:nvSpPr>
        <dsp:cNvPr id="0" name=""/>
        <dsp:cNvSpPr/>
      </dsp:nvSpPr>
      <dsp:spPr>
        <a:xfrm>
          <a:off x="1566612" y="2376425"/>
          <a:ext cx="6266449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F3D13-32EB-4147-AFD6-A188695E2470}">
      <dsp:nvSpPr>
        <dsp:cNvPr id="0" name=""/>
        <dsp:cNvSpPr/>
      </dsp:nvSpPr>
      <dsp:spPr>
        <a:xfrm>
          <a:off x="0" y="0"/>
          <a:ext cx="8055077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6CF9747-B49B-4C75-B1F1-2CB3AED85AC6}">
      <dsp:nvSpPr>
        <dsp:cNvPr id="0" name=""/>
        <dsp:cNvSpPr/>
      </dsp:nvSpPr>
      <dsp:spPr>
        <a:xfrm>
          <a:off x="0" y="0"/>
          <a:ext cx="1611015" cy="119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Core Submission</a:t>
          </a:r>
          <a:r>
            <a:rPr lang="en-US" sz="2000" kern="1200"/>
            <a:t>:</a:t>
          </a:r>
        </a:p>
      </dsp:txBody>
      <dsp:txXfrm>
        <a:off x="0" y="0"/>
        <a:ext cx="1611015" cy="1198306"/>
      </dsp:txXfrm>
    </dsp:sp>
    <dsp:sp modelId="{03187847-97A3-4833-A147-FA9C4A246EE6}">
      <dsp:nvSpPr>
        <dsp:cNvPr id="0" name=""/>
        <dsp:cNvSpPr/>
      </dsp:nvSpPr>
      <dsp:spPr>
        <a:xfrm>
          <a:off x="1731841" y="27851"/>
          <a:ext cx="6323235" cy="557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Model &amp; Inference Code</a:t>
          </a:r>
          <a:r>
            <a:rPr lang="en-US" sz="1200" kern="1200" dirty="0"/>
            <a:t>: Python code to run analysis and generate results in a </a:t>
          </a:r>
          <a:r>
            <a:rPr lang="en-US" sz="1200" kern="1200" dirty="0" err="1"/>
            <a:t>Jupyter</a:t>
          </a:r>
          <a:r>
            <a:rPr lang="en-US" sz="1200" kern="1200" dirty="0"/>
            <a:t> notebook.</a:t>
          </a:r>
        </a:p>
      </dsp:txBody>
      <dsp:txXfrm>
        <a:off x="1731841" y="27851"/>
        <a:ext cx="6323235" cy="557025"/>
      </dsp:txXfrm>
    </dsp:sp>
    <dsp:sp modelId="{01A019B6-8D39-47A3-94C2-99F73F44D946}">
      <dsp:nvSpPr>
        <dsp:cNvPr id="0" name=""/>
        <dsp:cNvSpPr/>
      </dsp:nvSpPr>
      <dsp:spPr>
        <a:xfrm>
          <a:off x="1611015" y="584876"/>
          <a:ext cx="6444061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286144C-744F-4A34-96AB-64FFAE202B47}">
      <dsp:nvSpPr>
        <dsp:cNvPr id="0" name=""/>
        <dsp:cNvSpPr/>
      </dsp:nvSpPr>
      <dsp:spPr>
        <a:xfrm>
          <a:off x="1731841" y="612727"/>
          <a:ext cx="6323235" cy="557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Documentation</a:t>
          </a:r>
          <a:r>
            <a:rPr lang="en-US" sz="1200" kern="1200" dirty="0"/>
            <a:t>: Document (e.g. text document, slide deck, etc.) to describe analysis, results, interpretation, conclusions, strategy for clinical implementation, and how to run the code.</a:t>
          </a:r>
        </a:p>
      </dsp:txBody>
      <dsp:txXfrm>
        <a:off x="1731841" y="612727"/>
        <a:ext cx="6323235" cy="557025"/>
      </dsp:txXfrm>
    </dsp:sp>
    <dsp:sp modelId="{B0C04DFB-F27E-4D7F-A536-D7F0F9A19991}">
      <dsp:nvSpPr>
        <dsp:cNvPr id="0" name=""/>
        <dsp:cNvSpPr/>
      </dsp:nvSpPr>
      <dsp:spPr>
        <a:xfrm>
          <a:off x="1611015" y="1185291"/>
          <a:ext cx="6444061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47137F7-C1DD-44EB-A2A8-7CFB5E4BE61A}">
      <dsp:nvSpPr>
        <dsp:cNvPr id="0" name=""/>
        <dsp:cNvSpPr/>
      </dsp:nvSpPr>
      <dsp:spPr>
        <a:xfrm>
          <a:off x="0" y="1198306"/>
          <a:ext cx="8055077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171911-E79D-4419-9723-44064A08C611}">
      <dsp:nvSpPr>
        <dsp:cNvPr id="0" name=""/>
        <dsp:cNvSpPr/>
      </dsp:nvSpPr>
      <dsp:spPr>
        <a:xfrm>
          <a:off x="0" y="1198306"/>
          <a:ext cx="1611015" cy="119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Additional Files</a:t>
          </a:r>
          <a:r>
            <a:rPr lang="en-US" sz="2000" kern="1200" dirty="0"/>
            <a:t>:</a:t>
          </a:r>
        </a:p>
      </dsp:txBody>
      <dsp:txXfrm>
        <a:off x="0" y="1198306"/>
        <a:ext cx="1611015" cy="1198306"/>
      </dsp:txXfrm>
    </dsp:sp>
    <dsp:sp modelId="{0089B24D-3DFC-4AFF-A470-8151AD0A5EDB}">
      <dsp:nvSpPr>
        <dsp:cNvPr id="0" name=""/>
        <dsp:cNvSpPr/>
      </dsp:nvSpPr>
      <dsp:spPr>
        <a:xfrm>
          <a:off x="1731841" y="1226157"/>
          <a:ext cx="6323235" cy="557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Environment Info</a:t>
          </a:r>
          <a:r>
            <a:rPr lang="en-US" sz="1200" kern="1200" dirty="0"/>
            <a:t>: List of libraries and packages, setup details, and additional items necessary to run the </a:t>
          </a:r>
          <a:r>
            <a:rPr lang="en-US" sz="1200" kern="1200" dirty="0" err="1"/>
            <a:t>Jupyter</a:t>
          </a:r>
          <a:r>
            <a:rPr lang="en-US" sz="1200" kern="1200" dirty="0"/>
            <a:t> notebook (e.g. a fix seed).</a:t>
          </a:r>
        </a:p>
      </dsp:txBody>
      <dsp:txXfrm>
        <a:off x="1731841" y="1226157"/>
        <a:ext cx="6323235" cy="557025"/>
      </dsp:txXfrm>
    </dsp:sp>
    <dsp:sp modelId="{DFC43E9D-BA9C-41C1-9120-2F90D9F226C2}">
      <dsp:nvSpPr>
        <dsp:cNvPr id="0" name=""/>
        <dsp:cNvSpPr/>
      </dsp:nvSpPr>
      <dsp:spPr>
        <a:xfrm>
          <a:off x="1611015" y="1783183"/>
          <a:ext cx="6444061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4BE760C-F48C-4BD6-B8D9-B6D2631BE991}">
      <dsp:nvSpPr>
        <dsp:cNvPr id="0" name=""/>
        <dsp:cNvSpPr/>
      </dsp:nvSpPr>
      <dsp:spPr>
        <a:xfrm>
          <a:off x="1731841" y="1811034"/>
          <a:ext cx="6323235" cy="557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kern="1200" dirty="0"/>
            <a:t>List of team </a:t>
          </a:r>
          <a:r>
            <a:rPr lang="en-US" sz="1200" b="1" kern="1200" dirty="0"/>
            <a:t>members</a:t>
          </a:r>
          <a:r>
            <a:rPr lang="en-US" sz="1200" b="0" kern="1200" dirty="0"/>
            <a:t> and their </a:t>
          </a:r>
          <a:r>
            <a:rPr lang="en-US" sz="1200" b="1" kern="1200" dirty="0"/>
            <a:t>contribution.</a:t>
          </a:r>
          <a:endParaRPr lang="en-US" sz="1200" b="0" kern="1200" dirty="0"/>
        </a:p>
      </dsp:txBody>
      <dsp:txXfrm>
        <a:off x="1731841" y="1811034"/>
        <a:ext cx="6323235" cy="557025"/>
      </dsp:txXfrm>
    </dsp:sp>
    <dsp:sp modelId="{3FE30B4F-D770-4144-A8D1-420902D7A513}">
      <dsp:nvSpPr>
        <dsp:cNvPr id="0" name=""/>
        <dsp:cNvSpPr/>
      </dsp:nvSpPr>
      <dsp:spPr>
        <a:xfrm>
          <a:off x="1611015" y="2368059"/>
          <a:ext cx="6444061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F3D13-32EB-4147-AFD6-A188695E2470}">
      <dsp:nvSpPr>
        <dsp:cNvPr id="0" name=""/>
        <dsp:cNvSpPr/>
      </dsp:nvSpPr>
      <dsp:spPr>
        <a:xfrm>
          <a:off x="0" y="0"/>
          <a:ext cx="7983494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6CF9747-B49B-4C75-B1F1-2CB3AED85AC6}">
      <dsp:nvSpPr>
        <dsp:cNvPr id="0" name=""/>
        <dsp:cNvSpPr/>
      </dsp:nvSpPr>
      <dsp:spPr>
        <a:xfrm>
          <a:off x="0" y="1400"/>
          <a:ext cx="1596698" cy="955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Evaluation Metrics</a:t>
          </a:r>
          <a:r>
            <a:rPr lang="en-US" sz="2200" kern="1200" dirty="0"/>
            <a:t>:</a:t>
          </a:r>
        </a:p>
      </dsp:txBody>
      <dsp:txXfrm>
        <a:off x="0" y="1400"/>
        <a:ext cx="1596698" cy="955383"/>
      </dsp:txXfrm>
    </dsp:sp>
    <dsp:sp modelId="{7ADEBC5A-CC43-49F7-A498-C058279114C7}">
      <dsp:nvSpPr>
        <dsp:cNvPr id="0" name=""/>
        <dsp:cNvSpPr/>
      </dsp:nvSpPr>
      <dsp:spPr>
        <a:xfrm>
          <a:off x="1716451" y="12631"/>
          <a:ext cx="6267042" cy="224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800" b="1" i="0" u="none" kern="1200" dirty="0"/>
            <a:t>Understanding</a:t>
          </a:r>
          <a:r>
            <a:rPr lang="en-GB" sz="800" b="0" i="0" u="none" kern="1200" dirty="0"/>
            <a:t> of the problem statement (1-10).</a:t>
          </a:r>
          <a:endParaRPr lang="en-US" sz="800" kern="1200" dirty="0"/>
        </a:p>
      </dsp:txBody>
      <dsp:txXfrm>
        <a:off x="1716451" y="12631"/>
        <a:ext cx="6267042" cy="224617"/>
      </dsp:txXfrm>
    </dsp:sp>
    <dsp:sp modelId="{DBCAF619-30D2-40DC-BB2F-F4DDF97D359E}">
      <dsp:nvSpPr>
        <dsp:cNvPr id="0" name=""/>
        <dsp:cNvSpPr/>
      </dsp:nvSpPr>
      <dsp:spPr>
        <a:xfrm>
          <a:off x="1596698" y="237249"/>
          <a:ext cx="6386795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876AF2F-D7F0-4123-9603-D333D5E680DA}">
      <dsp:nvSpPr>
        <dsp:cNvPr id="0" name=""/>
        <dsp:cNvSpPr/>
      </dsp:nvSpPr>
      <dsp:spPr>
        <a:xfrm>
          <a:off x="1716451" y="248480"/>
          <a:ext cx="6267042" cy="224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800" b="1" i="0" u="none" kern="1200" dirty="0"/>
            <a:t>Quality</a:t>
          </a:r>
          <a:r>
            <a:rPr lang="en-GB" sz="800" b="0" i="0" u="none" kern="1200" dirty="0"/>
            <a:t> of the proposed solution and results (reviewers must be able to reproduce the results)  (1-10).</a:t>
          </a:r>
          <a:endParaRPr lang="en-US" sz="800" kern="1200" dirty="0"/>
        </a:p>
      </dsp:txBody>
      <dsp:txXfrm>
        <a:off x="1716451" y="248480"/>
        <a:ext cx="6267042" cy="224617"/>
      </dsp:txXfrm>
    </dsp:sp>
    <dsp:sp modelId="{B37C6938-2E67-49F0-807E-6F88381905E0}">
      <dsp:nvSpPr>
        <dsp:cNvPr id="0" name=""/>
        <dsp:cNvSpPr/>
      </dsp:nvSpPr>
      <dsp:spPr>
        <a:xfrm>
          <a:off x="1596698" y="473098"/>
          <a:ext cx="6386795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6151164-8F30-4569-9F08-DCC5BA452790}">
      <dsp:nvSpPr>
        <dsp:cNvPr id="0" name=""/>
        <dsp:cNvSpPr/>
      </dsp:nvSpPr>
      <dsp:spPr>
        <a:xfrm>
          <a:off x="1716451" y="484329"/>
          <a:ext cx="6267042" cy="224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800" b="1" i="0" u="none" kern="1200" dirty="0"/>
            <a:t>Capability</a:t>
          </a:r>
          <a:r>
            <a:rPr lang="en-GB" sz="800" b="0" i="0" u="none" kern="1200" dirty="0"/>
            <a:t> to describe implementation of the solution in the clinical setting (1-10).</a:t>
          </a:r>
          <a:endParaRPr lang="en-US" sz="800" kern="1200" dirty="0"/>
        </a:p>
      </dsp:txBody>
      <dsp:txXfrm>
        <a:off x="1716451" y="484329"/>
        <a:ext cx="6267042" cy="224617"/>
      </dsp:txXfrm>
    </dsp:sp>
    <dsp:sp modelId="{8E7E8D66-1B0D-4C1E-856B-9663ABCB038B}">
      <dsp:nvSpPr>
        <dsp:cNvPr id="0" name=""/>
        <dsp:cNvSpPr/>
      </dsp:nvSpPr>
      <dsp:spPr>
        <a:xfrm>
          <a:off x="1596698" y="708946"/>
          <a:ext cx="6386795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F9A8F07-6415-4128-B016-787EF953D0F3}">
      <dsp:nvSpPr>
        <dsp:cNvPr id="0" name=""/>
        <dsp:cNvSpPr/>
      </dsp:nvSpPr>
      <dsp:spPr>
        <a:xfrm>
          <a:off x="1716451" y="720177"/>
          <a:ext cx="6267042" cy="224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800" b="1" i="0" u="none" kern="1200" dirty="0"/>
            <a:t>Bonus challenge</a:t>
          </a:r>
          <a:r>
            <a:rPr lang="en-GB" sz="800" b="0" i="0" u="none" kern="1200" dirty="0"/>
            <a:t>: </a:t>
          </a:r>
          <a:r>
            <a:rPr lang="en-US" sz="800" kern="1200" dirty="0"/>
            <a:t>specify if attempted along with implemented solution (1-3).</a:t>
          </a:r>
        </a:p>
      </dsp:txBody>
      <dsp:txXfrm>
        <a:off x="1716451" y="720177"/>
        <a:ext cx="6267042" cy="224617"/>
      </dsp:txXfrm>
    </dsp:sp>
    <dsp:sp modelId="{DFB052CE-6853-462F-9467-C904F62F5F5E}">
      <dsp:nvSpPr>
        <dsp:cNvPr id="0" name=""/>
        <dsp:cNvSpPr/>
      </dsp:nvSpPr>
      <dsp:spPr>
        <a:xfrm>
          <a:off x="1596698" y="951304"/>
          <a:ext cx="6386795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6386C5BC-8B00-4613-BB9E-DEF7390CAFE0}">
      <dsp:nvSpPr>
        <dsp:cNvPr id="0" name=""/>
        <dsp:cNvSpPr/>
      </dsp:nvSpPr>
      <dsp:spPr>
        <a:xfrm>
          <a:off x="0" y="956784"/>
          <a:ext cx="7983494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2C7446-63F5-46FC-8D2F-9563604C70E6}">
      <dsp:nvSpPr>
        <dsp:cNvPr id="0" name=""/>
        <dsp:cNvSpPr/>
      </dsp:nvSpPr>
      <dsp:spPr>
        <a:xfrm>
          <a:off x="0" y="956784"/>
          <a:ext cx="1596698" cy="955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Best Practices</a:t>
          </a:r>
          <a:r>
            <a:rPr lang="en-US" sz="2200" kern="1200" dirty="0"/>
            <a:t>:</a:t>
          </a:r>
        </a:p>
      </dsp:txBody>
      <dsp:txXfrm>
        <a:off x="0" y="956784"/>
        <a:ext cx="1596698" cy="955383"/>
      </dsp:txXfrm>
    </dsp:sp>
    <dsp:sp modelId="{264C9254-5622-46C3-BD76-69F940F5EADC}">
      <dsp:nvSpPr>
        <dsp:cNvPr id="0" name=""/>
        <dsp:cNvSpPr/>
      </dsp:nvSpPr>
      <dsp:spPr>
        <a:xfrm>
          <a:off x="1716451" y="968015"/>
          <a:ext cx="6267042" cy="224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800" kern="1200" dirty="0"/>
            <a:t>Start with a working baseline model and show the methodology for iterative improvements.</a:t>
          </a:r>
        </a:p>
      </dsp:txBody>
      <dsp:txXfrm>
        <a:off x="1716451" y="968015"/>
        <a:ext cx="6267042" cy="224617"/>
      </dsp:txXfrm>
    </dsp:sp>
    <dsp:sp modelId="{ABBB4665-C1E4-4151-BF20-A1B35AFD52E5}">
      <dsp:nvSpPr>
        <dsp:cNvPr id="0" name=""/>
        <dsp:cNvSpPr/>
      </dsp:nvSpPr>
      <dsp:spPr>
        <a:xfrm>
          <a:off x="1596698" y="1192633"/>
          <a:ext cx="6386795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459017A-1AFE-4FAF-B636-E9E47FA62F05}">
      <dsp:nvSpPr>
        <dsp:cNvPr id="0" name=""/>
        <dsp:cNvSpPr/>
      </dsp:nvSpPr>
      <dsp:spPr>
        <a:xfrm>
          <a:off x="1716451" y="1203864"/>
          <a:ext cx="6267042" cy="224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800" kern="1200" dirty="0"/>
            <a:t>Include the output of intermediate steps taken (such as graphs, performance tables, etc.).</a:t>
          </a:r>
        </a:p>
      </dsp:txBody>
      <dsp:txXfrm>
        <a:off x="1716451" y="1203864"/>
        <a:ext cx="6267042" cy="224617"/>
      </dsp:txXfrm>
    </dsp:sp>
    <dsp:sp modelId="{992BFFC5-8A3E-49BB-8054-FC724C6BD79B}">
      <dsp:nvSpPr>
        <dsp:cNvPr id="0" name=""/>
        <dsp:cNvSpPr/>
      </dsp:nvSpPr>
      <dsp:spPr>
        <a:xfrm>
          <a:off x="1596698" y="1428482"/>
          <a:ext cx="6386795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31959B3-698B-489C-8EF1-06F6979C97C8}">
      <dsp:nvSpPr>
        <dsp:cNvPr id="0" name=""/>
        <dsp:cNvSpPr/>
      </dsp:nvSpPr>
      <dsp:spPr>
        <a:xfrm>
          <a:off x="1716451" y="1439712"/>
          <a:ext cx="6267042" cy="224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800" kern="1200" dirty="0"/>
            <a:t>Ensure reproducibility of your solution.</a:t>
          </a:r>
        </a:p>
      </dsp:txBody>
      <dsp:txXfrm>
        <a:off x="1716451" y="1439712"/>
        <a:ext cx="6267042" cy="224617"/>
      </dsp:txXfrm>
    </dsp:sp>
    <dsp:sp modelId="{92E1D7E2-D689-42E3-AD5B-BDA027871AAC}">
      <dsp:nvSpPr>
        <dsp:cNvPr id="0" name=""/>
        <dsp:cNvSpPr/>
      </dsp:nvSpPr>
      <dsp:spPr>
        <a:xfrm>
          <a:off x="1596698" y="1664330"/>
          <a:ext cx="6386795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67BC2A37-15FA-4894-89E4-D0A0A030982D}">
      <dsp:nvSpPr>
        <dsp:cNvPr id="0" name=""/>
        <dsp:cNvSpPr/>
      </dsp:nvSpPr>
      <dsp:spPr>
        <a:xfrm>
          <a:off x="1716451" y="1675561"/>
          <a:ext cx="6267042" cy="224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800" kern="1200" dirty="0"/>
            <a:t>Incomplete or corrupted submissions will be rejected.</a:t>
          </a:r>
        </a:p>
      </dsp:txBody>
      <dsp:txXfrm>
        <a:off x="1716451" y="1675561"/>
        <a:ext cx="6267042" cy="224617"/>
      </dsp:txXfrm>
    </dsp:sp>
    <dsp:sp modelId="{E8D2123A-0E10-44D1-82E4-DF21D7BAFCA7}">
      <dsp:nvSpPr>
        <dsp:cNvPr id="0" name=""/>
        <dsp:cNvSpPr/>
      </dsp:nvSpPr>
      <dsp:spPr>
        <a:xfrm>
          <a:off x="1596698" y="1900179"/>
          <a:ext cx="6386795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4FBD985-053B-F846-8434-088C05A12CEC}">
      <dsp:nvSpPr>
        <dsp:cNvPr id="0" name=""/>
        <dsp:cNvSpPr/>
      </dsp:nvSpPr>
      <dsp:spPr>
        <a:xfrm>
          <a:off x="0" y="1912168"/>
          <a:ext cx="7983494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81D04E-A2CC-964F-A368-D7E5517F6B0D}">
      <dsp:nvSpPr>
        <dsp:cNvPr id="0" name=""/>
        <dsp:cNvSpPr/>
      </dsp:nvSpPr>
      <dsp:spPr>
        <a:xfrm>
          <a:off x="0" y="1912168"/>
          <a:ext cx="1596698" cy="955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b="1" kern="1200" dirty="0"/>
            <a:t>Reviewers:</a:t>
          </a:r>
        </a:p>
      </dsp:txBody>
      <dsp:txXfrm>
        <a:off x="0" y="1912168"/>
        <a:ext cx="1596698" cy="955383"/>
      </dsp:txXfrm>
    </dsp:sp>
    <dsp:sp modelId="{6C177C4B-68BC-FB47-A0F8-AB0DA382215F}">
      <dsp:nvSpPr>
        <dsp:cNvPr id="0" name=""/>
        <dsp:cNvSpPr/>
      </dsp:nvSpPr>
      <dsp:spPr>
        <a:xfrm>
          <a:off x="1716451" y="1925790"/>
          <a:ext cx="6267042" cy="272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800" b="0" kern="1200" dirty="0"/>
            <a:t>The committee of reviewers will include members of the Stryker AI team and </a:t>
          </a:r>
          <a:r>
            <a:rPr lang="en-US" sz="800" b="0" kern="1200" dirty="0" err="1"/>
            <a:t>organisers</a:t>
          </a:r>
          <a:r>
            <a:rPr lang="en-US" sz="800" b="0" kern="1200" dirty="0"/>
            <a:t> of the BOA AI 2024 meeting.</a:t>
          </a:r>
        </a:p>
      </dsp:txBody>
      <dsp:txXfrm>
        <a:off x="1716451" y="1925790"/>
        <a:ext cx="6267042" cy="272433"/>
      </dsp:txXfrm>
    </dsp:sp>
    <dsp:sp modelId="{491FC976-0D4E-9245-922E-E668B6CCACC8}">
      <dsp:nvSpPr>
        <dsp:cNvPr id="0" name=""/>
        <dsp:cNvSpPr/>
      </dsp:nvSpPr>
      <dsp:spPr>
        <a:xfrm>
          <a:off x="1596698" y="2198223"/>
          <a:ext cx="6386795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C2CDB3A-580E-5446-9088-5B683A1688EA}">
      <dsp:nvSpPr>
        <dsp:cNvPr id="0" name=""/>
        <dsp:cNvSpPr/>
      </dsp:nvSpPr>
      <dsp:spPr>
        <a:xfrm>
          <a:off x="1716451" y="2211845"/>
          <a:ext cx="6267042" cy="272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800" b="0" kern="1200" dirty="0"/>
            <a:t>Each reviewer will independently appraise each entry and provide their evaluation using the evaluation metrics described above.</a:t>
          </a:r>
        </a:p>
      </dsp:txBody>
      <dsp:txXfrm>
        <a:off x="1716451" y="2211845"/>
        <a:ext cx="6267042" cy="272433"/>
      </dsp:txXfrm>
    </dsp:sp>
    <dsp:sp modelId="{15B06793-082E-BB45-8198-85E94EE22307}">
      <dsp:nvSpPr>
        <dsp:cNvPr id="0" name=""/>
        <dsp:cNvSpPr/>
      </dsp:nvSpPr>
      <dsp:spPr>
        <a:xfrm>
          <a:off x="1596698" y="2484279"/>
          <a:ext cx="6386795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304584A-2B15-2941-B4A9-9996B1584E6E}">
      <dsp:nvSpPr>
        <dsp:cNvPr id="0" name=""/>
        <dsp:cNvSpPr/>
      </dsp:nvSpPr>
      <dsp:spPr>
        <a:xfrm>
          <a:off x="1716451" y="2514165"/>
          <a:ext cx="6267042" cy="354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800" b="0" kern="1200" dirty="0"/>
            <a:t>The average of all the reviewers’ evaluations for the same entry will be used to rank all entries and determine the two best solutions.</a:t>
          </a:r>
        </a:p>
      </dsp:txBody>
      <dsp:txXfrm>
        <a:off x="1716451" y="2514165"/>
        <a:ext cx="6267042" cy="354787"/>
      </dsp:txXfrm>
    </dsp:sp>
    <dsp:sp modelId="{7C1C5314-C4AE-F940-9ECF-D64124C04EC0}">
      <dsp:nvSpPr>
        <dsp:cNvPr id="0" name=""/>
        <dsp:cNvSpPr/>
      </dsp:nvSpPr>
      <dsp:spPr>
        <a:xfrm>
          <a:off x="1596698" y="2852688"/>
          <a:ext cx="6386795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A15A6-143E-7E46-A2E0-F1EA80779C0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5BF81-C423-9B4D-87EC-75B8A686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51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2FFAB-EA99-AA4E-81DF-1DA45F3631C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74E13-991E-2B4C-A86B-02455F531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64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374E13-991E-2B4C-A86B-02455F531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293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tryker_title_slid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1" y="2242566"/>
            <a:ext cx="2501733" cy="13007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10000"/>
              </a:lnSpc>
              <a:spcAft>
                <a:spcPts val="0"/>
              </a:spcAft>
              <a:buNone/>
              <a:defRPr sz="2100" b="0"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22313" y="570975"/>
            <a:ext cx="4837112" cy="1552808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tx1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22313" y="2133910"/>
            <a:ext cx="4837112" cy="65754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0"/>
            <a:ext cx="914400" cy="231580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454734" y="4607846"/>
            <a:ext cx="1143000" cy="153888"/>
          </a:xfrm>
        </p:spPr>
        <p:txBody>
          <a:bodyPr/>
          <a:lstStyle>
            <a:lvl1pPr algn="r">
              <a:defRPr sz="1000"/>
            </a:lvl1pPr>
          </a:lstStyle>
          <a:p>
            <a:fld id="{D42ED59C-7B8C-C749-9AE9-EDEF83B1CD9F}" type="datetime4">
              <a:rPr lang="en-US" smtClean="0"/>
              <a:pPr/>
              <a:t>December 9,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2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5770BD80-72AE-514F-B438-313000B122B2}" type="datetime4">
              <a:rPr lang="en-US" smtClean="0"/>
              <a:t>December 9, 2024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8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0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er and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885D421A-D202-7744-8213-DB7F863B2488}" type="datetime4">
              <a:rPr lang="en-US" smtClean="0"/>
              <a:t>December 9, 2024</a:t>
            </a:fld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8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14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340052B9-C923-8743-A4D1-126849BDA77C}" type="datetime4">
              <a:rPr lang="en-US" smtClean="0"/>
              <a:t>December 9, 2024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8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29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6606704F-A133-514C-A0AC-C30D6760686A}" type="datetime4">
              <a:rPr lang="en-US" smtClean="0"/>
              <a:t>December 9, 2024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8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96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asic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15E54F9E-17A2-2246-A3DC-34A29212453F}" type="datetime4">
              <a:rPr lang="en-US" smtClean="0"/>
              <a:t>December 9, 2024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9797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9797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688386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asic Paragraph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AE60892F-A8DE-FA4D-9B13-55BBF13A5476}" type="datetime4">
              <a:rPr lang="en-US" smtClean="0"/>
              <a:t>December 9, 2024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9797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9797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6050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620DE03E-84BF-4643-9EE0-0152C4360AC4}" type="datetime4">
              <a:rPr lang="en-US" smtClean="0"/>
              <a:t>December 9, 2024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3741"/>
            <a:ext cx="4084637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3741"/>
            <a:ext cx="4084320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01402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 List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0E18AEB0-EBA8-1046-97FF-AE0A93460DE8}" type="datetime4">
              <a:rPr lang="en-US" smtClean="0"/>
              <a:t>December 9, 2024</a:t>
            </a:fld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3741"/>
            <a:ext cx="4084637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3741"/>
            <a:ext cx="4084320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762451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08C69616-5FFC-7247-AF11-0E0FC66298D7}" type="datetime4">
              <a:rPr lang="en-US" smtClean="0"/>
              <a:t>December 9, 2024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1999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1999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21309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 List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BBA20E0B-48A2-8B41-AF69-00DE0AFE4491}" type="datetime4">
              <a:rPr lang="en-US" smtClean="0"/>
              <a:t>December 9, 2024</a:t>
            </a:fld>
            <a:endParaRPr lang="en-US"/>
          </a:p>
        </p:txBody>
      </p:sp>
      <p:pic>
        <p:nvPicPr>
          <p:cNvPr id="23" name="Picture 22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1999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1999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2826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tryker_title_slid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22376" y="3086100"/>
            <a:ext cx="4840224" cy="13007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10000"/>
              </a:lnSpc>
              <a:spcAft>
                <a:spcPts val="0"/>
              </a:spcAft>
              <a:buNone/>
              <a:defRPr sz="2100" b="0"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text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0"/>
            <a:ext cx="914400" cy="231580"/>
          </a:xfrm>
          <a:prstGeom prst="rect">
            <a:avLst/>
          </a:prstGeom>
        </p:spPr>
      </p:pic>
      <p:sp>
        <p:nvSpPr>
          <p:cNvPr id="9" name="Date Placeholder 9"/>
          <p:cNvSpPr>
            <a:spLocks noGrp="1"/>
          </p:cNvSpPr>
          <p:nvPr>
            <p:ph type="dt" sz="half" idx="2"/>
          </p:nvPr>
        </p:nvSpPr>
        <p:spPr>
          <a:xfrm>
            <a:off x="7454734" y="4607846"/>
            <a:ext cx="1143000" cy="153888"/>
          </a:xfrm>
        </p:spPr>
        <p:txBody>
          <a:bodyPr/>
          <a:lstStyle>
            <a:lvl1pPr algn="r">
              <a:defRPr sz="1000"/>
            </a:lvl1pPr>
          </a:lstStyle>
          <a:p>
            <a:fld id="{C23EF553-79CA-7648-B2BB-F3BD8E267427}" type="datetime4">
              <a:rPr lang="en-US" smtClean="0"/>
              <a:pPr/>
              <a:t>December 9, 2024</a:t>
            </a:fld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22313" y="570975"/>
            <a:ext cx="4837112" cy="1552808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tx1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22313" y="2133910"/>
            <a:ext cx="4837112" cy="65754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931300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BA60D0B7-204D-244B-AED5-249073C87C2A}" type="datetime4">
              <a:rPr lang="en-US" smtClean="0"/>
              <a:t>December 9, 2024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30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A0D2BBF5-0089-384C-81BC-8AEA075245EC}" type="datetime4">
              <a:rPr lang="en-US" smtClean="0"/>
              <a:t>December 9,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138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r Content Highligh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57188" y="2605306"/>
            <a:ext cx="3139200" cy="1546860"/>
          </a:xfrm>
          <a:prstGeom prst="rect">
            <a:avLst/>
          </a:prstGeom>
        </p:spPr>
        <p:txBody>
          <a:bodyPr tIns="182880" anchor="b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557188" y="4289326"/>
            <a:ext cx="3139200" cy="35052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ts val="19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37270" y="2605306"/>
            <a:ext cx="4771390" cy="154662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r">
              <a:buFontTx/>
              <a:buNone/>
              <a:defRPr sz="4000">
                <a:solidFill>
                  <a:schemeClr val="bg2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AC499524-A10B-9845-B316-65CC9E4D83E2}" type="datetime4">
              <a:rPr lang="en-US" smtClean="0"/>
              <a:t>December 9,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5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bulleted list and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03166EC9-30B9-AB4E-8865-1AFECE1152A6}" type="datetime4">
              <a:rPr lang="en-US" smtClean="0"/>
              <a:t>December 9, 2024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4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228594" algn="l">
              <a:lnSpc>
                <a:spcPct val="120000"/>
              </a:lnSpc>
              <a:spcAft>
                <a:spcPts val="600"/>
              </a:spcAft>
              <a:defRPr/>
            </a:lvl2pPr>
            <a:lvl3pPr marL="457189" indent="-228594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83" indent="-228594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78" indent="-228594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72" indent="-228594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66" indent="-228594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6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54" indent="-228594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7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r Content Highligh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80" y="631596"/>
            <a:ext cx="6172200" cy="158555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5400">
                <a:solidFill>
                  <a:schemeClr val="bg2"/>
                </a:solidFill>
                <a:latin typeface="Rockwell" panose="02060603020205020403" pitchFamily="18" charset="0"/>
                <a:cs typeface="Rockwell" panose="020606030202050204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2F97B1C-54C9-7E4D-9B47-365FCA55031D}" type="datetime4">
              <a:rPr lang="en-US" smtClean="0"/>
              <a:t>December 9, 2024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11163" y="2434590"/>
            <a:ext cx="6172200" cy="141192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100">
                <a:solidFill>
                  <a:schemeClr val="tx1"/>
                </a:solidFill>
                <a:latin typeface="+mj-lt"/>
                <a:ea typeface="Futura For Stryker" charset="0"/>
                <a:cs typeface="Futura For Stryker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682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r Content Highligh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57188" y="2605306"/>
            <a:ext cx="3139200" cy="1546860"/>
          </a:xfrm>
          <a:prstGeom prst="rect">
            <a:avLst/>
          </a:prstGeom>
        </p:spPr>
        <p:txBody>
          <a:bodyPr tIns="182880" anchor="b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557188" y="4289326"/>
            <a:ext cx="3139200" cy="35052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ts val="19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37269" y="2605306"/>
            <a:ext cx="4771390" cy="154662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r">
              <a:buFontTx/>
              <a:buNone/>
              <a:defRPr sz="4000">
                <a:solidFill>
                  <a:schemeClr val="bg2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AC499524-A10B-9845-B316-65CC9E4D83E2}" type="datetime4">
              <a:rPr lang="en-US" smtClean="0"/>
              <a:t>December 9, 2024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0"/>
            <a:ext cx="914400" cy="2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2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r Content Highligh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90357" y="1913319"/>
            <a:ext cx="3819280" cy="2286000"/>
          </a:xfrm>
          <a:prstGeom prst="rect">
            <a:avLst/>
          </a:prstGeom>
        </p:spPr>
        <p:txBody>
          <a:bodyPr tIns="182880" anchor="b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tx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890357" y="4435539"/>
            <a:ext cx="3819280" cy="2892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ts val="19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831001" y="1912843"/>
            <a:ext cx="2725737" cy="2286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r">
              <a:buFontTx/>
              <a:buNone/>
              <a:defRPr sz="4000">
                <a:solidFill>
                  <a:schemeClr val="bg1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  <a:lvl2pPr marL="228600" indent="0" algn="r">
              <a:buFontTx/>
              <a:buNone/>
              <a:defRPr/>
            </a:lvl2pPr>
            <a:lvl3pPr marL="457200" indent="0" algn="r">
              <a:buFontTx/>
              <a:buNone/>
              <a:defRPr/>
            </a:lvl3pPr>
            <a:lvl4pPr marL="685800" indent="0" algn="r">
              <a:buFontTx/>
              <a:buNone/>
              <a:defRPr/>
            </a:lvl4pPr>
            <a:lvl5pPr marL="914400" indent="0" algn="r">
              <a:buFontTx/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B8FE1A2F-547E-FB4D-A24B-3C228FCD75D1}" type="datetime4">
              <a:rPr lang="en-US" smtClean="0"/>
              <a:t>December 9, 2024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0"/>
            <a:ext cx="914400" cy="2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8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0F5AC35F-CA45-D445-8225-37E1467C2279}" type="datetime4">
              <a:rPr lang="en-US" smtClean="0"/>
              <a:t>December 9, 2024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 </a:t>
            </a:r>
            <a:br>
              <a:rPr lang="en-US"/>
            </a:br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bulleted list and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03166EC9-30B9-AB4E-8865-1AFECE1152A6}" type="datetime4">
              <a:rPr lang="en-US" smtClean="0"/>
              <a:t>December 9, 2024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3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paragraph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C53DF27E-CC5C-E045-9D6C-87815FF2BACF}" type="datetime4">
              <a:rPr lang="en-US" smtClean="0"/>
              <a:t>December 9, 2024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6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paragraph with bulleted list and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CEB5A13D-946F-CB4C-ADF8-08CA7190397D}" type="datetime4">
              <a:rPr lang="en-US" smtClean="0"/>
              <a:t>December 9, 2024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7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 txBox="1">
            <a:spLocks/>
          </p:cNvSpPr>
          <p:nvPr/>
        </p:nvSpPr>
        <p:spPr>
          <a:xfrm>
            <a:off x="4225925" y="4938304"/>
            <a:ext cx="4419600" cy="109728"/>
          </a:xfrm>
          <a:prstGeom prst="rect">
            <a:avLst/>
          </a:prstGeom>
        </p:spPr>
        <p:txBody>
          <a:bodyPr vert="horz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Egyptienne F LT Std"/>
                <a:ea typeface="MS PGothic" pitchFamily="34" charset="-128"/>
                <a:cs typeface="Egyptienne F LT Std"/>
              </a:defRPr>
            </a:lvl1pPr>
            <a:lvl2pPr marL="457200" indent="-228600" algn="l" rtl="0" eaLnBrk="0" fontAlgn="base" hangingPunct="0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0" fontAlgn="base" hangingPunct="0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0" fontAlgn="base" hangingPunct="0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143000" indent="-228600" algn="l" rtl="0" eaLnBrk="0" fontAlgn="base" hangingPunct="0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Cambria" charset="0"/>
              <a:buChar char="̶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1200"/>
              </a:spcAft>
              <a:buFont typeface="Cambria" panose="02040503050406030204" pitchFamily="18" charset="0"/>
              <a:buChar char="̶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latin typeface="Cambria" panose="02040503050406030204" pitchFamily="18" charset="0"/>
                <a:cs typeface="HumstSlab712 BT Roman"/>
              </a:rPr>
              <a:t>Hackathon 2024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563015" y="4927728"/>
            <a:ext cx="228598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2"/>
                </a:solidFill>
                <a:latin typeface="HumstSlab712 BT Roman"/>
                <a:ea typeface="MS PGothic" charset="0"/>
                <a:cs typeface="HumstSlab712 BT Roman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9pPr>
          </a:lstStyle>
          <a:p>
            <a:pPr algn="r"/>
            <a:fld id="{210D6F30-3479-EB47-B616-273BCC2A68D5}" type="slidenum">
              <a:rPr lang="en-US" sz="900" smtClean="0">
                <a:latin typeface="Cambria" panose="02040503050406030204" pitchFamily="18" charset="0"/>
              </a:rPr>
              <a:pPr algn="r"/>
              <a:t>‹#›</a:t>
            </a:fld>
            <a:endParaRPr lang="en-US" sz="900">
              <a:latin typeface="Cambria" panose="02040503050406030204" pitchFamily="18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99D54606-F47F-0B48-90C4-8DCB8C99B120}" type="datetime4">
              <a:rPr lang="en-US" smtClean="0"/>
              <a:t>December 9, 2024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7932420" y="269240"/>
            <a:ext cx="914400" cy="2315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775" r:id="rId4"/>
    <p:sldLayoutId id="2147483776" r:id="rId5"/>
    <p:sldLayoutId id="2147483761" r:id="rId6"/>
    <p:sldLayoutId id="2147483873" r:id="rId7"/>
    <p:sldLayoutId id="2147483871" r:id="rId8"/>
    <p:sldLayoutId id="2147483872" r:id="rId9"/>
    <p:sldLayoutId id="2147483857" r:id="rId10"/>
    <p:sldLayoutId id="2147483874" r:id="rId11"/>
    <p:sldLayoutId id="2147483867" r:id="rId12"/>
    <p:sldLayoutId id="2147483875" r:id="rId13"/>
    <p:sldLayoutId id="2147483858" r:id="rId14"/>
    <p:sldLayoutId id="2147483876" r:id="rId15"/>
    <p:sldLayoutId id="2147483865" r:id="rId16"/>
    <p:sldLayoutId id="2147483877" r:id="rId17"/>
    <p:sldLayoutId id="2147483864" r:id="rId18"/>
    <p:sldLayoutId id="2147483878" r:id="rId19"/>
    <p:sldLayoutId id="2147483859" r:id="rId20"/>
    <p:sldLayoutId id="2147483860" r:id="rId21"/>
  </p:sldLayoutIdLst>
  <p:hf hdr="0" ftr="0"/>
  <p:txStyles>
    <p:titleStyle>
      <a:lvl1pPr algn="l" rtl="0" eaLnBrk="1" fontAlgn="base" hangingPunct="1">
        <a:spcBef>
          <a:spcPct val="0"/>
        </a:spcBef>
        <a:spcAft>
          <a:spcPts val="2000"/>
        </a:spcAft>
        <a:defRPr sz="25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9pPr>
    </p:titleStyle>
    <p:bodyStyle>
      <a:lvl1pPr marL="0" indent="0" algn="r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Font typeface="Arial" charset="0"/>
        <a:buNone/>
        <a:defRPr sz="900" kern="1200">
          <a:solidFill>
            <a:schemeClr val="tx1"/>
          </a:solidFill>
          <a:latin typeface="Egyptienne F LT Std"/>
          <a:ea typeface="MS PGothic" pitchFamily="34" charset="-128"/>
          <a:cs typeface="Egyptienne F LT Std"/>
        </a:defRPr>
      </a:lvl1pPr>
      <a:lvl2pPr marL="457200" indent="-228600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685800" indent="-228600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914400" indent="-228600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143000" indent="-228600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Cambria" charset="0"/>
        <a:buChar char="̶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1371600" indent="-228600" algn="l" defTabSz="914400" rtl="0" eaLnBrk="1" latinLnBrk="0" hangingPunct="1">
        <a:lnSpc>
          <a:spcPts val="21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ts val="2100"/>
        </a:lnSpc>
        <a:spcBef>
          <a:spcPts val="0"/>
        </a:spcBef>
        <a:spcAft>
          <a:spcPts val="1200"/>
        </a:spcAft>
        <a:buFont typeface="Cambria" panose="02040503050406030204" pitchFamily="18" charset="0"/>
        <a:buChar char="̶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563016" y="4927729"/>
            <a:ext cx="228598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2"/>
                </a:solidFill>
                <a:latin typeface="HumstSlab712 BT Roman"/>
                <a:ea typeface="MS PGothic" charset="0"/>
                <a:cs typeface="HumstSlab712 BT Roman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9pPr>
          </a:lstStyle>
          <a:p>
            <a:pPr algn="r"/>
            <a:fld id="{210D6F30-3479-EB47-B616-273BCC2A68D5}" type="slidenum">
              <a:rPr lang="en-US" sz="900" smtClean="0">
                <a:latin typeface="Cambria" panose="02040503050406030204" pitchFamily="18" charset="0"/>
              </a:rPr>
              <a:pPr algn="r"/>
              <a:t>‹#›</a:t>
            </a:fld>
            <a:endParaRPr lang="en-US" sz="900">
              <a:latin typeface="Cambria" panose="02040503050406030204" pitchFamily="18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99D54606-F47F-0B48-90C4-8DCB8C99B120}" type="datetime4">
              <a:rPr lang="en-US" smtClean="0"/>
              <a:t>December 9,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7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</p:sldLayoutIdLst>
  <p:hf hdr="0" ftr="0"/>
  <p:txStyles>
    <p:titleStyle>
      <a:lvl1pPr algn="l" rtl="0" eaLnBrk="1" fontAlgn="base" hangingPunct="1">
        <a:spcBef>
          <a:spcPct val="0"/>
        </a:spcBef>
        <a:spcAft>
          <a:spcPts val="2000"/>
        </a:spcAft>
        <a:defRPr sz="25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5pPr>
      <a:lvl6pPr marL="457189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6pPr>
      <a:lvl7pPr marL="914378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7pPr>
      <a:lvl8pPr marL="1371566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8pPr>
      <a:lvl9pPr marL="1828754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9pPr>
    </p:titleStyle>
    <p:bodyStyle>
      <a:lvl1pPr marL="0" indent="0" algn="r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Font typeface="Arial" charset="0"/>
        <a:buNone/>
        <a:defRPr sz="900" kern="1200">
          <a:solidFill>
            <a:schemeClr val="tx1"/>
          </a:solidFill>
          <a:latin typeface="Egyptienne F LT Std"/>
          <a:ea typeface="MS PGothic" pitchFamily="34" charset="-128"/>
          <a:cs typeface="Egyptienne F LT Std"/>
        </a:defRPr>
      </a:lvl1pPr>
      <a:lvl2pPr marL="457189" indent="-228594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685783" indent="-228594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914378" indent="-228594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142972" indent="-228594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Cambria" charset="0"/>
        <a:buChar char="̶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1371566" indent="-228594" algn="l" defTabSz="914378" rtl="0" eaLnBrk="1" latinLnBrk="0" hangingPunct="1">
        <a:lnSpc>
          <a:spcPts val="21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600160" indent="-228594" algn="l" defTabSz="914378" rtl="0" eaLnBrk="1" latinLnBrk="0" hangingPunct="1">
        <a:lnSpc>
          <a:spcPts val="2100"/>
        </a:lnSpc>
        <a:spcBef>
          <a:spcPts val="0"/>
        </a:spcBef>
        <a:spcAft>
          <a:spcPts val="1200"/>
        </a:spcAft>
        <a:buFont typeface="Cambria" panose="02040503050406030204" pitchFamily="18" charset="0"/>
        <a:buChar char="̶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/Users/daniele.demassari/Library/Group%20Containers/UBF8T346G9.ms/WebArchiveCopyPasteTempFiles/com.microsoft.Word/cid3617694471*image001.png@01DB2A1B.4501056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e.demassari@stryker.com" TargetMode="External"/><Relationship Id="rId2" Type="http://schemas.openxmlformats.org/officeDocument/2006/relationships/hyperlink" Target="https://archive.ics.uci.edu/dataset/212/vertebral+column" TargetMode="External"/><Relationship Id="rId1" Type="http://schemas.openxmlformats.org/officeDocument/2006/relationships/slideLayout" Target="../slideLayouts/slideLayout23.xml"/><Relationship Id="rId4" Type="http://schemas.openxmlformats.org/officeDocument/2006/relationships/hyperlink" Target="mailto:events@boa.ac.u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fontAlgn="base">
              <a:lnSpc>
                <a:spcPts val="4125"/>
              </a:lnSpc>
              <a:spcBef>
                <a:spcPct val="0"/>
              </a:spcBef>
              <a:spcAft>
                <a:spcPts val="1500"/>
              </a:spcAft>
              <a:buNone/>
            </a:pPr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AI in </a:t>
            </a:r>
            <a:r>
              <a:rPr lang="en-US" sz="5400" dirty="0" err="1">
                <a:latin typeface="Cambria" panose="02040503050406030204" pitchFamily="18" charset="0"/>
                <a:ea typeface="Cambria" panose="02040503050406030204" pitchFamily="18" charset="0"/>
              </a:rPr>
              <a:t>Orthopaedics</a:t>
            </a:r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 2024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13738-75A3-D4C9-6CE2-953AB8E6B1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Hackathon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49A27B-0AE4-5546-8BE6-A5305A78542E}" type="datetime4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charset="0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December 9, 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charset="0"/>
              <a:cs typeface="+mn-cs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116C98B-7713-48A6-AECF-CD52D4BD71A7}"/>
              </a:ext>
            </a:extLst>
          </p:cNvPr>
          <p:cNvSpPr txBox="1">
            <a:spLocks/>
          </p:cNvSpPr>
          <p:nvPr/>
        </p:nvSpPr>
        <p:spPr>
          <a:xfrm>
            <a:off x="546266" y="2242566"/>
            <a:ext cx="5177201" cy="417910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sz="4000" b="0" i="0" kern="1200">
                <a:solidFill>
                  <a:schemeClr val="bg1"/>
                </a:solidFill>
                <a:latin typeface="Futura Std Bold"/>
                <a:ea typeface="MS PGothic" pitchFamily="34" charset="-128"/>
                <a:cs typeface="Futura Std Bold"/>
              </a:defRPr>
            </a:lvl1pPr>
            <a:lvl2pPr marL="457200" indent="0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914400" indent="0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defRPr sz="18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371600" indent="0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828800" indent="0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Cambria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86000" indent="0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1200"/>
              </a:spcAft>
              <a:buFont typeface="Cambria" panose="02040503050406030204" pitchFamily="18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RWEgyptienneTOTLig" panose="04000500000000000000" pitchFamily="82" charset="0"/>
              <a:ea typeface="MS PGothic" pitchFamily="34" charset="-128"/>
            </a:endParaRPr>
          </a:p>
        </p:txBody>
      </p:sp>
      <p:pic>
        <p:nvPicPr>
          <p:cNvPr id="5" name="Picture 4" descr="A blue and yellow emblem with text&#10;&#10;Description automatically generated">
            <a:extLst>
              <a:ext uri="{FF2B5EF4-FFF2-40B4-BE49-F238E27FC236}">
                <a16:creationId xmlns:a16="http://schemas.microsoft.com/office/drawing/2014/main" id="{5751520F-7F2A-6175-9FF6-888B07A68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3" y="45620"/>
            <a:ext cx="765884" cy="69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5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A160F-BADB-0D25-66CC-565AE7E1D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5F550-091C-FF11-8DB5-1A37BA7AF2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97B1C-54C9-7E4D-9B47-365FCA55031D}" type="datetime4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MS PGothic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December 9, 2024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MS PGothic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08816E-0A4A-BF18-70B1-00F62ED8E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367146"/>
            <a:ext cx="8538120" cy="876438"/>
          </a:xfrm>
        </p:spPr>
        <p:txBody>
          <a:bodyPr/>
          <a:lstStyle/>
          <a:p>
            <a:pPr defTabSz="685800">
              <a:spcAft>
                <a:spcPts val="0"/>
              </a:spcAft>
              <a:defRPr/>
            </a:pPr>
            <a:r>
              <a:rPr lang="en-US" sz="4050" dirty="0">
                <a:latin typeface="+mn-lt"/>
              </a:rPr>
              <a:t>Hackathon Banner &amp; Timelines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A4164E-D4F8-E025-19D3-3EC20540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136766"/>
              </p:ext>
            </p:extLst>
          </p:nvPr>
        </p:nvGraphicFramePr>
        <p:xfrm>
          <a:off x="587829" y="1598915"/>
          <a:ext cx="5657850" cy="1622510"/>
        </p:xfrm>
        <a:graphic>
          <a:graphicData uri="http://schemas.openxmlformats.org/drawingml/2006/table">
            <a:tbl>
              <a:tblPr/>
              <a:tblGrid>
                <a:gridCol w="3976007">
                  <a:extLst>
                    <a:ext uri="{9D8B030D-6E8A-4147-A177-3AD203B41FA5}">
                      <a16:colId xmlns:a16="http://schemas.microsoft.com/office/drawing/2014/main" val="428508520"/>
                    </a:ext>
                  </a:extLst>
                </a:gridCol>
                <a:gridCol w="1681843">
                  <a:extLst>
                    <a:ext uri="{9D8B030D-6E8A-4147-A177-3AD203B41FA5}">
                      <a16:colId xmlns:a16="http://schemas.microsoft.com/office/drawing/2014/main" val="316340315"/>
                    </a:ext>
                  </a:extLst>
                </a:gridCol>
              </a:tblGrid>
              <a:tr h="32450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100" dirty="0"/>
                        <a:t>Registration close</a:t>
                      </a:r>
                    </a:p>
                  </a:txBody>
                  <a:tcPr marL="47993" marR="47993" marT="23996" marB="23996" anchor="ctr">
                    <a:lnL w="12700" cmpd="sng">
                      <a:solidFill>
                        <a:srgbClr val="B2B4AE"/>
                      </a:solidFill>
                    </a:lnL>
                    <a:lnR w="12700" cmpd="sng">
                      <a:solidFill>
                        <a:srgbClr val="B2B4AE"/>
                      </a:solidFill>
                    </a:lnR>
                    <a:lnT w="12700" cmpd="sng">
                      <a:solidFill>
                        <a:srgbClr val="B2B4AE"/>
                      </a:solidFill>
                    </a:lnT>
                    <a:lnB w="12700" cmpd="sng">
                      <a:solidFill>
                        <a:srgbClr val="B2B4A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4A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100" dirty="0"/>
                        <a:t>Thursday, Nov 21, 2024</a:t>
                      </a:r>
                    </a:p>
                  </a:txBody>
                  <a:tcPr marL="47993" marR="47993" marT="23996" marB="23996" anchor="ctr">
                    <a:lnL w="12700" cmpd="sng">
                      <a:solidFill>
                        <a:srgbClr val="B2B4AE"/>
                      </a:solidFill>
                    </a:lnL>
                    <a:lnR w="12700" cmpd="sng">
                      <a:solidFill>
                        <a:srgbClr val="B2B4AE"/>
                      </a:solidFill>
                    </a:lnR>
                    <a:lnT w="12700" cmpd="sng">
                      <a:solidFill>
                        <a:srgbClr val="B2B4AE"/>
                      </a:solidFill>
                    </a:lnT>
                    <a:lnB w="12700" cmpd="sng">
                      <a:solidFill>
                        <a:srgbClr val="B2B4A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4AE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029265"/>
                  </a:ext>
                </a:extLst>
              </a:tr>
              <a:tr h="32450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100" dirty="0"/>
                        <a:t>Material shared with participants</a:t>
                      </a:r>
                    </a:p>
                  </a:txBody>
                  <a:tcPr marL="47993" marR="47993" marT="23996" marB="23996" anchor="ctr">
                    <a:lnL w="12700" cmpd="sng">
                      <a:solidFill>
                        <a:srgbClr val="B2B4AE"/>
                      </a:solidFill>
                    </a:lnL>
                    <a:lnR w="12700" cmpd="sng">
                      <a:solidFill>
                        <a:srgbClr val="B2B4AE"/>
                      </a:solidFill>
                    </a:lnR>
                    <a:lnT w="12700" cmpd="sng">
                      <a:solidFill>
                        <a:srgbClr val="B2B4AE"/>
                      </a:solidFill>
                    </a:lnT>
                    <a:lnB w="12700" cmpd="sng">
                      <a:solidFill>
                        <a:srgbClr val="B2B4A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4A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100" dirty="0"/>
                        <a:t>Friday, Nov 22, 2024</a:t>
                      </a:r>
                    </a:p>
                  </a:txBody>
                  <a:tcPr marL="47993" marR="47993" marT="23996" marB="23996" anchor="ctr">
                    <a:lnL w="12700" cmpd="sng">
                      <a:solidFill>
                        <a:srgbClr val="B2B4AE"/>
                      </a:solidFill>
                    </a:lnL>
                    <a:lnR w="12700" cmpd="sng">
                      <a:solidFill>
                        <a:srgbClr val="B2B4AE"/>
                      </a:solidFill>
                    </a:lnR>
                    <a:lnT w="12700" cmpd="sng">
                      <a:solidFill>
                        <a:srgbClr val="B2B4AE"/>
                      </a:solidFill>
                    </a:lnT>
                    <a:lnB w="12700" cmpd="sng">
                      <a:solidFill>
                        <a:srgbClr val="B2B4A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4AE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510747"/>
                  </a:ext>
                </a:extLst>
              </a:tr>
              <a:tr h="32450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100" dirty="0"/>
                        <a:t>Solution submission close</a:t>
                      </a:r>
                    </a:p>
                  </a:txBody>
                  <a:tcPr marL="47993" marR="47993" marT="23996" marB="23996" anchor="ctr">
                    <a:lnL w="12700" cmpd="sng">
                      <a:solidFill>
                        <a:srgbClr val="B2B4AE"/>
                      </a:solidFill>
                    </a:lnL>
                    <a:lnR w="12700" cmpd="sng">
                      <a:solidFill>
                        <a:srgbClr val="B2B4AE"/>
                      </a:solidFill>
                    </a:lnR>
                    <a:lnT w="12700" cmpd="sng">
                      <a:solidFill>
                        <a:srgbClr val="B2B4AE"/>
                      </a:solidFill>
                    </a:lnT>
                    <a:lnB w="12700" cmpd="sng">
                      <a:solidFill>
                        <a:srgbClr val="B2B4A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4A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100" dirty="0"/>
                        <a:t>Monday, Dec 09, 2024 </a:t>
                      </a:r>
                    </a:p>
                  </a:txBody>
                  <a:tcPr marL="47993" marR="47993" marT="23996" marB="23996" anchor="ctr">
                    <a:lnL w="12700" cmpd="sng">
                      <a:solidFill>
                        <a:srgbClr val="B2B4AE"/>
                      </a:solidFill>
                    </a:lnL>
                    <a:lnR w="12700" cmpd="sng">
                      <a:solidFill>
                        <a:srgbClr val="B2B4AE"/>
                      </a:solidFill>
                    </a:lnR>
                    <a:lnT w="12700" cmpd="sng">
                      <a:solidFill>
                        <a:srgbClr val="B2B4AE"/>
                      </a:solidFill>
                    </a:lnT>
                    <a:lnB w="12700" cmpd="sng">
                      <a:solidFill>
                        <a:srgbClr val="B2B4A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4AE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611528"/>
                  </a:ext>
                </a:extLst>
              </a:tr>
              <a:tr h="32450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100" dirty="0"/>
                        <a:t>Best submitted solutions announced</a:t>
                      </a:r>
                    </a:p>
                  </a:txBody>
                  <a:tcPr marL="47993" marR="47993" marT="23996" marB="23996" anchor="ctr">
                    <a:lnL w="12700" cmpd="sng">
                      <a:solidFill>
                        <a:srgbClr val="B2B4AE"/>
                      </a:solidFill>
                    </a:lnL>
                    <a:lnR w="12700" cmpd="sng">
                      <a:solidFill>
                        <a:srgbClr val="B2B4AE"/>
                      </a:solidFill>
                    </a:lnR>
                    <a:lnT w="12700" cmpd="sng">
                      <a:solidFill>
                        <a:srgbClr val="B2B4AE"/>
                      </a:solidFill>
                    </a:lnT>
                    <a:lnB w="12700" cmpd="sng">
                      <a:solidFill>
                        <a:srgbClr val="B2B4A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4A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9pPr>
                    </a:lstStyle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Monday, Dec 16, 2024 </a:t>
                      </a:r>
                    </a:p>
                  </a:txBody>
                  <a:tcPr marL="47993" marR="47993" marT="23996" marB="23996" anchor="ctr">
                    <a:lnL w="12700" cmpd="sng">
                      <a:solidFill>
                        <a:srgbClr val="B2B4AE"/>
                      </a:solidFill>
                    </a:lnL>
                    <a:lnR w="12700" cmpd="sng">
                      <a:solidFill>
                        <a:srgbClr val="B2B4AE"/>
                      </a:solidFill>
                    </a:lnR>
                    <a:lnT w="12700" cmpd="sng">
                      <a:solidFill>
                        <a:srgbClr val="B2B4AE"/>
                      </a:solidFill>
                    </a:lnT>
                    <a:lnB w="12700" cmpd="sng">
                      <a:solidFill>
                        <a:srgbClr val="B2B4A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4AE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33580"/>
                  </a:ext>
                </a:extLst>
              </a:tr>
              <a:tr h="32450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100" dirty="0"/>
                        <a:t>Two teams with the best solution will present at the conference</a:t>
                      </a:r>
                    </a:p>
                  </a:txBody>
                  <a:tcPr marL="47993" marR="47993" marT="23996" marB="23996" anchor="ctr">
                    <a:lnL w="12700" cmpd="sng">
                      <a:solidFill>
                        <a:srgbClr val="B2B4AE"/>
                      </a:solidFill>
                    </a:lnL>
                    <a:lnR w="12700" cmpd="sng">
                      <a:solidFill>
                        <a:srgbClr val="B2B4AE"/>
                      </a:solidFill>
                    </a:lnR>
                    <a:lnT w="12700" cmpd="sng">
                      <a:solidFill>
                        <a:srgbClr val="B2B4AE"/>
                      </a:solidFill>
                    </a:lnT>
                    <a:lnB w="12700" cmpd="sng">
                      <a:solidFill>
                        <a:srgbClr val="B2B4A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4A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9pPr>
                    </a:lstStyle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Thursday, Dec 19, 2024 </a:t>
                      </a:r>
                    </a:p>
                  </a:txBody>
                  <a:tcPr marL="47993" marR="47993" marT="23996" marB="23996" anchor="ctr">
                    <a:lnL w="12700" cmpd="sng">
                      <a:solidFill>
                        <a:srgbClr val="B2B4AE"/>
                      </a:solidFill>
                    </a:lnL>
                    <a:lnR w="12700" cmpd="sng">
                      <a:solidFill>
                        <a:srgbClr val="B2B4AE"/>
                      </a:solidFill>
                    </a:lnR>
                    <a:lnT w="12700" cmpd="sng">
                      <a:solidFill>
                        <a:srgbClr val="B2B4AE"/>
                      </a:solidFill>
                    </a:lnT>
                    <a:lnB w="12700" cmpd="sng">
                      <a:solidFill>
                        <a:srgbClr val="B2B4A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4AE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725446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0D52862F-8D37-4C1C-CFA0-CF2528F61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29" y="36079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L"/>
          </a:p>
        </p:txBody>
      </p:sp>
      <p:pic>
        <p:nvPicPr>
          <p:cNvPr id="1025" name="Picture 2" descr="Image">
            <a:extLst>
              <a:ext uri="{FF2B5EF4-FFF2-40B4-BE49-F238E27FC236}">
                <a16:creationId xmlns:a16="http://schemas.microsoft.com/office/drawing/2014/main" id="{5D49AC21-05AA-C9CC-EEF3-C2E5C1F58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9" y="3526314"/>
            <a:ext cx="57277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7E2776-E718-9EDE-6F4B-60A0A1D8F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720" y="1964789"/>
            <a:ext cx="2260112" cy="215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A160F-BADB-0D25-66CC-565AE7E1D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5F550-091C-FF11-8DB5-1A37BA7AF2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97B1C-54C9-7E4D-9B47-365FCA55031D}" type="datetime4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MS PGothic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December 9, 2024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MS PGothic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08816E-0A4A-BF18-70B1-00F62ED8E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367146"/>
            <a:ext cx="8538120" cy="876438"/>
          </a:xfrm>
        </p:spPr>
        <p:txBody>
          <a:bodyPr/>
          <a:lstStyle/>
          <a:p>
            <a:pPr defTabSz="685800">
              <a:spcAft>
                <a:spcPts val="0"/>
              </a:spcAft>
              <a:defRPr/>
            </a:pPr>
            <a:r>
              <a:rPr lang="en-US" sz="4050" dirty="0">
                <a:latin typeface="+mn-lt"/>
              </a:rPr>
              <a:t>Hackathon Overview &amp; Guidelines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9BBDA52-ADA3-B10F-1CBC-69C4069B12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128444"/>
              </p:ext>
            </p:extLst>
          </p:nvPr>
        </p:nvGraphicFramePr>
        <p:xfrm>
          <a:off x="616974" y="1732937"/>
          <a:ext cx="7833062" cy="2396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106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A160F-BADB-0D25-66CC-565AE7E1D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5F550-091C-FF11-8DB5-1A37BA7AF2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97B1C-54C9-7E4D-9B47-365FCA55031D}" type="datetime4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MS PGothic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December 9, 2024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MS PGothic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08816E-0A4A-BF18-70B1-00F62ED8E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367146"/>
            <a:ext cx="8552520" cy="876438"/>
          </a:xfrm>
        </p:spPr>
        <p:txBody>
          <a:bodyPr/>
          <a:lstStyle/>
          <a:p>
            <a:pPr defTabSz="685800">
              <a:spcAft>
                <a:spcPts val="0"/>
              </a:spcAft>
              <a:defRPr/>
            </a:pPr>
            <a:r>
              <a:rPr lang="en-US" sz="4050" dirty="0">
                <a:latin typeface="+mn-lt"/>
              </a:rPr>
              <a:t>Submission Requirements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9BBDA52-ADA3-B10F-1CBC-69C4069B12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6119267"/>
              </p:ext>
            </p:extLst>
          </p:nvPr>
        </p:nvGraphicFramePr>
        <p:xfrm>
          <a:off x="616974" y="1732937"/>
          <a:ext cx="8055077" cy="2396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283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A160F-BADB-0D25-66CC-565AE7E1D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5F550-091C-FF11-8DB5-1A37BA7AF2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97B1C-54C9-7E4D-9B47-365FCA55031D}" type="datetime4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MS PGothic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December 9, 2024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MS PGothic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08816E-0A4A-BF18-70B1-00F62ED8E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367146"/>
            <a:ext cx="8372520" cy="876438"/>
          </a:xfrm>
        </p:spPr>
        <p:txBody>
          <a:bodyPr/>
          <a:lstStyle/>
          <a:p>
            <a:pPr defTabSz="685800">
              <a:spcAft>
                <a:spcPts val="0"/>
              </a:spcAft>
              <a:defRPr/>
            </a:pPr>
            <a:r>
              <a:rPr lang="en-US" sz="4050" dirty="0">
                <a:latin typeface="+mn-lt"/>
              </a:rPr>
              <a:t>Evaluation Criteria &amp; Best Practices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9BBDA52-ADA3-B10F-1CBC-69C4069B12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9097968"/>
              </p:ext>
            </p:extLst>
          </p:nvPr>
        </p:nvGraphicFramePr>
        <p:xfrm>
          <a:off x="641784" y="1606495"/>
          <a:ext cx="7983494" cy="2868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860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5BB2C-0C89-1A4C-2DE6-CAF23BA37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4374FD-F0B1-0AE6-EA1A-EB398AF72362}"/>
              </a:ext>
            </a:extLst>
          </p:cNvPr>
          <p:cNvSpPr txBox="1"/>
          <p:nvPr/>
        </p:nvSpPr>
        <p:spPr>
          <a:xfrm>
            <a:off x="411163" y="1404197"/>
            <a:ext cx="8143460" cy="3300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NL" sz="1200" b="1" dirty="0"/>
              <a:t>Goal:</a:t>
            </a:r>
            <a:r>
              <a:rPr lang="en-NL" sz="1200" dirty="0"/>
              <a:t> Classify orthopedic patients into two classes (normal and abnormal) based on six biomech</a:t>
            </a:r>
            <a:r>
              <a:rPr lang="en-GB" sz="1200" dirty="0"/>
              <a:t>a</a:t>
            </a:r>
            <a:r>
              <a:rPr lang="en-NL" sz="1200" dirty="0"/>
              <a:t>nical and image-derived predictors using a machine-learning algorithm. Describe the steps to successfully deploy this solution into an orthop</a:t>
            </a:r>
            <a:r>
              <a:rPr lang="en-GB" sz="1200" dirty="0"/>
              <a:t>a</a:t>
            </a:r>
            <a:r>
              <a:rPr lang="en-NL" sz="1200" dirty="0"/>
              <a:t>edic outpatient clinical setting.</a:t>
            </a:r>
            <a:endParaRPr lang="en-GB" sz="1200" dirty="0"/>
          </a:p>
          <a:p>
            <a:endParaRPr lang="en-NL" sz="1200" dirty="0"/>
          </a:p>
          <a:p>
            <a:r>
              <a:rPr lang="en-NL" sz="1200" b="1" dirty="0"/>
              <a:t>How</a:t>
            </a:r>
            <a:r>
              <a:rPr lang="en-NL" sz="1200" dirty="0"/>
              <a:t>: Design, train and test an algorithm to discriminate between normal and abnormal (</a:t>
            </a:r>
            <a:r>
              <a:rPr lang="en-GB" sz="1200" dirty="0"/>
              <a:t>herniated disc or spondylolisthesis</a:t>
            </a:r>
            <a:r>
              <a:rPr lang="en-NL" sz="1200" dirty="0"/>
              <a:t>) patients. Participants are free to decide how to assess performance of the proposed algorithm. Provide a textual descripion of the strategy to successfully deploy the solution in </a:t>
            </a:r>
            <a:r>
              <a:rPr lang="en-GB" sz="1200" dirty="0"/>
              <a:t>a</a:t>
            </a:r>
            <a:r>
              <a:rPr lang="en-NL" sz="1200" dirty="0"/>
              <a:t> clinical setting. </a:t>
            </a:r>
          </a:p>
          <a:p>
            <a:endParaRPr lang="en-GB" sz="1200" b="1" dirty="0"/>
          </a:p>
          <a:p>
            <a:r>
              <a:rPr lang="en-NL" sz="1200" b="1" dirty="0"/>
              <a:t>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/>
              <a:t>Source: </a:t>
            </a:r>
            <a:r>
              <a:rPr lang="en-GB" sz="1200" dirty="0">
                <a:hlinkClick r:id="rId2"/>
              </a:rPr>
              <a:t>https://archive.ics.uci.edu/dataset/212/vertebral+column</a:t>
            </a:r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Dataset Information: Data set containing values for six biomechanical features used to classify orthopaedic patients into 3 classes (normal, disk hernia or spondylolisthesis) or 2 classes (normal or abnormal).</a:t>
            </a:r>
            <a:endParaRPr lang="en-NL" sz="1200" dirty="0"/>
          </a:p>
          <a:p>
            <a:r>
              <a:rPr lang="en-NL" sz="1200" b="1" dirty="0"/>
              <a:t>Bonus challenge</a:t>
            </a:r>
            <a:r>
              <a:rPr lang="en-NL" sz="1200" dirty="0"/>
              <a:t>: Extend the classifier to classify the patients’ population into three classes: normal, </a:t>
            </a:r>
            <a:r>
              <a:rPr lang="en-GB" sz="1200" dirty="0"/>
              <a:t>herniated disc, </a:t>
            </a:r>
            <a:r>
              <a:rPr lang="en-NL" sz="1200" dirty="0"/>
              <a:t>and spondylolisthesis.</a:t>
            </a:r>
            <a:endParaRPr lang="en-GB" sz="1200" dirty="0"/>
          </a:p>
          <a:p>
            <a:endParaRPr lang="en-GB" sz="1200" b="1" dirty="0"/>
          </a:p>
          <a:p>
            <a:r>
              <a:rPr lang="en-GB" sz="1200" b="1" dirty="0"/>
              <a:t>Submission deadline for your solution:</a:t>
            </a:r>
            <a:r>
              <a:rPr lang="en-GB" sz="1200" dirty="0"/>
              <a:t> Monday 09 Dec, 2024, by email to </a:t>
            </a:r>
            <a:r>
              <a:rPr lang="en-GB" sz="1200" b="1" u="sng" dirty="0">
                <a:highlight>
                  <a:srgbClr val="FFFF00"/>
                </a:highlight>
                <a:latin typeface="Aptos" panose="020B0004020202020204" pitchFamily="34" charset="0"/>
              </a:rPr>
              <a:t>events@boa.ac.uk</a:t>
            </a:r>
            <a:endParaRPr lang="en-GB" sz="1200" dirty="0"/>
          </a:p>
          <a:p>
            <a:endParaRPr lang="en-GB" sz="1200" dirty="0"/>
          </a:p>
          <a:p>
            <a:r>
              <a:rPr lang="en-GB" sz="1050" b="1" dirty="0"/>
              <a:t>Questions about this competition should be directed to </a:t>
            </a:r>
            <a:r>
              <a:rPr lang="en-US" sz="1050" b="1" u="sng" dirty="0">
                <a:solidFill>
                  <a:srgbClr val="467886"/>
                </a:solidFill>
                <a:effectLst/>
                <a:highlight>
                  <a:srgbClr val="FFFF00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  <a:hlinkClick r:id="rId3"/>
              </a:rPr>
              <a:t>daniele.demassari@stryker.com</a:t>
            </a:r>
            <a:r>
              <a:rPr lang="en-NL" sz="1050" b="1" dirty="0"/>
              <a:t> </a:t>
            </a:r>
            <a:r>
              <a:rPr lang="en-GB" sz="1050" b="1" dirty="0"/>
              <a:t>copied to </a:t>
            </a:r>
            <a:r>
              <a:rPr lang="en-GB" sz="1050" b="1" u="sng" dirty="0">
                <a:highlight>
                  <a:srgbClr val="FFFF00"/>
                </a:highlight>
                <a:latin typeface="Aptos" panose="020B0004020202020204" pitchFamily="34" charset="0"/>
                <a:hlinkClick r:id="rId4"/>
              </a:rPr>
              <a:t>events@boa.ac.uk</a:t>
            </a:r>
            <a:endParaRPr lang="en-GB" sz="1050" b="1" u="sng" dirty="0">
              <a:highlight>
                <a:srgbClr val="FFFF00"/>
              </a:highlight>
              <a:latin typeface="Aptos" panose="020B00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79E36-25C7-A46C-E867-4435D686B9E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97B1C-54C9-7E4D-9B47-365FCA55031D}" type="datetime4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MS PGothic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December 9, 2024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MS PGothic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6F54031-62C4-1AC8-3F70-1226BBCCC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367146"/>
            <a:ext cx="8372520" cy="876438"/>
          </a:xfrm>
        </p:spPr>
        <p:txBody>
          <a:bodyPr/>
          <a:lstStyle/>
          <a:p>
            <a:pPr defTabSz="685800">
              <a:spcAft>
                <a:spcPts val="0"/>
              </a:spcAft>
              <a:defRPr/>
            </a:pPr>
            <a:r>
              <a:rPr lang="en-US" sz="4050" dirty="0">
                <a:latin typeface="+mn-lt"/>
              </a:rPr>
              <a:t>The competition</a:t>
            </a:r>
          </a:p>
        </p:txBody>
      </p:sp>
    </p:spTree>
    <p:extLst>
      <p:ext uri="{BB962C8B-B14F-4D97-AF65-F5344CB8AC3E}">
        <p14:creationId xmlns:p14="http://schemas.microsoft.com/office/powerpoint/2010/main" val="2364554257"/>
      </p:ext>
    </p:extLst>
  </p:cSld>
  <p:clrMapOvr>
    <a:masterClrMapping/>
  </p:clrMapOvr>
</p:sld>
</file>

<file path=ppt/theme/theme1.xml><?xml version="1.0" encoding="utf-8"?>
<a:theme xmlns:a="http://schemas.openxmlformats.org/drawingml/2006/main" name="Stryker Corporate Template_091815">
  <a:themeElements>
    <a:clrScheme name="Stryker Jul 2015">
      <a:dk1>
        <a:sysClr val="windowText" lastClr="000000"/>
      </a:dk1>
      <a:lt1>
        <a:sysClr val="window" lastClr="FFFFFF"/>
      </a:lt1>
      <a:dk2>
        <a:srgbClr val="000000"/>
      </a:dk2>
      <a:lt2>
        <a:srgbClr val="FFB500"/>
      </a:lt2>
      <a:accent1>
        <a:srgbClr val="AF6D04"/>
      </a:accent1>
      <a:accent2>
        <a:srgbClr val="85458A"/>
      </a:accent2>
      <a:accent3>
        <a:srgbClr val="1C5687"/>
      </a:accent3>
      <a:accent4>
        <a:srgbClr val="4C7D7A"/>
      </a:accent4>
      <a:accent5>
        <a:srgbClr val="545857"/>
      </a:accent5>
      <a:accent6>
        <a:srgbClr val="B2B4AE"/>
      </a:accent6>
      <a:hlink>
        <a:srgbClr val="545857"/>
      </a:hlink>
      <a:folHlink>
        <a:srgbClr val="AF6D04"/>
      </a:folHlink>
    </a:clrScheme>
    <a:fontScheme name="STRYKER">
      <a:majorFont>
        <a:latin typeface="Arial Black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tryker Corporate Template_091815">
  <a:themeElements>
    <a:clrScheme name="Stryker Jul 2015">
      <a:dk1>
        <a:sysClr val="windowText" lastClr="000000"/>
      </a:dk1>
      <a:lt1>
        <a:sysClr val="window" lastClr="FFFFFF"/>
      </a:lt1>
      <a:dk2>
        <a:srgbClr val="000000"/>
      </a:dk2>
      <a:lt2>
        <a:srgbClr val="FFB500"/>
      </a:lt2>
      <a:accent1>
        <a:srgbClr val="AF6D04"/>
      </a:accent1>
      <a:accent2>
        <a:srgbClr val="85458A"/>
      </a:accent2>
      <a:accent3>
        <a:srgbClr val="1C5687"/>
      </a:accent3>
      <a:accent4>
        <a:srgbClr val="4C7D7A"/>
      </a:accent4>
      <a:accent5>
        <a:srgbClr val="545857"/>
      </a:accent5>
      <a:accent6>
        <a:srgbClr val="B2B4AE"/>
      </a:accent6>
      <a:hlink>
        <a:srgbClr val="545857"/>
      </a:hlink>
      <a:folHlink>
        <a:srgbClr val="AF6D04"/>
      </a:folHlink>
    </a:clrScheme>
    <a:fontScheme name="STRYKER">
      <a:majorFont>
        <a:latin typeface="Arial Black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e9dbbfb-394a-4583-8810-53f81f819e3b}" enabled="0" method="" siteId="{4e9dbbfb-394a-4583-8810-53f81f819e3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706</Words>
  <Application>Microsoft Office PowerPoint</Application>
  <PresentationFormat>On-screen Show (16:9)</PresentationFormat>
  <Paragraphs>65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.AppleSystemUIFont</vt:lpstr>
      <vt:lpstr>Aptos</vt:lpstr>
      <vt:lpstr>Arial</vt:lpstr>
      <vt:lpstr>Arial Black</vt:lpstr>
      <vt:lpstr>Calibri</vt:lpstr>
      <vt:lpstr>Cambria</vt:lpstr>
      <vt:lpstr>Courier New</vt:lpstr>
      <vt:lpstr>Egyptienne F LT Std</vt:lpstr>
      <vt:lpstr>Rockwell</vt:lpstr>
      <vt:lpstr>URWEgyptienneTOTLig</vt:lpstr>
      <vt:lpstr>Stryker Corporate Template_091815</vt:lpstr>
      <vt:lpstr>1_Stryker Corporate Template_091815</vt:lpstr>
      <vt:lpstr>PowerPoint Presentation</vt:lpstr>
      <vt:lpstr>Hackathon Banner &amp; Timelines</vt:lpstr>
      <vt:lpstr>Hackathon Overview &amp; Guidelines</vt:lpstr>
      <vt:lpstr>Submission Requirements</vt:lpstr>
      <vt:lpstr>Evaluation Criteria &amp; Best Practices</vt:lpstr>
      <vt:lpstr>The competition</vt:lpstr>
    </vt:vector>
  </TitlesOfParts>
  <Manager/>
  <Company>Stryker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- general use fonts, 16:9</dc:title>
  <dc:subject>This PowerPoint template includes instructions for creating your own brand compliant presentation with general use fonts.</dc:subject>
  <dc:creator>Brand Office</dc:creator>
  <cp:keywords>16:9, Powerpoint, template, general use fonts, general fonts, slide deck, template slide, template, templates, power point, ppt</cp:keywords>
  <dc:description>This PowerPoint template includes instructions for creating your own brand compliant presentation with general use fonts.</dc:description>
  <cp:lastModifiedBy>Salim, Yusuf</cp:lastModifiedBy>
  <cp:revision>20</cp:revision>
  <dcterms:created xsi:type="dcterms:W3CDTF">2015-09-17T19:18:37Z</dcterms:created>
  <dcterms:modified xsi:type="dcterms:W3CDTF">2024-12-09T02:33:29Z</dcterms:modified>
  <cp:category/>
</cp:coreProperties>
</file>