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63"/>
  </p:notesMasterIdLst>
  <p:sldIdLst>
    <p:sldId id="383" r:id="rId5"/>
    <p:sldId id="386" r:id="rId6"/>
    <p:sldId id="389" r:id="rId7"/>
    <p:sldId id="396" r:id="rId8"/>
    <p:sldId id="397" r:id="rId9"/>
    <p:sldId id="400" r:id="rId10"/>
    <p:sldId id="413" r:id="rId11"/>
    <p:sldId id="385" r:id="rId12"/>
    <p:sldId id="402" r:id="rId13"/>
    <p:sldId id="442" r:id="rId14"/>
    <p:sldId id="443" r:id="rId15"/>
    <p:sldId id="414" r:id="rId16"/>
    <p:sldId id="403" r:id="rId17"/>
    <p:sldId id="404" r:id="rId18"/>
    <p:sldId id="415" r:id="rId19"/>
    <p:sldId id="422" r:id="rId20"/>
    <p:sldId id="423" r:id="rId21"/>
    <p:sldId id="417" r:id="rId22"/>
    <p:sldId id="433" r:id="rId23"/>
    <p:sldId id="431" r:id="rId24"/>
    <p:sldId id="444" r:id="rId25"/>
    <p:sldId id="445" r:id="rId26"/>
    <p:sldId id="446" r:id="rId27"/>
    <p:sldId id="447" r:id="rId28"/>
    <p:sldId id="419" r:id="rId29"/>
    <p:sldId id="436" r:id="rId30"/>
    <p:sldId id="437" r:id="rId31"/>
    <p:sldId id="439" r:id="rId32"/>
    <p:sldId id="441" r:id="rId33"/>
    <p:sldId id="440" r:id="rId34"/>
    <p:sldId id="405" r:id="rId35"/>
    <p:sldId id="424" r:id="rId36"/>
    <p:sldId id="449" r:id="rId37"/>
    <p:sldId id="425" r:id="rId38"/>
    <p:sldId id="427" r:id="rId39"/>
    <p:sldId id="451" r:id="rId40"/>
    <p:sldId id="450" r:id="rId41"/>
    <p:sldId id="452" r:id="rId42"/>
    <p:sldId id="466" r:id="rId43"/>
    <p:sldId id="455" r:id="rId44"/>
    <p:sldId id="407" r:id="rId45"/>
    <p:sldId id="421" r:id="rId46"/>
    <p:sldId id="453" r:id="rId47"/>
    <p:sldId id="454" r:id="rId48"/>
    <p:sldId id="420" r:id="rId49"/>
    <p:sldId id="428" r:id="rId50"/>
    <p:sldId id="465" r:id="rId51"/>
    <p:sldId id="456" r:id="rId52"/>
    <p:sldId id="457" r:id="rId53"/>
    <p:sldId id="459" r:id="rId54"/>
    <p:sldId id="458" r:id="rId55"/>
    <p:sldId id="460" r:id="rId56"/>
    <p:sldId id="461" r:id="rId57"/>
    <p:sldId id="462" r:id="rId58"/>
    <p:sldId id="463" r:id="rId59"/>
    <p:sldId id="464" r:id="rId60"/>
    <p:sldId id="408" r:id="rId61"/>
    <p:sldId id="41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B6E"/>
    <a:srgbClr val="A8D5BA"/>
    <a:srgbClr val="FFFFFF"/>
    <a:srgbClr val="1B5E3A"/>
    <a:srgbClr val="969696"/>
    <a:srgbClr val="455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4538B-6F80-4022-B9FB-CB5B5CC06410}" v="458" dt="2024-12-09T17:40:31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1" autoAdjust="0"/>
  </p:normalViewPr>
  <p:slideViewPr>
    <p:cSldViewPr snapToGrid="0">
      <p:cViewPr varScale="1">
        <p:scale>
          <a:sx n="105" d="100"/>
          <a:sy n="105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Rows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4B9B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23-4E93-8F41-ADEE6E570D42}"/>
              </c:ext>
            </c:extLst>
          </c:dPt>
          <c:dPt>
            <c:idx val="1"/>
            <c:bubble3D val="0"/>
            <c:spPr>
              <a:solidFill>
                <a:srgbClr val="96969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23-4E93-8F41-ADEE6E570D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23-4E93-8F41-ADEE6E570D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23-4E93-8F41-ADEE6E570D42}"/>
              </c:ext>
            </c:extLst>
          </c:dPt>
          <c:cat>
            <c:strRef>
              <c:f>Sheet1!$A$2:$A$5</c:f>
              <c:strCache>
                <c:ptCount val="2"/>
                <c:pt idx="0">
                  <c:v>Normal</c:v>
                </c:pt>
                <c:pt idx="1">
                  <c:v>Abnormal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99-44E4-A1C2-9E8FE513B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Rows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A8D5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E0-43B8-92A5-C537E51A8A50}"/>
              </c:ext>
            </c:extLst>
          </c:dPt>
          <c:dPt>
            <c:idx val="1"/>
            <c:bubble3D val="0"/>
            <c:spPr>
              <a:solidFill>
                <a:srgbClr val="4B9B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E0-43B8-92A5-C537E51A8A50}"/>
              </c:ext>
            </c:extLst>
          </c:dPt>
          <c:dPt>
            <c:idx val="2"/>
            <c:bubble3D val="0"/>
            <c:spPr>
              <a:solidFill>
                <a:srgbClr val="1B5E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E0-43B8-92A5-C537E51A8A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E0-43B8-92A5-C537E51A8A50}"/>
              </c:ext>
            </c:extLst>
          </c:dPt>
          <c:cat>
            <c:strRef>
              <c:f>Sheet1!$A$2:$A$5</c:f>
              <c:strCache>
                <c:ptCount val="3"/>
                <c:pt idx="0">
                  <c:v>Normal</c:v>
                </c:pt>
                <c:pt idx="1">
                  <c:v>Hernia</c:v>
                </c:pt>
                <c:pt idx="2">
                  <c:v>Spondylothesis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60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E0-43B8-92A5-C537E51A8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8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5CF12-C116-4684-B39E-2B93D3DADF7C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GB"/>
        </a:p>
      </dgm:t>
    </dgm:pt>
    <dgm:pt modelId="{7C8EEF56-2E84-4AC3-A9CF-C3B55014B5F3}">
      <dgm:prSet/>
      <dgm:spPr/>
      <dgm:t>
        <a:bodyPr/>
        <a:lstStyle/>
        <a:p>
          <a:r>
            <a:rPr lang="en-US" b="1" dirty="0"/>
            <a:t>Model &amp; Inference Code</a:t>
          </a:r>
          <a:r>
            <a:rPr lang="en-US" dirty="0"/>
            <a:t>: Python code to run analysis and generate results in a </a:t>
          </a:r>
          <a:r>
            <a:rPr lang="en-US" dirty="0" err="1"/>
            <a:t>Jupyter</a:t>
          </a:r>
          <a:r>
            <a:rPr lang="en-US" dirty="0"/>
            <a:t> notebook.</a:t>
          </a:r>
          <a:endParaRPr lang="en-GB" dirty="0"/>
        </a:p>
      </dgm:t>
    </dgm:pt>
    <dgm:pt modelId="{F5373BF2-5297-4666-BBC7-9718B106B2F9}" type="parTrans" cxnId="{3DC79763-56DB-4FAE-A7AB-12EA4D00EA18}">
      <dgm:prSet/>
      <dgm:spPr/>
      <dgm:t>
        <a:bodyPr/>
        <a:lstStyle/>
        <a:p>
          <a:endParaRPr lang="en-GB"/>
        </a:p>
      </dgm:t>
    </dgm:pt>
    <dgm:pt modelId="{A0635320-2CE1-4296-81B1-2E64730CF247}" type="sibTrans" cxnId="{3DC79763-56DB-4FAE-A7AB-12EA4D00EA18}">
      <dgm:prSet/>
      <dgm:spPr/>
      <dgm:t>
        <a:bodyPr/>
        <a:lstStyle/>
        <a:p>
          <a:endParaRPr lang="en-GB"/>
        </a:p>
      </dgm:t>
    </dgm:pt>
    <dgm:pt modelId="{C4FA6E56-DBD4-4B88-AB23-98AD27215A54}">
      <dgm:prSet/>
      <dgm:spPr/>
      <dgm:t>
        <a:bodyPr/>
        <a:lstStyle/>
        <a:p>
          <a:r>
            <a:rPr lang="en-US" b="1" dirty="0"/>
            <a:t>Documentation</a:t>
          </a:r>
          <a:r>
            <a:rPr lang="en-US" dirty="0"/>
            <a:t>: Document (e.g. text document, slide deck, etc.) to describe analysis, results, interpretation, conclusions, strategy for clinical implementation, and how to run the code.</a:t>
          </a:r>
          <a:endParaRPr lang="en-GB" dirty="0"/>
        </a:p>
      </dgm:t>
    </dgm:pt>
    <dgm:pt modelId="{CAF2689A-FCFF-4084-AD4E-14675CFC812C}" type="parTrans" cxnId="{4DEF8CEE-9438-4C59-9474-E96E0C917AB5}">
      <dgm:prSet/>
      <dgm:spPr/>
      <dgm:t>
        <a:bodyPr/>
        <a:lstStyle/>
        <a:p>
          <a:endParaRPr lang="en-GB"/>
        </a:p>
      </dgm:t>
    </dgm:pt>
    <dgm:pt modelId="{6ED0181D-4342-485D-B2DF-43379C4909A8}" type="sibTrans" cxnId="{4DEF8CEE-9438-4C59-9474-E96E0C917AB5}">
      <dgm:prSet/>
      <dgm:spPr/>
      <dgm:t>
        <a:bodyPr/>
        <a:lstStyle/>
        <a:p>
          <a:endParaRPr lang="en-GB"/>
        </a:p>
      </dgm:t>
    </dgm:pt>
    <dgm:pt modelId="{C11D1335-E432-4A08-A26F-ED3949E7B3AF}">
      <dgm:prSet/>
      <dgm:spPr/>
      <dgm:t>
        <a:bodyPr/>
        <a:lstStyle/>
        <a:p>
          <a:r>
            <a:rPr lang="en-US" b="1"/>
            <a:t>Environment Info</a:t>
          </a:r>
          <a:r>
            <a:rPr lang="en-US"/>
            <a:t>: List of libraries and packages, setup details, and additional items necessary to run the Jupyter notebook (e.g. a fix seed).</a:t>
          </a:r>
          <a:endParaRPr lang="en-GB"/>
        </a:p>
      </dgm:t>
    </dgm:pt>
    <dgm:pt modelId="{79D1CBC8-3FF5-40FF-8F7F-CF3FC37E7DA9}" type="parTrans" cxnId="{7764C35D-3743-4933-B9B6-782A06D64023}">
      <dgm:prSet/>
      <dgm:spPr/>
      <dgm:t>
        <a:bodyPr/>
        <a:lstStyle/>
        <a:p>
          <a:endParaRPr lang="en-GB"/>
        </a:p>
      </dgm:t>
    </dgm:pt>
    <dgm:pt modelId="{BEA8F1E6-5E55-4AF2-BBA1-EC1EA72E7201}" type="sibTrans" cxnId="{7764C35D-3743-4933-B9B6-782A06D64023}">
      <dgm:prSet/>
      <dgm:spPr/>
      <dgm:t>
        <a:bodyPr/>
        <a:lstStyle/>
        <a:p>
          <a:endParaRPr lang="en-GB"/>
        </a:p>
      </dgm:t>
    </dgm:pt>
    <dgm:pt modelId="{5FC801C9-AB8E-44B5-AE92-276E0587DF1A}">
      <dgm:prSet/>
      <dgm:spPr/>
      <dgm:t>
        <a:bodyPr/>
        <a:lstStyle/>
        <a:p>
          <a:r>
            <a:rPr lang="en-US" b="0"/>
            <a:t>List of team </a:t>
          </a:r>
          <a:r>
            <a:rPr lang="en-US" b="1"/>
            <a:t>members</a:t>
          </a:r>
          <a:r>
            <a:rPr lang="en-US" b="0"/>
            <a:t> and their </a:t>
          </a:r>
          <a:r>
            <a:rPr lang="en-US" b="1"/>
            <a:t>contribution.</a:t>
          </a:r>
          <a:endParaRPr lang="en-GB"/>
        </a:p>
      </dgm:t>
    </dgm:pt>
    <dgm:pt modelId="{E9F2ECAB-437B-4B79-878E-DC70D394A89C}" type="parTrans" cxnId="{DA8EF145-710C-427E-8A1C-565A5BD3142E}">
      <dgm:prSet/>
      <dgm:spPr/>
      <dgm:t>
        <a:bodyPr/>
        <a:lstStyle/>
        <a:p>
          <a:endParaRPr lang="en-GB"/>
        </a:p>
      </dgm:t>
    </dgm:pt>
    <dgm:pt modelId="{C7D02C6A-B6AF-4543-96CC-8275FFAF96D5}" type="sibTrans" cxnId="{DA8EF145-710C-427E-8A1C-565A5BD3142E}">
      <dgm:prSet/>
      <dgm:spPr/>
      <dgm:t>
        <a:bodyPr/>
        <a:lstStyle/>
        <a:p>
          <a:endParaRPr lang="en-GB"/>
        </a:p>
      </dgm:t>
    </dgm:pt>
    <dgm:pt modelId="{B053F57D-6A29-49A7-9D97-901520EB22C3}" type="pres">
      <dgm:prSet presAssocID="{F0C5CF12-C116-4684-B39E-2B93D3DADF7C}" presName="linear" presStyleCnt="0">
        <dgm:presLayoutVars>
          <dgm:animLvl val="lvl"/>
          <dgm:resizeHandles val="exact"/>
        </dgm:presLayoutVars>
      </dgm:prSet>
      <dgm:spPr/>
    </dgm:pt>
    <dgm:pt modelId="{80207203-07EF-4917-A1B3-4ED9D104BECC}" type="pres">
      <dgm:prSet presAssocID="{7C8EEF56-2E84-4AC3-A9CF-C3B55014B5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7E9CE7-9A74-40B2-9F7A-B1CD8877621F}" type="pres">
      <dgm:prSet presAssocID="{A0635320-2CE1-4296-81B1-2E64730CF247}" presName="spacer" presStyleCnt="0"/>
      <dgm:spPr/>
    </dgm:pt>
    <dgm:pt modelId="{CBF342E2-5E3C-45FC-8A0A-86B74874D0BC}" type="pres">
      <dgm:prSet presAssocID="{C4FA6E56-DBD4-4B88-AB23-98AD27215A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165590-429B-478A-8B5C-DC57503AE56E}" type="pres">
      <dgm:prSet presAssocID="{6ED0181D-4342-485D-B2DF-43379C4909A8}" presName="spacer" presStyleCnt="0"/>
      <dgm:spPr/>
    </dgm:pt>
    <dgm:pt modelId="{9F8B72C3-1757-4E65-8F3E-56C39FF3A265}" type="pres">
      <dgm:prSet presAssocID="{C11D1335-E432-4A08-A26F-ED3949E7B3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09F061-CF40-4A51-934C-A5807A9E78FB}" type="pres">
      <dgm:prSet presAssocID="{BEA8F1E6-5E55-4AF2-BBA1-EC1EA72E7201}" presName="spacer" presStyleCnt="0"/>
      <dgm:spPr/>
    </dgm:pt>
    <dgm:pt modelId="{B4A59925-68C8-4C4B-8183-6769BB9BA973}" type="pres">
      <dgm:prSet presAssocID="{5FC801C9-AB8E-44B5-AE92-276E0587DF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64C35D-3743-4933-B9B6-782A06D64023}" srcId="{F0C5CF12-C116-4684-B39E-2B93D3DADF7C}" destId="{C11D1335-E432-4A08-A26F-ED3949E7B3AF}" srcOrd="2" destOrd="0" parTransId="{79D1CBC8-3FF5-40FF-8F7F-CF3FC37E7DA9}" sibTransId="{BEA8F1E6-5E55-4AF2-BBA1-EC1EA72E7201}"/>
    <dgm:cxn modelId="{3DC79763-56DB-4FAE-A7AB-12EA4D00EA18}" srcId="{F0C5CF12-C116-4684-B39E-2B93D3DADF7C}" destId="{7C8EEF56-2E84-4AC3-A9CF-C3B55014B5F3}" srcOrd="0" destOrd="0" parTransId="{F5373BF2-5297-4666-BBC7-9718B106B2F9}" sibTransId="{A0635320-2CE1-4296-81B1-2E64730CF247}"/>
    <dgm:cxn modelId="{DA8EF145-710C-427E-8A1C-565A5BD3142E}" srcId="{F0C5CF12-C116-4684-B39E-2B93D3DADF7C}" destId="{5FC801C9-AB8E-44B5-AE92-276E0587DF1A}" srcOrd="3" destOrd="0" parTransId="{E9F2ECAB-437B-4B79-878E-DC70D394A89C}" sibTransId="{C7D02C6A-B6AF-4543-96CC-8275FFAF96D5}"/>
    <dgm:cxn modelId="{E9B78247-18F7-4742-A2A8-CD3CC513A4BD}" type="presOf" srcId="{C11D1335-E432-4A08-A26F-ED3949E7B3AF}" destId="{9F8B72C3-1757-4E65-8F3E-56C39FF3A265}" srcOrd="0" destOrd="0" presId="urn:microsoft.com/office/officeart/2005/8/layout/vList2"/>
    <dgm:cxn modelId="{443B1B86-B2E7-482C-A948-92398A9D7B46}" type="presOf" srcId="{5FC801C9-AB8E-44B5-AE92-276E0587DF1A}" destId="{B4A59925-68C8-4C4B-8183-6769BB9BA973}" srcOrd="0" destOrd="0" presId="urn:microsoft.com/office/officeart/2005/8/layout/vList2"/>
    <dgm:cxn modelId="{788F4EBD-9F88-4D8B-B68E-6BF1AF979EC9}" type="presOf" srcId="{7C8EEF56-2E84-4AC3-A9CF-C3B55014B5F3}" destId="{80207203-07EF-4917-A1B3-4ED9D104BECC}" srcOrd="0" destOrd="0" presId="urn:microsoft.com/office/officeart/2005/8/layout/vList2"/>
    <dgm:cxn modelId="{21EA30CB-82E5-4158-BF63-AAF2F14DE2BC}" type="presOf" srcId="{C4FA6E56-DBD4-4B88-AB23-98AD27215A54}" destId="{CBF342E2-5E3C-45FC-8A0A-86B74874D0BC}" srcOrd="0" destOrd="0" presId="urn:microsoft.com/office/officeart/2005/8/layout/vList2"/>
    <dgm:cxn modelId="{287792CF-926A-4E9D-B09D-BB1D34FBA9E9}" type="presOf" srcId="{F0C5CF12-C116-4684-B39E-2B93D3DADF7C}" destId="{B053F57D-6A29-49A7-9D97-901520EB22C3}" srcOrd="0" destOrd="0" presId="urn:microsoft.com/office/officeart/2005/8/layout/vList2"/>
    <dgm:cxn modelId="{4DEF8CEE-9438-4C59-9474-E96E0C917AB5}" srcId="{F0C5CF12-C116-4684-B39E-2B93D3DADF7C}" destId="{C4FA6E56-DBD4-4B88-AB23-98AD27215A54}" srcOrd="1" destOrd="0" parTransId="{CAF2689A-FCFF-4084-AD4E-14675CFC812C}" sibTransId="{6ED0181D-4342-485D-B2DF-43379C4909A8}"/>
    <dgm:cxn modelId="{E3B4B0C0-31CF-45CA-8152-2F536B2CFF7C}" type="presParOf" srcId="{B053F57D-6A29-49A7-9D97-901520EB22C3}" destId="{80207203-07EF-4917-A1B3-4ED9D104BECC}" srcOrd="0" destOrd="0" presId="urn:microsoft.com/office/officeart/2005/8/layout/vList2"/>
    <dgm:cxn modelId="{2950E545-C782-496E-A894-732F41DD74D6}" type="presParOf" srcId="{B053F57D-6A29-49A7-9D97-901520EB22C3}" destId="{CC7E9CE7-9A74-40B2-9F7A-B1CD8877621F}" srcOrd="1" destOrd="0" presId="urn:microsoft.com/office/officeart/2005/8/layout/vList2"/>
    <dgm:cxn modelId="{A6313960-8867-4CBC-9754-56EC78E7C690}" type="presParOf" srcId="{B053F57D-6A29-49A7-9D97-901520EB22C3}" destId="{CBF342E2-5E3C-45FC-8A0A-86B74874D0BC}" srcOrd="2" destOrd="0" presId="urn:microsoft.com/office/officeart/2005/8/layout/vList2"/>
    <dgm:cxn modelId="{12D2E09B-F02B-4101-9A3E-E936F393B08E}" type="presParOf" srcId="{B053F57D-6A29-49A7-9D97-901520EB22C3}" destId="{F5165590-429B-478A-8B5C-DC57503AE56E}" srcOrd="3" destOrd="0" presId="urn:microsoft.com/office/officeart/2005/8/layout/vList2"/>
    <dgm:cxn modelId="{F138FFA9-8285-4EF0-976B-BC52D9122DBE}" type="presParOf" srcId="{B053F57D-6A29-49A7-9D97-901520EB22C3}" destId="{9F8B72C3-1757-4E65-8F3E-56C39FF3A265}" srcOrd="4" destOrd="0" presId="urn:microsoft.com/office/officeart/2005/8/layout/vList2"/>
    <dgm:cxn modelId="{9E721FB5-09BF-44CD-AC72-7D3281AB287E}" type="presParOf" srcId="{B053F57D-6A29-49A7-9D97-901520EB22C3}" destId="{5309F061-CF40-4A51-934C-A5807A9E78FB}" srcOrd="5" destOrd="0" presId="urn:microsoft.com/office/officeart/2005/8/layout/vList2"/>
    <dgm:cxn modelId="{52E1C964-E585-4BE1-9616-00E2F381A2AA}" type="presParOf" srcId="{B053F57D-6A29-49A7-9D97-901520EB22C3}" destId="{B4A59925-68C8-4C4B-8183-6769BB9BA97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76FE29-0F21-4159-B40F-4D4576C16C9F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02F90593-54CD-4CD1-9E48-6C5241E9CFA4}">
      <dgm:prSet custT="1"/>
      <dgm:spPr/>
      <dgm:t>
        <a:bodyPr/>
        <a:lstStyle/>
        <a:p>
          <a:r>
            <a:rPr lang="en-GB" sz="2100" b="1" dirty="0"/>
            <a:t>AI in Specialist Decision-Making:</a:t>
          </a:r>
          <a:endParaRPr lang="en-GB" sz="2100" dirty="0"/>
        </a:p>
      </dgm:t>
    </dgm:pt>
    <dgm:pt modelId="{11873892-0135-4D64-AA24-2F693635FA9A}" type="parTrans" cxnId="{083115E4-8E27-41B3-A103-B67F1BC555DE}">
      <dgm:prSet/>
      <dgm:spPr/>
      <dgm:t>
        <a:bodyPr/>
        <a:lstStyle/>
        <a:p>
          <a:endParaRPr lang="en-GB"/>
        </a:p>
      </dgm:t>
    </dgm:pt>
    <dgm:pt modelId="{8DF4ADA5-18C4-4DED-942F-2F53CA9FCAB0}" type="sibTrans" cxnId="{083115E4-8E27-41B3-A103-B67F1BC555DE}">
      <dgm:prSet/>
      <dgm:spPr/>
      <dgm:t>
        <a:bodyPr/>
        <a:lstStyle/>
        <a:p>
          <a:endParaRPr lang="en-GB"/>
        </a:p>
      </dgm:t>
    </dgm:pt>
    <dgm:pt modelId="{680ED6D5-1CCB-47F5-B909-0299482CF808}">
      <dgm:prSet custT="1"/>
      <dgm:spPr/>
      <dgm:t>
        <a:bodyPr/>
        <a:lstStyle/>
        <a:p>
          <a:r>
            <a:rPr lang="en-GB" sz="1600" dirty="0"/>
            <a:t>Facilitates faster and more accurate diagnoses, simplifying the specialist's role to verifying AI outputs.</a:t>
          </a:r>
        </a:p>
      </dgm:t>
    </dgm:pt>
    <dgm:pt modelId="{4B8801D8-AE1F-43CB-97A3-EADE609CA193}" type="parTrans" cxnId="{64F78119-D67B-41F5-B93A-42EEF54777DF}">
      <dgm:prSet/>
      <dgm:spPr/>
      <dgm:t>
        <a:bodyPr/>
        <a:lstStyle/>
        <a:p>
          <a:endParaRPr lang="en-GB"/>
        </a:p>
      </dgm:t>
    </dgm:pt>
    <dgm:pt modelId="{3C00459B-E515-4255-A835-C08F9594F05E}" type="sibTrans" cxnId="{64F78119-D67B-41F5-B93A-42EEF54777DF}">
      <dgm:prSet/>
      <dgm:spPr/>
      <dgm:t>
        <a:bodyPr/>
        <a:lstStyle/>
        <a:p>
          <a:endParaRPr lang="en-GB"/>
        </a:p>
      </dgm:t>
    </dgm:pt>
    <dgm:pt modelId="{2C0A929F-6756-4D2B-A8DF-E50F4AF76BA9}">
      <dgm:prSet custT="1"/>
      <dgm:spPr/>
      <dgm:t>
        <a:bodyPr/>
        <a:lstStyle/>
        <a:p>
          <a:r>
            <a:rPr lang="en-GB" sz="1600" dirty="0"/>
            <a:t>Used alongside clinical context (patient history, physical examination findings etc)</a:t>
          </a:r>
        </a:p>
      </dgm:t>
    </dgm:pt>
    <dgm:pt modelId="{72BCC666-656F-4FA0-8986-1D36FC2A9FAD}" type="parTrans" cxnId="{CDB7E0D6-A49A-499C-9CFD-4504C45B69C6}">
      <dgm:prSet/>
      <dgm:spPr/>
      <dgm:t>
        <a:bodyPr/>
        <a:lstStyle/>
        <a:p>
          <a:endParaRPr lang="en-GB"/>
        </a:p>
      </dgm:t>
    </dgm:pt>
    <dgm:pt modelId="{1402103E-AD45-4B5F-8D05-549649534D68}" type="sibTrans" cxnId="{CDB7E0D6-A49A-499C-9CFD-4504C45B69C6}">
      <dgm:prSet/>
      <dgm:spPr/>
      <dgm:t>
        <a:bodyPr/>
        <a:lstStyle/>
        <a:p>
          <a:endParaRPr lang="en-GB"/>
        </a:p>
      </dgm:t>
    </dgm:pt>
    <dgm:pt modelId="{0E98E015-014F-4456-9503-486CF81F39B7}">
      <dgm:prSet custT="1"/>
      <dgm:spPr/>
      <dgm:t>
        <a:bodyPr/>
        <a:lstStyle/>
        <a:p>
          <a:r>
            <a:rPr lang="en-GB" sz="2100" b="1" dirty="0"/>
            <a:t>AI in GP Consultations:</a:t>
          </a:r>
          <a:endParaRPr lang="en-GB" sz="2100" dirty="0"/>
        </a:p>
      </dgm:t>
    </dgm:pt>
    <dgm:pt modelId="{FF52EFB7-405F-405B-9859-68214AB8715F}" type="parTrans" cxnId="{76A9B700-0BD0-401E-9700-323F6877DC76}">
      <dgm:prSet/>
      <dgm:spPr/>
      <dgm:t>
        <a:bodyPr/>
        <a:lstStyle/>
        <a:p>
          <a:endParaRPr lang="en-GB"/>
        </a:p>
      </dgm:t>
    </dgm:pt>
    <dgm:pt modelId="{733038F4-4614-4E3E-B4D4-C2D4A8FE37DB}" type="sibTrans" cxnId="{76A9B700-0BD0-401E-9700-323F6877DC76}">
      <dgm:prSet/>
      <dgm:spPr/>
      <dgm:t>
        <a:bodyPr/>
        <a:lstStyle/>
        <a:p>
          <a:endParaRPr lang="en-GB"/>
        </a:p>
      </dgm:t>
    </dgm:pt>
    <dgm:pt modelId="{BD35B4D0-F60D-4E27-97A2-E9D3B842D1E0}">
      <dgm:prSet custT="1"/>
      <dgm:spPr/>
      <dgm:t>
        <a:bodyPr/>
        <a:lstStyle/>
        <a:p>
          <a:r>
            <a:rPr lang="en-GB" sz="1600" dirty="0"/>
            <a:t>Supports earlier diagnosis and treatment initiation without requiring immediate specialist referral</a:t>
          </a:r>
          <a:r>
            <a:rPr lang="en-GB" sz="1800" dirty="0"/>
            <a:t>.</a:t>
          </a:r>
        </a:p>
      </dgm:t>
    </dgm:pt>
    <dgm:pt modelId="{1E3EEE2B-CDDA-433D-8648-548938F3C02F}" type="parTrans" cxnId="{E0651EF5-FE2F-42E1-9FAB-5D1BF460676C}">
      <dgm:prSet/>
      <dgm:spPr/>
      <dgm:t>
        <a:bodyPr/>
        <a:lstStyle/>
        <a:p>
          <a:endParaRPr lang="en-GB"/>
        </a:p>
      </dgm:t>
    </dgm:pt>
    <dgm:pt modelId="{38E701EA-AF1B-45FB-A001-84F5CF274918}" type="sibTrans" cxnId="{E0651EF5-FE2F-42E1-9FAB-5D1BF460676C}">
      <dgm:prSet/>
      <dgm:spPr/>
      <dgm:t>
        <a:bodyPr/>
        <a:lstStyle/>
        <a:p>
          <a:endParaRPr lang="en-GB"/>
        </a:p>
      </dgm:t>
    </dgm:pt>
    <dgm:pt modelId="{9BDB304F-440E-4AB0-82B2-6E5C0F5274EF}" type="pres">
      <dgm:prSet presAssocID="{D276FE29-0F21-4159-B40F-4D4576C16C9F}" presName="linear" presStyleCnt="0">
        <dgm:presLayoutVars>
          <dgm:animLvl val="lvl"/>
          <dgm:resizeHandles val="exact"/>
        </dgm:presLayoutVars>
      </dgm:prSet>
      <dgm:spPr/>
    </dgm:pt>
    <dgm:pt modelId="{96D853C0-A8F1-4A23-A0BB-4B49F5A6E006}" type="pres">
      <dgm:prSet presAssocID="{02F90593-54CD-4CD1-9E48-6C5241E9CFA4}" presName="parentText" presStyleLbl="node1" presStyleIdx="0" presStyleCnt="2" custScaleX="99877" custScaleY="47340">
        <dgm:presLayoutVars>
          <dgm:chMax val="0"/>
          <dgm:bulletEnabled val="1"/>
        </dgm:presLayoutVars>
      </dgm:prSet>
      <dgm:spPr/>
    </dgm:pt>
    <dgm:pt modelId="{1D6ED10E-66B2-4426-AC1A-5309A49CF68A}" type="pres">
      <dgm:prSet presAssocID="{02F90593-54CD-4CD1-9E48-6C5241E9CFA4}" presName="childText" presStyleLbl="revTx" presStyleIdx="0" presStyleCnt="2">
        <dgm:presLayoutVars>
          <dgm:bulletEnabled val="1"/>
        </dgm:presLayoutVars>
      </dgm:prSet>
      <dgm:spPr/>
    </dgm:pt>
    <dgm:pt modelId="{5BF67D93-427F-4054-B4DE-DA25ACE3DD6B}" type="pres">
      <dgm:prSet presAssocID="{0E98E015-014F-4456-9503-486CF81F39B7}" presName="parentText" presStyleLbl="node1" presStyleIdx="1" presStyleCnt="2" custScaleY="45061">
        <dgm:presLayoutVars>
          <dgm:chMax val="0"/>
          <dgm:bulletEnabled val="1"/>
        </dgm:presLayoutVars>
      </dgm:prSet>
      <dgm:spPr/>
    </dgm:pt>
    <dgm:pt modelId="{AE2E680F-9770-4737-B366-8267CE42D6AD}" type="pres">
      <dgm:prSet presAssocID="{0E98E015-014F-4456-9503-486CF81F39B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6A9B700-0BD0-401E-9700-323F6877DC76}" srcId="{D276FE29-0F21-4159-B40F-4D4576C16C9F}" destId="{0E98E015-014F-4456-9503-486CF81F39B7}" srcOrd="1" destOrd="0" parTransId="{FF52EFB7-405F-405B-9859-68214AB8715F}" sibTransId="{733038F4-4614-4E3E-B4D4-C2D4A8FE37DB}"/>
    <dgm:cxn modelId="{CCBB7B06-7369-4AAE-B56E-81DFBEA6BBA3}" type="presOf" srcId="{0E98E015-014F-4456-9503-486CF81F39B7}" destId="{5BF67D93-427F-4054-B4DE-DA25ACE3DD6B}" srcOrd="0" destOrd="0" presId="urn:microsoft.com/office/officeart/2005/8/layout/vList2"/>
    <dgm:cxn modelId="{64F78119-D67B-41F5-B93A-42EEF54777DF}" srcId="{02F90593-54CD-4CD1-9E48-6C5241E9CFA4}" destId="{680ED6D5-1CCB-47F5-B909-0299482CF808}" srcOrd="0" destOrd="0" parTransId="{4B8801D8-AE1F-43CB-97A3-EADE609CA193}" sibTransId="{3C00459B-E515-4255-A835-C08F9594F05E}"/>
    <dgm:cxn modelId="{4C703A55-645B-4CEB-B1E8-7B3CBF735B27}" type="presOf" srcId="{680ED6D5-1CCB-47F5-B909-0299482CF808}" destId="{1D6ED10E-66B2-4426-AC1A-5309A49CF68A}" srcOrd="0" destOrd="0" presId="urn:microsoft.com/office/officeart/2005/8/layout/vList2"/>
    <dgm:cxn modelId="{F79D9F7D-D651-4016-B0C8-D2CAE9D930BF}" type="presOf" srcId="{D276FE29-0F21-4159-B40F-4D4576C16C9F}" destId="{9BDB304F-440E-4AB0-82B2-6E5C0F5274EF}" srcOrd="0" destOrd="0" presId="urn:microsoft.com/office/officeart/2005/8/layout/vList2"/>
    <dgm:cxn modelId="{DA0485A9-9F2F-4CA0-BA1B-270212C9A1F8}" type="presOf" srcId="{2C0A929F-6756-4D2B-A8DF-E50F4AF76BA9}" destId="{1D6ED10E-66B2-4426-AC1A-5309A49CF68A}" srcOrd="0" destOrd="1" presId="urn:microsoft.com/office/officeart/2005/8/layout/vList2"/>
    <dgm:cxn modelId="{E526CED2-0E98-42E2-808E-84DB119D8CD1}" type="presOf" srcId="{02F90593-54CD-4CD1-9E48-6C5241E9CFA4}" destId="{96D853C0-A8F1-4A23-A0BB-4B49F5A6E006}" srcOrd="0" destOrd="0" presId="urn:microsoft.com/office/officeart/2005/8/layout/vList2"/>
    <dgm:cxn modelId="{CDB7E0D6-A49A-499C-9CFD-4504C45B69C6}" srcId="{02F90593-54CD-4CD1-9E48-6C5241E9CFA4}" destId="{2C0A929F-6756-4D2B-A8DF-E50F4AF76BA9}" srcOrd="1" destOrd="0" parTransId="{72BCC666-656F-4FA0-8986-1D36FC2A9FAD}" sibTransId="{1402103E-AD45-4B5F-8D05-549649534D68}"/>
    <dgm:cxn modelId="{083115E4-8E27-41B3-A103-B67F1BC555DE}" srcId="{D276FE29-0F21-4159-B40F-4D4576C16C9F}" destId="{02F90593-54CD-4CD1-9E48-6C5241E9CFA4}" srcOrd="0" destOrd="0" parTransId="{11873892-0135-4D64-AA24-2F693635FA9A}" sibTransId="{8DF4ADA5-18C4-4DED-942F-2F53CA9FCAB0}"/>
    <dgm:cxn modelId="{0BC93CEC-0742-4981-BC1E-989C14979170}" type="presOf" srcId="{BD35B4D0-F60D-4E27-97A2-E9D3B842D1E0}" destId="{AE2E680F-9770-4737-B366-8267CE42D6AD}" srcOrd="0" destOrd="0" presId="urn:microsoft.com/office/officeart/2005/8/layout/vList2"/>
    <dgm:cxn modelId="{E0651EF5-FE2F-42E1-9FAB-5D1BF460676C}" srcId="{0E98E015-014F-4456-9503-486CF81F39B7}" destId="{BD35B4D0-F60D-4E27-97A2-E9D3B842D1E0}" srcOrd="0" destOrd="0" parTransId="{1E3EEE2B-CDDA-433D-8648-548938F3C02F}" sibTransId="{38E701EA-AF1B-45FB-A001-84F5CF274918}"/>
    <dgm:cxn modelId="{A0098933-4FC6-4FD5-B751-8082C1C82360}" type="presParOf" srcId="{9BDB304F-440E-4AB0-82B2-6E5C0F5274EF}" destId="{96D853C0-A8F1-4A23-A0BB-4B49F5A6E006}" srcOrd="0" destOrd="0" presId="urn:microsoft.com/office/officeart/2005/8/layout/vList2"/>
    <dgm:cxn modelId="{0F5EC0B3-2837-42AD-8F6D-4984083770E5}" type="presParOf" srcId="{9BDB304F-440E-4AB0-82B2-6E5C0F5274EF}" destId="{1D6ED10E-66B2-4426-AC1A-5309A49CF68A}" srcOrd="1" destOrd="0" presId="urn:microsoft.com/office/officeart/2005/8/layout/vList2"/>
    <dgm:cxn modelId="{36AB1F99-81BC-429F-A3BB-334E23491635}" type="presParOf" srcId="{9BDB304F-440E-4AB0-82B2-6E5C0F5274EF}" destId="{5BF67D93-427F-4054-B4DE-DA25ACE3DD6B}" srcOrd="2" destOrd="0" presId="urn:microsoft.com/office/officeart/2005/8/layout/vList2"/>
    <dgm:cxn modelId="{2A35B2B0-39EB-441E-B70E-FEDF9C690EC4}" type="presParOf" srcId="{9BDB304F-440E-4AB0-82B2-6E5C0F5274EF}" destId="{AE2E680F-9770-4737-B366-8267CE42D6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B7C3D06-FF4B-4FA8-B33F-A77E92ED35C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GB"/>
        </a:p>
      </dgm:t>
    </dgm:pt>
    <dgm:pt modelId="{7C7C21E9-2A4B-4F39-9F10-B3D2BEB86A1A}">
      <dgm:prSet/>
      <dgm:spPr/>
      <dgm:t>
        <a:bodyPr/>
        <a:lstStyle/>
        <a:p>
          <a:r>
            <a:rPr lang="en-GB" b="1" dirty="0"/>
            <a:t>Difficulty in diagnosis:</a:t>
          </a:r>
          <a:endParaRPr lang="en-GB" dirty="0"/>
        </a:p>
      </dgm:t>
    </dgm:pt>
    <dgm:pt modelId="{61470AD6-36A8-4FBF-B727-95990883FD1D}" type="parTrans" cxnId="{9EF6795B-A6DC-49DC-ADF0-6A66EEBD10FF}">
      <dgm:prSet/>
      <dgm:spPr/>
      <dgm:t>
        <a:bodyPr/>
        <a:lstStyle/>
        <a:p>
          <a:endParaRPr lang="en-GB"/>
        </a:p>
      </dgm:t>
    </dgm:pt>
    <dgm:pt modelId="{80C8DAA4-AEB8-43E4-BAE5-4AA9408B6C3B}" type="sibTrans" cxnId="{9EF6795B-A6DC-49DC-ADF0-6A66EEBD10FF}">
      <dgm:prSet/>
      <dgm:spPr/>
      <dgm:t>
        <a:bodyPr/>
        <a:lstStyle/>
        <a:p>
          <a:endParaRPr lang="en-GB"/>
        </a:p>
      </dgm:t>
    </dgm:pt>
    <dgm:pt modelId="{33FF1F7B-1F89-43FC-BFEC-D533B57BB65D}">
      <dgm:prSet/>
      <dgm:spPr/>
      <dgm:t>
        <a:bodyPr/>
        <a:lstStyle/>
        <a:p>
          <a:r>
            <a:rPr lang="en-GB" dirty="0"/>
            <a:t>Measuring the degree of displacement between vertebra to diagnose spondylolisthesis can be difficult and error prone.</a:t>
          </a:r>
        </a:p>
      </dgm:t>
    </dgm:pt>
    <dgm:pt modelId="{3F44AC5D-DD1D-4F0D-BE6F-26120175D903}" type="parTrans" cxnId="{0C3AE5EC-73D0-45A2-850D-9214F6E89AAC}">
      <dgm:prSet/>
      <dgm:spPr/>
      <dgm:t>
        <a:bodyPr/>
        <a:lstStyle/>
        <a:p>
          <a:endParaRPr lang="en-GB"/>
        </a:p>
      </dgm:t>
    </dgm:pt>
    <dgm:pt modelId="{6854B8B5-C87C-4D36-9FDF-BCA66DE215E2}" type="sibTrans" cxnId="{0C3AE5EC-73D0-45A2-850D-9214F6E89AAC}">
      <dgm:prSet/>
      <dgm:spPr/>
      <dgm:t>
        <a:bodyPr/>
        <a:lstStyle/>
        <a:p>
          <a:endParaRPr lang="en-GB"/>
        </a:p>
      </dgm:t>
    </dgm:pt>
    <dgm:pt modelId="{A342CEAF-EA18-443F-B336-AE396BD60829}">
      <dgm:prSet/>
      <dgm:spPr/>
      <dgm:t>
        <a:bodyPr/>
        <a:lstStyle/>
        <a:p>
          <a:r>
            <a:rPr lang="en-GB" b="1"/>
            <a:t>Resource Strain on the NHS:</a:t>
          </a:r>
          <a:endParaRPr lang="en-GB"/>
        </a:p>
      </dgm:t>
    </dgm:pt>
    <dgm:pt modelId="{CF531457-C22D-4F11-A43C-31033AD7E477}" type="parTrans" cxnId="{03BE572D-8A81-40E8-AD7A-EFCC6A572AFB}">
      <dgm:prSet/>
      <dgm:spPr/>
      <dgm:t>
        <a:bodyPr/>
        <a:lstStyle/>
        <a:p>
          <a:endParaRPr lang="en-GB"/>
        </a:p>
      </dgm:t>
    </dgm:pt>
    <dgm:pt modelId="{83F58919-9700-4FBE-A67E-D4FF52C473CF}" type="sibTrans" cxnId="{03BE572D-8A81-40E8-AD7A-EFCC6A572AFB}">
      <dgm:prSet/>
      <dgm:spPr/>
      <dgm:t>
        <a:bodyPr/>
        <a:lstStyle/>
        <a:p>
          <a:endParaRPr lang="en-GB"/>
        </a:p>
      </dgm:t>
    </dgm:pt>
    <dgm:pt modelId="{B62F3472-047D-49CA-8088-54AAEFCADD62}">
      <dgm:prSet/>
      <dgm:spPr/>
      <dgm:t>
        <a:bodyPr/>
        <a:lstStyle/>
        <a:p>
          <a:r>
            <a:rPr lang="en-GB"/>
            <a:t>High costs of surgeries and prolonged rehabilitation.</a:t>
          </a:r>
        </a:p>
      </dgm:t>
    </dgm:pt>
    <dgm:pt modelId="{1ABB16DC-57BA-47D0-9ED6-F8DEAAF9685D}" type="parTrans" cxnId="{4ABF4D71-187B-4F70-BF7F-B66D044B252A}">
      <dgm:prSet/>
      <dgm:spPr/>
      <dgm:t>
        <a:bodyPr/>
        <a:lstStyle/>
        <a:p>
          <a:endParaRPr lang="en-GB"/>
        </a:p>
      </dgm:t>
    </dgm:pt>
    <dgm:pt modelId="{BEA51913-EB2A-4E9D-9E22-E39FF17F1894}" type="sibTrans" cxnId="{4ABF4D71-187B-4F70-BF7F-B66D044B252A}">
      <dgm:prSet/>
      <dgm:spPr/>
      <dgm:t>
        <a:bodyPr/>
        <a:lstStyle/>
        <a:p>
          <a:endParaRPr lang="en-GB"/>
        </a:p>
      </dgm:t>
    </dgm:pt>
    <dgm:pt modelId="{DA58F26F-E335-4F20-BAC5-199958835F42}">
      <dgm:prSet/>
      <dgm:spPr/>
      <dgm:t>
        <a:bodyPr/>
        <a:lstStyle/>
        <a:p>
          <a:r>
            <a:rPr lang="en-GB"/>
            <a:t>Significant physiotherapy expenses.</a:t>
          </a:r>
        </a:p>
      </dgm:t>
    </dgm:pt>
    <dgm:pt modelId="{4F01B69A-A2CD-4264-BD1A-C5B7E9F9E3F0}" type="parTrans" cxnId="{F27C7B08-A703-4E71-8374-1C0B5F97149A}">
      <dgm:prSet/>
      <dgm:spPr/>
      <dgm:t>
        <a:bodyPr/>
        <a:lstStyle/>
        <a:p>
          <a:endParaRPr lang="en-GB"/>
        </a:p>
      </dgm:t>
    </dgm:pt>
    <dgm:pt modelId="{42A17394-71AE-403B-9EC3-875F461B7C57}" type="sibTrans" cxnId="{F27C7B08-A703-4E71-8374-1C0B5F97149A}">
      <dgm:prSet/>
      <dgm:spPr/>
      <dgm:t>
        <a:bodyPr/>
        <a:lstStyle/>
        <a:p>
          <a:endParaRPr lang="en-GB"/>
        </a:p>
      </dgm:t>
    </dgm:pt>
    <dgm:pt modelId="{3B76D730-8EFD-48D5-AA96-C24FCCBB3C31}">
      <dgm:prSet/>
      <dgm:spPr/>
      <dgm:t>
        <a:bodyPr/>
        <a:lstStyle/>
        <a:p>
          <a:r>
            <a:rPr lang="en-GB" b="1"/>
            <a:t>Delays in Diagnosis and Treatment:</a:t>
          </a:r>
          <a:endParaRPr lang="en-GB"/>
        </a:p>
      </dgm:t>
    </dgm:pt>
    <dgm:pt modelId="{CD50AD89-B9A3-4510-987E-B8284FA6BA17}" type="parTrans" cxnId="{38726D48-6DDE-4136-97B2-0FD5D6E86C9F}">
      <dgm:prSet/>
      <dgm:spPr/>
      <dgm:t>
        <a:bodyPr/>
        <a:lstStyle/>
        <a:p>
          <a:endParaRPr lang="en-GB"/>
        </a:p>
      </dgm:t>
    </dgm:pt>
    <dgm:pt modelId="{76C413E4-688B-4DF2-B836-65ADF2A4E6C7}" type="sibTrans" cxnId="{38726D48-6DDE-4136-97B2-0FD5D6E86C9F}">
      <dgm:prSet/>
      <dgm:spPr/>
      <dgm:t>
        <a:bodyPr/>
        <a:lstStyle/>
        <a:p>
          <a:endParaRPr lang="en-GB"/>
        </a:p>
      </dgm:t>
    </dgm:pt>
    <dgm:pt modelId="{D2931C0D-4725-48E1-A182-A74487D91E16}">
      <dgm:prSet/>
      <dgm:spPr/>
      <dgm:t>
        <a:bodyPr/>
        <a:lstStyle/>
        <a:p>
          <a:r>
            <a:rPr lang="en-GB"/>
            <a:t>Long patient wait times and delayed specialist referrals exacerbate the risk of emergency escalation</a:t>
          </a:r>
        </a:p>
      </dgm:t>
    </dgm:pt>
    <dgm:pt modelId="{4C88131D-96E9-4411-8CBD-62B99EA60BA6}" type="parTrans" cxnId="{B2F9B297-65DF-4653-9457-1AB6CFB6D6E7}">
      <dgm:prSet/>
      <dgm:spPr/>
      <dgm:t>
        <a:bodyPr/>
        <a:lstStyle/>
        <a:p>
          <a:endParaRPr lang="en-GB"/>
        </a:p>
      </dgm:t>
    </dgm:pt>
    <dgm:pt modelId="{DB6D1DA0-B5FC-4532-A039-29C38C314AA4}" type="sibTrans" cxnId="{B2F9B297-65DF-4653-9457-1AB6CFB6D6E7}">
      <dgm:prSet/>
      <dgm:spPr/>
      <dgm:t>
        <a:bodyPr/>
        <a:lstStyle/>
        <a:p>
          <a:endParaRPr lang="en-GB"/>
        </a:p>
      </dgm:t>
    </dgm:pt>
    <dgm:pt modelId="{9A9DAC7A-AAC1-4C74-B605-C00B1A72DD2E}" type="pres">
      <dgm:prSet presAssocID="{5B7C3D06-FF4B-4FA8-B33F-A77E92ED35CB}" presName="linear" presStyleCnt="0">
        <dgm:presLayoutVars>
          <dgm:animLvl val="lvl"/>
          <dgm:resizeHandles val="exact"/>
        </dgm:presLayoutVars>
      </dgm:prSet>
      <dgm:spPr/>
    </dgm:pt>
    <dgm:pt modelId="{27ADC94C-2657-4D09-8827-285B29D1C26D}" type="pres">
      <dgm:prSet presAssocID="{7C7C21E9-2A4B-4F39-9F10-B3D2BEB86A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4482E3-5700-4722-9A23-ABAF0954A83E}" type="pres">
      <dgm:prSet presAssocID="{7C7C21E9-2A4B-4F39-9F10-B3D2BEB86A1A}" presName="childText" presStyleLbl="revTx" presStyleIdx="0" presStyleCnt="3">
        <dgm:presLayoutVars>
          <dgm:bulletEnabled val="1"/>
        </dgm:presLayoutVars>
      </dgm:prSet>
      <dgm:spPr/>
    </dgm:pt>
    <dgm:pt modelId="{90866F75-1E44-450C-BAA3-FE4106437B7C}" type="pres">
      <dgm:prSet presAssocID="{A342CEAF-EA18-443F-B336-AE396BD608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E02407-C905-4C00-9F0F-B7281FC69429}" type="pres">
      <dgm:prSet presAssocID="{A342CEAF-EA18-443F-B336-AE396BD60829}" presName="childText" presStyleLbl="revTx" presStyleIdx="1" presStyleCnt="3">
        <dgm:presLayoutVars>
          <dgm:bulletEnabled val="1"/>
        </dgm:presLayoutVars>
      </dgm:prSet>
      <dgm:spPr/>
    </dgm:pt>
    <dgm:pt modelId="{2E78690E-3FCF-446C-A1EA-A322A06632AB}" type="pres">
      <dgm:prSet presAssocID="{3B76D730-8EFD-48D5-AA96-C24FCCBB3C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686E34-9962-4F92-AA26-94B45372EA68}" type="pres">
      <dgm:prSet presAssocID="{3B76D730-8EFD-48D5-AA96-C24FCCBB3C3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27C7B08-A703-4E71-8374-1C0B5F97149A}" srcId="{A342CEAF-EA18-443F-B336-AE396BD60829}" destId="{DA58F26F-E335-4F20-BAC5-199958835F42}" srcOrd="1" destOrd="0" parTransId="{4F01B69A-A2CD-4264-BD1A-C5B7E9F9E3F0}" sibTransId="{42A17394-71AE-403B-9EC3-875F461B7C57}"/>
    <dgm:cxn modelId="{DD326319-BEE7-4CAB-B9BB-035E02E98EC6}" type="presOf" srcId="{3B76D730-8EFD-48D5-AA96-C24FCCBB3C31}" destId="{2E78690E-3FCF-446C-A1EA-A322A06632AB}" srcOrd="0" destOrd="0" presId="urn:microsoft.com/office/officeart/2005/8/layout/vList2"/>
    <dgm:cxn modelId="{9EB99F27-FA01-459D-8028-18A94E5DBE2A}" type="presOf" srcId="{DA58F26F-E335-4F20-BAC5-199958835F42}" destId="{39E02407-C905-4C00-9F0F-B7281FC69429}" srcOrd="0" destOrd="1" presId="urn:microsoft.com/office/officeart/2005/8/layout/vList2"/>
    <dgm:cxn modelId="{03BE572D-8A81-40E8-AD7A-EFCC6A572AFB}" srcId="{5B7C3D06-FF4B-4FA8-B33F-A77E92ED35CB}" destId="{A342CEAF-EA18-443F-B336-AE396BD60829}" srcOrd="1" destOrd="0" parTransId="{CF531457-C22D-4F11-A43C-31033AD7E477}" sibTransId="{83F58919-9700-4FBE-A67E-D4FF52C473CF}"/>
    <dgm:cxn modelId="{EB6BBF2F-4DB0-49D7-80EC-355E49B55B7C}" type="presOf" srcId="{B62F3472-047D-49CA-8088-54AAEFCADD62}" destId="{39E02407-C905-4C00-9F0F-B7281FC69429}" srcOrd="0" destOrd="0" presId="urn:microsoft.com/office/officeart/2005/8/layout/vList2"/>
    <dgm:cxn modelId="{9EF6795B-A6DC-49DC-ADF0-6A66EEBD10FF}" srcId="{5B7C3D06-FF4B-4FA8-B33F-A77E92ED35CB}" destId="{7C7C21E9-2A4B-4F39-9F10-B3D2BEB86A1A}" srcOrd="0" destOrd="0" parTransId="{61470AD6-36A8-4FBF-B727-95990883FD1D}" sibTransId="{80C8DAA4-AEB8-43E4-BAE5-4AA9408B6C3B}"/>
    <dgm:cxn modelId="{38726D48-6DDE-4136-97B2-0FD5D6E86C9F}" srcId="{5B7C3D06-FF4B-4FA8-B33F-A77E92ED35CB}" destId="{3B76D730-8EFD-48D5-AA96-C24FCCBB3C31}" srcOrd="2" destOrd="0" parTransId="{CD50AD89-B9A3-4510-987E-B8284FA6BA17}" sibTransId="{76C413E4-688B-4DF2-B836-65ADF2A4E6C7}"/>
    <dgm:cxn modelId="{DE1C806C-FC60-493A-A2E1-FFDF936E4018}" type="presOf" srcId="{5B7C3D06-FF4B-4FA8-B33F-A77E92ED35CB}" destId="{9A9DAC7A-AAC1-4C74-B605-C00B1A72DD2E}" srcOrd="0" destOrd="0" presId="urn:microsoft.com/office/officeart/2005/8/layout/vList2"/>
    <dgm:cxn modelId="{4ABF4D71-187B-4F70-BF7F-B66D044B252A}" srcId="{A342CEAF-EA18-443F-B336-AE396BD60829}" destId="{B62F3472-047D-49CA-8088-54AAEFCADD62}" srcOrd="0" destOrd="0" parTransId="{1ABB16DC-57BA-47D0-9ED6-F8DEAAF9685D}" sibTransId="{BEA51913-EB2A-4E9D-9E22-E39FF17F1894}"/>
    <dgm:cxn modelId="{5E81D056-E89E-47BE-AF0F-91782D6CA44D}" type="presOf" srcId="{33FF1F7B-1F89-43FC-BFEC-D533B57BB65D}" destId="{FB4482E3-5700-4722-9A23-ABAF0954A83E}" srcOrd="0" destOrd="0" presId="urn:microsoft.com/office/officeart/2005/8/layout/vList2"/>
    <dgm:cxn modelId="{490B6E83-12BD-40F5-91BC-B65CC66DD367}" type="presOf" srcId="{D2931C0D-4725-48E1-A182-A74487D91E16}" destId="{86686E34-9962-4F92-AA26-94B45372EA68}" srcOrd="0" destOrd="0" presId="urn:microsoft.com/office/officeart/2005/8/layout/vList2"/>
    <dgm:cxn modelId="{B2F9B297-65DF-4653-9457-1AB6CFB6D6E7}" srcId="{3B76D730-8EFD-48D5-AA96-C24FCCBB3C31}" destId="{D2931C0D-4725-48E1-A182-A74487D91E16}" srcOrd="0" destOrd="0" parTransId="{4C88131D-96E9-4411-8CBD-62B99EA60BA6}" sibTransId="{DB6D1DA0-B5FC-4532-A039-29C38C314AA4}"/>
    <dgm:cxn modelId="{C9B898C9-6022-4BBB-8147-7B0725EFCA70}" type="presOf" srcId="{7C7C21E9-2A4B-4F39-9F10-B3D2BEB86A1A}" destId="{27ADC94C-2657-4D09-8827-285B29D1C26D}" srcOrd="0" destOrd="0" presId="urn:microsoft.com/office/officeart/2005/8/layout/vList2"/>
    <dgm:cxn modelId="{783049D1-5219-42F1-B492-DDC22C650CBE}" type="presOf" srcId="{A342CEAF-EA18-443F-B336-AE396BD60829}" destId="{90866F75-1E44-450C-BAA3-FE4106437B7C}" srcOrd="0" destOrd="0" presId="urn:microsoft.com/office/officeart/2005/8/layout/vList2"/>
    <dgm:cxn modelId="{0C3AE5EC-73D0-45A2-850D-9214F6E89AAC}" srcId="{7C7C21E9-2A4B-4F39-9F10-B3D2BEB86A1A}" destId="{33FF1F7B-1F89-43FC-BFEC-D533B57BB65D}" srcOrd="0" destOrd="0" parTransId="{3F44AC5D-DD1D-4F0D-BE6F-26120175D903}" sibTransId="{6854B8B5-C87C-4D36-9FDF-BCA66DE215E2}"/>
    <dgm:cxn modelId="{F05D5DB6-B73C-4158-B9ED-08997C85E27E}" type="presParOf" srcId="{9A9DAC7A-AAC1-4C74-B605-C00B1A72DD2E}" destId="{27ADC94C-2657-4D09-8827-285B29D1C26D}" srcOrd="0" destOrd="0" presId="urn:microsoft.com/office/officeart/2005/8/layout/vList2"/>
    <dgm:cxn modelId="{6F034807-734D-4D51-A7DA-DDF53BBB80A5}" type="presParOf" srcId="{9A9DAC7A-AAC1-4C74-B605-C00B1A72DD2E}" destId="{FB4482E3-5700-4722-9A23-ABAF0954A83E}" srcOrd="1" destOrd="0" presId="urn:microsoft.com/office/officeart/2005/8/layout/vList2"/>
    <dgm:cxn modelId="{42AC6EC0-D781-47D0-995B-8FAFEC733EC2}" type="presParOf" srcId="{9A9DAC7A-AAC1-4C74-B605-C00B1A72DD2E}" destId="{90866F75-1E44-450C-BAA3-FE4106437B7C}" srcOrd="2" destOrd="0" presId="urn:microsoft.com/office/officeart/2005/8/layout/vList2"/>
    <dgm:cxn modelId="{95140734-4EA4-4C67-AE31-8E6071E94305}" type="presParOf" srcId="{9A9DAC7A-AAC1-4C74-B605-C00B1A72DD2E}" destId="{39E02407-C905-4C00-9F0F-B7281FC69429}" srcOrd="3" destOrd="0" presId="urn:microsoft.com/office/officeart/2005/8/layout/vList2"/>
    <dgm:cxn modelId="{E33086F5-6800-4B7E-85A1-B106E162A7CE}" type="presParOf" srcId="{9A9DAC7A-AAC1-4C74-B605-C00B1A72DD2E}" destId="{2E78690E-3FCF-446C-A1EA-A322A06632AB}" srcOrd="4" destOrd="0" presId="urn:microsoft.com/office/officeart/2005/8/layout/vList2"/>
    <dgm:cxn modelId="{B51AAB0C-D1EA-43B1-9DE4-1B60DC76F16B}" type="presParOf" srcId="{9A9DAC7A-AAC1-4C74-B605-C00B1A72DD2E}" destId="{86686E34-9962-4F92-AA26-94B45372EA6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4308BD-9D17-42A7-844D-5E0BF5D9F7E6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GB"/>
        </a:p>
      </dgm:t>
    </dgm:pt>
    <dgm:pt modelId="{560A944F-39DB-4A1C-B703-2A3DED62B860}">
      <dgm:prSet/>
      <dgm:spPr/>
      <dgm:t>
        <a:bodyPr/>
        <a:lstStyle/>
        <a:p>
          <a:r>
            <a:rPr lang="en-GB" b="1"/>
            <a:t>Consistency</a:t>
          </a:r>
          <a:endParaRPr lang="en-GB"/>
        </a:p>
      </dgm:t>
    </dgm:pt>
    <dgm:pt modelId="{969F89D5-E900-4851-8032-5454023B81C8}" type="parTrans" cxnId="{93B4934A-AD8E-4F91-8F02-331BAEA05061}">
      <dgm:prSet/>
      <dgm:spPr/>
      <dgm:t>
        <a:bodyPr/>
        <a:lstStyle/>
        <a:p>
          <a:endParaRPr lang="en-GB"/>
        </a:p>
      </dgm:t>
    </dgm:pt>
    <dgm:pt modelId="{051C645B-C8E5-4A35-82E4-A984E57979EA}" type="sibTrans" cxnId="{93B4934A-AD8E-4F91-8F02-331BAEA05061}">
      <dgm:prSet/>
      <dgm:spPr/>
      <dgm:t>
        <a:bodyPr/>
        <a:lstStyle/>
        <a:p>
          <a:endParaRPr lang="en-GB"/>
        </a:p>
      </dgm:t>
    </dgm:pt>
    <dgm:pt modelId="{6949E000-6E82-47D8-BBE4-3E37FF715DD0}">
      <dgm:prSet/>
      <dgm:spPr/>
      <dgm:t>
        <a:bodyPr/>
        <a:lstStyle/>
        <a:p>
          <a:r>
            <a:rPr lang="en-GB" dirty="0"/>
            <a:t>AI algorithms can identify landmarks with greater precision and reproducibility reducing inter-observer variability</a:t>
          </a:r>
        </a:p>
      </dgm:t>
    </dgm:pt>
    <dgm:pt modelId="{C9B934E2-E65C-4846-9C82-E6B4371D3A48}" type="parTrans" cxnId="{5EB19561-DED8-4E38-AAB3-52E3DD4532C3}">
      <dgm:prSet/>
      <dgm:spPr/>
      <dgm:t>
        <a:bodyPr/>
        <a:lstStyle/>
        <a:p>
          <a:endParaRPr lang="en-GB"/>
        </a:p>
      </dgm:t>
    </dgm:pt>
    <dgm:pt modelId="{8093BFB3-DC0E-4137-A654-5728BCF5B1AF}" type="sibTrans" cxnId="{5EB19561-DED8-4E38-AAB3-52E3DD4532C3}">
      <dgm:prSet/>
      <dgm:spPr/>
      <dgm:t>
        <a:bodyPr/>
        <a:lstStyle/>
        <a:p>
          <a:endParaRPr lang="en-GB"/>
        </a:p>
      </dgm:t>
    </dgm:pt>
    <dgm:pt modelId="{B95F1051-732F-4C5E-A41C-8C40CF72CD82}">
      <dgm:prSet/>
      <dgm:spPr/>
      <dgm:t>
        <a:bodyPr/>
        <a:lstStyle/>
        <a:p>
          <a:r>
            <a:rPr lang="en-GB" b="1"/>
            <a:t>Automation</a:t>
          </a:r>
          <a:endParaRPr lang="en-GB"/>
        </a:p>
      </dgm:t>
    </dgm:pt>
    <dgm:pt modelId="{18C3EF85-F4D8-4568-95F4-0555D45651C3}" type="parTrans" cxnId="{BF47F0C0-43BE-4EB0-8F1E-7E4A96C57755}">
      <dgm:prSet/>
      <dgm:spPr/>
      <dgm:t>
        <a:bodyPr/>
        <a:lstStyle/>
        <a:p>
          <a:endParaRPr lang="en-GB"/>
        </a:p>
      </dgm:t>
    </dgm:pt>
    <dgm:pt modelId="{240B38C1-C3EF-4F97-92F3-A89272EBC52C}" type="sibTrans" cxnId="{BF47F0C0-43BE-4EB0-8F1E-7E4A96C57755}">
      <dgm:prSet/>
      <dgm:spPr/>
      <dgm:t>
        <a:bodyPr/>
        <a:lstStyle/>
        <a:p>
          <a:endParaRPr lang="en-GB"/>
        </a:p>
      </dgm:t>
    </dgm:pt>
    <dgm:pt modelId="{DC3E37A8-D684-4198-8B33-ED76417E0BB7}">
      <dgm:prSet/>
      <dgm:spPr/>
      <dgm:t>
        <a:bodyPr/>
        <a:lstStyle/>
        <a:p>
          <a:r>
            <a:rPr lang="en-GB"/>
            <a:t>Automatically calculating angles and measurements saves time and reduces human error.</a:t>
          </a:r>
        </a:p>
      </dgm:t>
    </dgm:pt>
    <dgm:pt modelId="{23FB2394-6058-4DFE-946F-E7DC0A7F24BE}" type="parTrans" cxnId="{5D421789-B601-456D-B40C-E4FB9FDF8A7E}">
      <dgm:prSet/>
      <dgm:spPr/>
      <dgm:t>
        <a:bodyPr/>
        <a:lstStyle/>
        <a:p>
          <a:endParaRPr lang="en-GB"/>
        </a:p>
      </dgm:t>
    </dgm:pt>
    <dgm:pt modelId="{6747550A-8B4B-4748-A620-A255FC8BF532}" type="sibTrans" cxnId="{5D421789-B601-456D-B40C-E4FB9FDF8A7E}">
      <dgm:prSet/>
      <dgm:spPr/>
      <dgm:t>
        <a:bodyPr/>
        <a:lstStyle/>
        <a:p>
          <a:endParaRPr lang="en-GB"/>
        </a:p>
      </dgm:t>
    </dgm:pt>
    <dgm:pt modelId="{BB34EDEA-C3E0-4435-BE34-D47CA1027CA2}">
      <dgm:prSet/>
      <dgm:spPr/>
      <dgm:t>
        <a:bodyPr/>
        <a:lstStyle/>
        <a:p>
          <a:r>
            <a:rPr lang="en-GB" b="1"/>
            <a:t>Scalability:</a:t>
          </a:r>
          <a:endParaRPr lang="en-GB"/>
        </a:p>
      </dgm:t>
    </dgm:pt>
    <dgm:pt modelId="{7E875A32-29CC-454D-BBE6-90AFBBE77FD2}" type="parTrans" cxnId="{7E3AFCCE-9F7E-4062-9D60-600B3B7273BB}">
      <dgm:prSet/>
      <dgm:spPr/>
      <dgm:t>
        <a:bodyPr/>
        <a:lstStyle/>
        <a:p>
          <a:endParaRPr lang="en-GB"/>
        </a:p>
      </dgm:t>
    </dgm:pt>
    <dgm:pt modelId="{C80BFB00-1B6B-4A27-90DD-0D5C1F8255E3}" type="sibTrans" cxnId="{7E3AFCCE-9F7E-4062-9D60-600B3B7273BB}">
      <dgm:prSet/>
      <dgm:spPr/>
      <dgm:t>
        <a:bodyPr/>
        <a:lstStyle/>
        <a:p>
          <a:endParaRPr lang="en-GB"/>
        </a:p>
      </dgm:t>
    </dgm:pt>
    <dgm:pt modelId="{51783449-60AD-40AF-BE49-19E57872531E}">
      <dgm:prSet/>
      <dgm:spPr/>
      <dgm:t>
        <a:bodyPr/>
        <a:lstStyle/>
        <a:p>
          <a:r>
            <a:rPr lang="en-GB"/>
            <a:t>Enables widespread access to advanced diagnostic tools in resource-limited settings, where specialist expertise may be scarce.</a:t>
          </a:r>
        </a:p>
      </dgm:t>
    </dgm:pt>
    <dgm:pt modelId="{F7B525EE-E42E-4F2A-9D6B-87063D83E3F4}" type="parTrans" cxnId="{A7936458-2F66-44DC-84A7-D665ACA67D86}">
      <dgm:prSet/>
      <dgm:spPr/>
      <dgm:t>
        <a:bodyPr/>
        <a:lstStyle/>
        <a:p>
          <a:endParaRPr lang="en-GB"/>
        </a:p>
      </dgm:t>
    </dgm:pt>
    <dgm:pt modelId="{F62E33D1-F1EB-4894-8690-615E3D8F8341}" type="sibTrans" cxnId="{A7936458-2F66-44DC-84A7-D665ACA67D86}">
      <dgm:prSet/>
      <dgm:spPr/>
      <dgm:t>
        <a:bodyPr/>
        <a:lstStyle/>
        <a:p>
          <a:endParaRPr lang="en-GB"/>
        </a:p>
      </dgm:t>
    </dgm:pt>
    <dgm:pt modelId="{5F833449-ECB5-4655-8254-21F39727644A}" type="pres">
      <dgm:prSet presAssocID="{9E4308BD-9D17-42A7-844D-5E0BF5D9F7E6}" presName="linear" presStyleCnt="0">
        <dgm:presLayoutVars>
          <dgm:animLvl val="lvl"/>
          <dgm:resizeHandles val="exact"/>
        </dgm:presLayoutVars>
      </dgm:prSet>
      <dgm:spPr/>
    </dgm:pt>
    <dgm:pt modelId="{C1027D54-2004-413A-BC29-3B8999BF9A0D}" type="pres">
      <dgm:prSet presAssocID="{560A944F-39DB-4A1C-B703-2A3DED62B8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3CFF78-BFD6-41FD-9FEE-E4CB653139C9}" type="pres">
      <dgm:prSet presAssocID="{560A944F-39DB-4A1C-B703-2A3DED62B860}" presName="childText" presStyleLbl="revTx" presStyleIdx="0" presStyleCnt="3">
        <dgm:presLayoutVars>
          <dgm:bulletEnabled val="1"/>
        </dgm:presLayoutVars>
      </dgm:prSet>
      <dgm:spPr/>
    </dgm:pt>
    <dgm:pt modelId="{E17E51B5-7796-4A08-93CF-6828B2DF9461}" type="pres">
      <dgm:prSet presAssocID="{B95F1051-732F-4C5E-A41C-8C40CF72CD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603C53-A7F1-4D1F-A7CF-D44FEB8E0E18}" type="pres">
      <dgm:prSet presAssocID="{B95F1051-732F-4C5E-A41C-8C40CF72CD82}" presName="childText" presStyleLbl="revTx" presStyleIdx="1" presStyleCnt="3">
        <dgm:presLayoutVars>
          <dgm:bulletEnabled val="1"/>
        </dgm:presLayoutVars>
      </dgm:prSet>
      <dgm:spPr/>
    </dgm:pt>
    <dgm:pt modelId="{AA1102C1-5D5B-4F90-9DE1-B4B5F47EA9C8}" type="pres">
      <dgm:prSet presAssocID="{BB34EDEA-C3E0-4435-BE34-D47CA1027CA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BC8DE48-CB4E-4D6F-8EFF-0258EDE923B7}" type="pres">
      <dgm:prSet presAssocID="{BB34EDEA-C3E0-4435-BE34-D47CA1027CA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0FCBB3E-1B22-46E0-AC56-053F82FBE00E}" type="presOf" srcId="{B95F1051-732F-4C5E-A41C-8C40CF72CD82}" destId="{E17E51B5-7796-4A08-93CF-6828B2DF9461}" srcOrd="0" destOrd="0" presId="urn:microsoft.com/office/officeart/2005/8/layout/vList2"/>
    <dgm:cxn modelId="{5EB19561-DED8-4E38-AAB3-52E3DD4532C3}" srcId="{560A944F-39DB-4A1C-B703-2A3DED62B860}" destId="{6949E000-6E82-47D8-BBE4-3E37FF715DD0}" srcOrd="0" destOrd="0" parTransId="{C9B934E2-E65C-4846-9C82-E6B4371D3A48}" sibTransId="{8093BFB3-DC0E-4137-A654-5728BCF5B1AF}"/>
    <dgm:cxn modelId="{93B4934A-AD8E-4F91-8F02-331BAEA05061}" srcId="{9E4308BD-9D17-42A7-844D-5E0BF5D9F7E6}" destId="{560A944F-39DB-4A1C-B703-2A3DED62B860}" srcOrd="0" destOrd="0" parTransId="{969F89D5-E900-4851-8032-5454023B81C8}" sibTransId="{051C645B-C8E5-4A35-82E4-A984E57979EA}"/>
    <dgm:cxn modelId="{7A4EDE6B-93B1-40F2-A1E7-5095547BD61A}" type="presOf" srcId="{6949E000-6E82-47D8-BBE4-3E37FF715DD0}" destId="{B73CFF78-BFD6-41FD-9FEE-E4CB653139C9}" srcOrd="0" destOrd="0" presId="urn:microsoft.com/office/officeart/2005/8/layout/vList2"/>
    <dgm:cxn modelId="{A7936458-2F66-44DC-84A7-D665ACA67D86}" srcId="{BB34EDEA-C3E0-4435-BE34-D47CA1027CA2}" destId="{51783449-60AD-40AF-BE49-19E57872531E}" srcOrd="0" destOrd="0" parTransId="{F7B525EE-E42E-4F2A-9D6B-87063D83E3F4}" sibTransId="{F62E33D1-F1EB-4894-8690-615E3D8F8341}"/>
    <dgm:cxn modelId="{D2885579-088D-42F6-A67D-90E8FDC54130}" type="presOf" srcId="{BB34EDEA-C3E0-4435-BE34-D47CA1027CA2}" destId="{AA1102C1-5D5B-4F90-9DE1-B4B5F47EA9C8}" srcOrd="0" destOrd="0" presId="urn:microsoft.com/office/officeart/2005/8/layout/vList2"/>
    <dgm:cxn modelId="{5D421789-B601-456D-B40C-E4FB9FDF8A7E}" srcId="{B95F1051-732F-4C5E-A41C-8C40CF72CD82}" destId="{DC3E37A8-D684-4198-8B33-ED76417E0BB7}" srcOrd="0" destOrd="0" parTransId="{23FB2394-6058-4DFE-946F-E7DC0A7F24BE}" sibTransId="{6747550A-8B4B-4748-A620-A255FC8BF532}"/>
    <dgm:cxn modelId="{F0663D96-A6F2-4ABF-9AA8-92B6DA24F14C}" type="presOf" srcId="{9E4308BD-9D17-42A7-844D-5E0BF5D9F7E6}" destId="{5F833449-ECB5-4655-8254-21F39727644A}" srcOrd="0" destOrd="0" presId="urn:microsoft.com/office/officeart/2005/8/layout/vList2"/>
    <dgm:cxn modelId="{A8932B9C-24F2-406A-9BC7-992F7FC968D3}" type="presOf" srcId="{51783449-60AD-40AF-BE49-19E57872531E}" destId="{7BC8DE48-CB4E-4D6F-8EFF-0258EDE923B7}" srcOrd="0" destOrd="0" presId="urn:microsoft.com/office/officeart/2005/8/layout/vList2"/>
    <dgm:cxn modelId="{AC8B81AA-F47D-4605-90C4-305FB209728B}" type="presOf" srcId="{560A944F-39DB-4A1C-B703-2A3DED62B860}" destId="{C1027D54-2004-413A-BC29-3B8999BF9A0D}" srcOrd="0" destOrd="0" presId="urn:microsoft.com/office/officeart/2005/8/layout/vList2"/>
    <dgm:cxn modelId="{BF47F0C0-43BE-4EB0-8F1E-7E4A96C57755}" srcId="{9E4308BD-9D17-42A7-844D-5E0BF5D9F7E6}" destId="{B95F1051-732F-4C5E-A41C-8C40CF72CD82}" srcOrd="1" destOrd="0" parTransId="{18C3EF85-F4D8-4568-95F4-0555D45651C3}" sibTransId="{240B38C1-C3EF-4F97-92F3-A89272EBC52C}"/>
    <dgm:cxn modelId="{7E3AFCCE-9F7E-4062-9D60-600B3B7273BB}" srcId="{9E4308BD-9D17-42A7-844D-5E0BF5D9F7E6}" destId="{BB34EDEA-C3E0-4435-BE34-D47CA1027CA2}" srcOrd="2" destOrd="0" parTransId="{7E875A32-29CC-454D-BBE6-90AFBBE77FD2}" sibTransId="{C80BFB00-1B6B-4A27-90DD-0D5C1F8255E3}"/>
    <dgm:cxn modelId="{1931B7E0-ADFA-4551-8865-A930A3585B20}" type="presOf" srcId="{DC3E37A8-D684-4198-8B33-ED76417E0BB7}" destId="{BB603C53-A7F1-4D1F-A7CF-D44FEB8E0E18}" srcOrd="0" destOrd="0" presId="urn:microsoft.com/office/officeart/2005/8/layout/vList2"/>
    <dgm:cxn modelId="{AC7EF0A8-6363-45C9-8840-FF65DEE086B0}" type="presParOf" srcId="{5F833449-ECB5-4655-8254-21F39727644A}" destId="{C1027D54-2004-413A-BC29-3B8999BF9A0D}" srcOrd="0" destOrd="0" presId="urn:microsoft.com/office/officeart/2005/8/layout/vList2"/>
    <dgm:cxn modelId="{A1D9A347-DE77-432F-867E-BCC29B640F19}" type="presParOf" srcId="{5F833449-ECB5-4655-8254-21F39727644A}" destId="{B73CFF78-BFD6-41FD-9FEE-E4CB653139C9}" srcOrd="1" destOrd="0" presId="urn:microsoft.com/office/officeart/2005/8/layout/vList2"/>
    <dgm:cxn modelId="{D6C78605-5578-4558-8A6D-B2E91DA6CDE1}" type="presParOf" srcId="{5F833449-ECB5-4655-8254-21F39727644A}" destId="{E17E51B5-7796-4A08-93CF-6828B2DF9461}" srcOrd="2" destOrd="0" presId="urn:microsoft.com/office/officeart/2005/8/layout/vList2"/>
    <dgm:cxn modelId="{544DE8F8-437D-414F-9343-B948C042E9D8}" type="presParOf" srcId="{5F833449-ECB5-4655-8254-21F39727644A}" destId="{BB603C53-A7F1-4D1F-A7CF-D44FEB8E0E18}" srcOrd="3" destOrd="0" presId="urn:microsoft.com/office/officeart/2005/8/layout/vList2"/>
    <dgm:cxn modelId="{B3B79BDB-E3AD-4E92-A8B7-DCAE218CCAAD}" type="presParOf" srcId="{5F833449-ECB5-4655-8254-21F39727644A}" destId="{AA1102C1-5D5B-4F90-9DE1-B4B5F47EA9C8}" srcOrd="4" destOrd="0" presId="urn:microsoft.com/office/officeart/2005/8/layout/vList2"/>
    <dgm:cxn modelId="{BE4186FD-B662-41AB-BA7D-C22B686B02E9}" type="presParOf" srcId="{5F833449-ECB5-4655-8254-21F39727644A}" destId="{7BC8DE48-CB4E-4D6F-8EFF-0258EDE923B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D4BDC0F-F264-48EA-9441-9EAE9AEF7FDF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D04E878C-8B2C-437C-BC82-16709C5E598D}">
      <dgm:prSet custT="1"/>
      <dgm:spPr/>
      <dgm:t>
        <a:bodyPr/>
        <a:lstStyle/>
        <a:p>
          <a:r>
            <a:rPr lang="en-GB" sz="2100" b="1" dirty="0"/>
            <a:t>Enhanced Efficiency:</a:t>
          </a:r>
          <a:endParaRPr lang="en-GB" sz="2100" dirty="0"/>
        </a:p>
      </dgm:t>
    </dgm:pt>
    <dgm:pt modelId="{722235F8-6DA3-45EA-AE23-60B34B124179}" type="parTrans" cxnId="{CF296DF4-1FDA-4BB2-AABB-73938061BA9B}">
      <dgm:prSet/>
      <dgm:spPr/>
      <dgm:t>
        <a:bodyPr/>
        <a:lstStyle/>
        <a:p>
          <a:endParaRPr lang="en-GB"/>
        </a:p>
      </dgm:t>
    </dgm:pt>
    <dgm:pt modelId="{1A20F212-6F8C-408E-B617-51B266684068}" type="sibTrans" cxnId="{CF296DF4-1FDA-4BB2-AABB-73938061BA9B}">
      <dgm:prSet/>
      <dgm:spPr/>
      <dgm:t>
        <a:bodyPr/>
        <a:lstStyle/>
        <a:p>
          <a:endParaRPr lang="en-GB"/>
        </a:p>
      </dgm:t>
    </dgm:pt>
    <dgm:pt modelId="{BD59DDF4-282D-437A-8145-BEE8D91827FF}">
      <dgm:prSet custT="1"/>
      <dgm:spPr/>
      <dgm:t>
        <a:bodyPr/>
        <a:lstStyle/>
        <a:p>
          <a:r>
            <a:rPr lang="en-GB" sz="1600" dirty="0"/>
            <a:t>Reduces patient wait times by streamlining the diagnostic process.</a:t>
          </a:r>
        </a:p>
      </dgm:t>
    </dgm:pt>
    <dgm:pt modelId="{0DB27C8C-5C7D-4A8E-BC37-8BB1190793B2}" type="parTrans" cxnId="{19472402-F50D-42C2-AB7F-AEA8DF8B43FD}">
      <dgm:prSet/>
      <dgm:spPr/>
      <dgm:t>
        <a:bodyPr/>
        <a:lstStyle/>
        <a:p>
          <a:endParaRPr lang="en-GB"/>
        </a:p>
      </dgm:t>
    </dgm:pt>
    <dgm:pt modelId="{FA0E0882-89B5-4016-9D44-67E7C1CDB3C2}" type="sibTrans" cxnId="{19472402-F50D-42C2-AB7F-AEA8DF8B43FD}">
      <dgm:prSet/>
      <dgm:spPr/>
      <dgm:t>
        <a:bodyPr/>
        <a:lstStyle/>
        <a:p>
          <a:endParaRPr lang="en-GB"/>
        </a:p>
      </dgm:t>
    </dgm:pt>
    <dgm:pt modelId="{029B8B5F-4BB9-4F91-A869-C32CE92F279F}">
      <dgm:prSet custT="1"/>
      <dgm:spPr/>
      <dgm:t>
        <a:bodyPr/>
        <a:lstStyle/>
        <a:p>
          <a:r>
            <a:rPr lang="en-GB" sz="1600" dirty="0"/>
            <a:t>Decreases unnecessary specialist referrals, conserving NHS resources.</a:t>
          </a:r>
        </a:p>
      </dgm:t>
    </dgm:pt>
    <dgm:pt modelId="{C231D908-76C6-4DF5-B612-126C3AC9CEC6}" type="parTrans" cxnId="{F5CC93A2-E907-4A3A-B90E-B5AEBEA2FEAE}">
      <dgm:prSet/>
      <dgm:spPr/>
      <dgm:t>
        <a:bodyPr/>
        <a:lstStyle/>
        <a:p>
          <a:endParaRPr lang="en-GB"/>
        </a:p>
      </dgm:t>
    </dgm:pt>
    <dgm:pt modelId="{40D5DACA-973A-4434-AA9E-74A15A105698}" type="sibTrans" cxnId="{F5CC93A2-E907-4A3A-B90E-B5AEBEA2FEAE}">
      <dgm:prSet/>
      <dgm:spPr/>
      <dgm:t>
        <a:bodyPr/>
        <a:lstStyle/>
        <a:p>
          <a:endParaRPr lang="en-GB"/>
        </a:p>
      </dgm:t>
    </dgm:pt>
    <dgm:pt modelId="{9DD65B2E-C30A-4EAE-A118-3EE275BCFB77}">
      <dgm:prSet custT="1"/>
      <dgm:spPr/>
      <dgm:t>
        <a:bodyPr/>
        <a:lstStyle/>
        <a:p>
          <a:r>
            <a:rPr lang="en-GB" sz="2100" b="1" dirty="0"/>
            <a:t>Prevention of Escalation:</a:t>
          </a:r>
          <a:endParaRPr lang="en-GB" sz="2100" dirty="0"/>
        </a:p>
      </dgm:t>
    </dgm:pt>
    <dgm:pt modelId="{8A294226-4E34-48B3-91A8-DEB74E2783FA}" type="parTrans" cxnId="{00618B43-9D9D-4BC6-A169-AC92C9558B0B}">
      <dgm:prSet/>
      <dgm:spPr/>
      <dgm:t>
        <a:bodyPr/>
        <a:lstStyle/>
        <a:p>
          <a:endParaRPr lang="en-GB"/>
        </a:p>
      </dgm:t>
    </dgm:pt>
    <dgm:pt modelId="{1AED1598-60EF-49DB-A2D3-48237DB8C84B}" type="sibTrans" cxnId="{00618B43-9D9D-4BC6-A169-AC92C9558B0B}">
      <dgm:prSet/>
      <dgm:spPr/>
      <dgm:t>
        <a:bodyPr/>
        <a:lstStyle/>
        <a:p>
          <a:endParaRPr lang="en-GB"/>
        </a:p>
      </dgm:t>
    </dgm:pt>
    <dgm:pt modelId="{F360FD34-E381-48E1-948A-93CD6A3E2D71}">
      <dgm:prSet custT="1"/>
      <dgm:spPr/>
      <dgm:t>
        <a:bodyPr/>
        <a:lstStyle/>
        <a:p>
          <a:r>
            <a:rPr lang="en-GB" sz="1600" dirty="0"/>
            <a:t>Enables earlier interventions, preventing elective cases from becoming emergencies.</a:t>
          </a:r>
        </a:p>
      </dgm:t>
    </dgm:pt>
    <dgm:pt modelId="{81ED2667-6631-48C6-8B9C-72D29F49D295}" type="parTrans" cxnId="{C4D7F077-BB67-4AA8-BEE1-E6C512C0DF4E}">
      <dgm:prSet/>
      <dgm:spPr/>
      <dgm:t>
        <a:bodyPr/>
        <a:lstStyle/>
        <a:p>
          <a:endParaRPr lang="en-GB"/>
        </a:p>
      </dgm:t>
    </dgm:pt>
    <dgm:pt modelId="{540DC4F5-DBCD-41EB-BE35-E1D50FF18C15}" type="sibTrans" cxnId="{C4D7F077-BB67-4AA8-BEE1-E6C512C0DF4E}">
      <dgm:prSet/>
      <dgm:spPr/>
      <dgm:t>
        <a:bodyPr/>
        <a:lstStyle/>
        <a:p>
          <a:endParaRPr lang="en-GB"/>
        </a:p>
      </dgm:t>
    </dgm:pt>
    <dgm:pt modelId="{202EF2F4-435F-4DA5-8BB9-7C37BB9FE77A}">
      <dgm:prSet custT="1"/>
      <dgm:spPr/>
      <dgm:t>
        <a:bodyPr/>
        <a:lstStyle/>
        <a:p>
          <a:r>
            <a:rPr lang="en-GB" sz="1600" dirty="0"/>
            <a:t>Reduces reliance on surgeries, which are costly, risky, and resource-intensive.</a:t>
          </a:r>
        </a:p>
      </dgm:t>
    </dgm:pt>
    <dgm:pt modelId="{98BB021B-9F18-409B-8648-F9993AE321B3}" type="parTrans" cxnId="{E7C42B24-1ABA-4219-BD21-ADC83A0EB30E}">
      <dgm:prSet/>
      <dgm:spPr/>
      <dgm:t>
        <a:bodyPr/>
        <a:lstStyle/>
        <a:p>
          <a:endParaRPr lang="en-GB"/>
        </a:p>
      </dgm:t>
    </dgm:pt>
    <dgm:pt modelId="{0B28C9A5-26AF-41E1-AEE6-56883EFE68A0}" type="sibTrans" cxnId="{E7C42B24-1ABA-4219-BD21-ADC83A0EB30E}">
      <dgm:prSet/>
      <dgm:spPr/>
      <dgm:t>
        <a:bodyPr/>
        <a:lstStyle/>
        <a:p>
          <a:endParaRPr lang="en-GB"/>
        </a:p>
      </dgm:t>
    </dgm:pt>
    <dgm:pt modelId="{A5389FA7-9F3F-4526-98D8-5922FE3BABBA}" type="pres">
      <dgm:prSet presAssocID="{2D4BDC0F-F264-48EA-9441-9EAE9AEF7FDF}" presName="linear" presStyleCnt="0">
        <dgm:presLayoutVars>
          <dgm:animLvl val="lvl"/>
          <dgm:resizeHandles val="exact"/>
        </dgm:presLayoutVars>
      </dgm:prSet>
      <dgm:spPr/>
    </dgm:pt>
    <dgm:pt modelId="{B4BD91C5-07EB-47C7-9557-A09B3F4392B7}" type="pres">
      <dgm:prSet presAssocID="{D04E878C-8B2C-437C-BC82-16709C5E598D}" presName="parentText" presStyleLbl="node1" presStyleIdx="0" presStyleCnt="2" custScaleY="57051">
        <dgm:presLayoutVars>
          <dgm:chMax val="0"/>
          <dgm:bulletEnabled val="1"/>
        </dgm:presLayoutVars>
      </dgm:prSet>
      <dgm:spPr/>
    </dgm:pt>
    <dgm:pt modelId="{27DC3374-6E83-4943-A064-DF3CDE8F086E}" type="pres">
      <dgm:prSet presAssocID="{D04E878C-8B2C-437C-BC82-16709C5E598D}" presName="childText" presStyleLbl="revTx" presStyleIdx="0" presStyleCnt="2">
        <dgm:presLayoutVars>
          <dgm:bulletEnabled val="1"/>
        </dgm:presLayoutVars>
      </dgm:prSet>
      <dgm:spPr/>
    </dgm:pt>
    <dgm:pt modelId="{0401C7A7-7954-4BF0-A4FC-96C0CCA4A725}" type="pres">
      <dgm:prSet presAssocID="{9DD65B2E-C30A-4EAE-A118-3EE275BCFB77}" presName="parentText" presStyleLbl="node1" presStyleIdx="1" presStyleCnt="2" custScaleY="58816">
        <dgm:presLayoutVars>
          <dgm:chMax val="0"/>
          <dgm:bulletEnabled val="1"/>
        </dgm:presLayoutVars>
      </dgm:prSet>
      <dgm:spPr/>
    </dgm:pt>
    <dgm:pt modelId="{1D56CCA8-DCDD-4D85-A15F-7B427139662A}" type="pres">
      <dgm:prSet presAssocID="{9DD65B2E-C30A-4EAE-A118-3EE275BCFB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9472402-F50D-42C2-AB7F-AEA8DF8B43FD}" srcId="{D04E878C-8B2C-437C-BC82-16709C5E598D}" destId="{BD59DDF4-282D-437A-8145-BEE8D91827FF}" srcOrd="0" destOrd="0" parTransId="{0DB27C8C-5C7D-4A8E-BC37-8BB1190793B2}" sibTransId="{FA0E0882-89B5-4016-9D44-67E7C1CDB3C2}"/>
    <dgm:cxn modelId="{420A1A18-A834-40D0-93AA-25C3C3B0F3A1}" type="presOf" srcId="{9DD65B2E-C30A-4EAE-A118-3EE275BCFB77}" destId="{0401C7A7-7954-4BF0-A4FC-96C0CCA4A725}" srcOrd="0" destOrd="0" presId="urn:microsoft.com/office/officeart/2005/8/layout/vList2"/>
    <dgm:cxn modelId="{B82AE020-E577-4327-8F03-A240D331B803}" type="presOf" srcId="{D04E878C-8B2C-437C-BC82-16709C5E598D}" destId="{B4BD91C5-07EB-47C7-9557-A09B3F4392B7}" srcOrd="0" destOrd="0" presId="urn:microsoft.com/office/officeart/2005/8/layout/vList2"/>
    <dgm:cxn modelId="{E7C42B24-1ABA-4219-BD21-ADC83A0EB30E}" srcId="{9DD65B2E-C30A-4EAE-A118-3EE275BCFB77}" destId="{202EF2F4-435F-4DA5-8BB9-7C37BB9FE77A}" srcOrd="1" destOrd="0" parTransId="{98BB021B-9F18-409B-8648-F9993AE321B3}" sibTransId="{0B28C9A5-26AF-41E1-AEE6-56883EFE68A0}"/>
    <dgm:cxn modelId="{00618B43-9D9D-4BC6-A169-AC92C9558B0B}" srcId="{2D4BDC0F-F264-48EA-9441-9EAE9AEF7FDF}" destId="{9DD65B2E-C30A-4EAE-A118-3EE275BCFB77}" srcOrd="1" destOrd="0" parTransId="{8A294226-4E34-48B3-91A8-DEB74E2783FA}" sibTransId="{1AED1598-60EF-49DB-A2D3-48237DB8C84B}"/>
    <dgm:cxn modelId="{C4D7F077-BB67-4AA8-BEE1-E6C512C0DF4E}" srcId="{9DD65B2E-C30A-4EAE-A118-3EE275BCFB77}" destId="{F360FD34-E381-48E1-948A-93CD6A3E2D71}" srcOrd="0" destOrd="0" parTransId="{81ED2667-6631-48C6-8B9C-72D29F49D295}" sibTransId="{540DC4F5-DBCD-41EB-BE35-E1D50FF18C15}"/>
    <dgm:cxn modelId="{1134F383-1329-44E1-AE41-BFCD2A9C8E31}" type="presOf" srcId="{202EF2F4-435F-4DA5-8BB9-7C37BB9FE77A}" destId="{1D56CCA8-DCDD-4D85-A15F-7B427139662A}" srcOrd="0" destOrd="1" presId="urn:microsoft.com/office/officeart/2005/8/layout/vList2"/>
    <dgm:cxn modelId="{F5CC93A2-E907-4A3A-B90E-B5AEBEA2FEAE}" srcId="{D04E878C-8B2C-437C-BC82-16709C5E598D}" destId="{029B8B5F-4BB9-4F91-A869-C32CE92F279F}" srcOrd="1" destOrd="0" parTransId="{C231D908-76C6-4DF5-B612-126C3AC9CEC6}" sibTransId="{40D5DACA-973A-4434-AA9E-74A15A105698}"/>
    <dgm:cxn modelId="{E5FBF8C8-08F4-4F05-8268-F6EFE5B513D8}" type="presOf" srcId="{2D4BDC0F-F264-48EA-9441-9EAE9AEF7FDF}" destId="{A5389FA7-9F3F-4526-98D8-5922FE3BABBA}" srcOrd="0" destOrd="0" presId="urn:microsoft.com/office/officeart/2005/8/layout/vList2"/>
    <dgm:cxn modelId="{6BE9F4DC-3898-4BB5-90CE-BA2E05836997}" type="presOf" srcId="{F360FD34-E381-48E1-948A-93CD6A3E2D71}" destId="{1D56CCA8-DCDD-4D85-A15F-7B427139662A}" srcOrd="0" destOrd="0" presId="urn:microsoft.com/office/officeart/2005/8/layout/vList2"/>
    <dgm:cxn modelId="{F7CC5EE8-55BC-493C-A839-CCB881EB4F29}" type="presOf" srcId="{029B8B5F-4BB9-4F91-A869-C32CE92F279F}" destId="{27DC3374-6E83-4943-A064-DF3CDE8F086E}" srcOrd="0" destOrd="1" presId="urn:microsoft.com/office/officeart/2005/8/layout/vList2"/>
    <dgm:cxn modelId="{CF296DF4-1FDA-4BB2-AABB-73938061BA9B}" srcId="{2D4BDC0F-F264-48EA-9441-9EAE9AEF7FDF}" destId="{D04E878C-8B2C-437C-BC82-16709C5E598D}" srcOrd="0" destOrd="0" parTransId="{722235F8-6DA3-45EA-AE23-60B34B124179}" sibTransId="{1A20F212-6F8C-408E-B617-51B266684068}"/>
    <dgm:cxn modelId="{D5E778FE-631A-4CE8-9A80-8E393286B7FC}" type="presOf" srcId="{BD59DDF4-282D-437A-8145-BEE8D91827FF}" destId="{27DC3374-6E83-4943-A064-DF3CDE8F086E}" srcOrd="0" destOrd="0" presId="urn:microsoft.com/office/officeart/2005/8/layout/vList2"/>
    <dgm:cxn modelId="{DBCD46B9-ED70-4663-BAD0-4C4087346861}" type="presParOf" srcId="{A5389FA7-9F3F-4526-98D8-5922FE3BABBA}" destId="{B4BD91C5-07EB-47C7-9557-A09B3F4392B7}" srcOrd="0" destOrd="0" presId="urn:microsoft.com/office/officeart/2005/8/layout/vList2"/>
    <dgm:cxn modelId="{96188EDB-0861-49EB-B52D-D394762490EB}" type="presParOf" srcId="{A5389FA7-9F3F-4526-98D8-5922FE3BABBA}" destId="{27DC3374-6E83-4943-A064-DF3CDE8F086E}" srcOrd="1" destOrd="0" presId="urn:microsoft.com/office/officeart/2005/8/layout/vList2"/>
    <dgm:cxn modelId="{97B69EFE-4A20-416B-93CE-FA2769EED717}" type="presParOf" srcId="{A5389FA7-9F3F-4526-98D8-5922FE3BABBA}" destId="{0401C7A7-7954-4BF0-A4FC-96C0CCA4A725}" srcOrd="2" destOrd="0" presId="urn:microsoft.com/office/officeart/2005/8/layout/vList2"/>
    <dgm:cxn modelId="{543F0F08-68E9-434F-AB60-8586E830B55B}" type="presParOf" srcId="{A5389FA7-9F3F-4526-98D8-5922FE3BABBA}" destId="{1D56CCA8-DCDD-4D85-A15F-7B427139662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890E5C3-FCF3-4704-8B7D-0426AFD8086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BCCF9A7-C163-4A16-89AB-8B10966CB8D0}">
      <dgm:prSet custT="1"/>
      <dgm:spPr/>
      <dgm:t>
        <a:bodyPr/>
        <a:lstStyle/>
        <a:p>
          <a:r>
            <a:rPr lang="en-GB" sz="1600" b="1" dirty="0"/>
            <a:t>1. Pandas</a:t>
          </a:r>
          <a:endParaRPr lang="en-GB" sz="1600" dirty="0"/>
        </a:p>
      </dgm:t>
    </dgm:pt>
    <dgm:pt modelId="{81E2B209-66F6-4CD0-A97B-3471F2EBF92A}" type="parTrans" cxnId="{C81D80AC-1A25-4267-9A3F-4B30F166664D}">
      <dgm:prSet/>
      <dgm:spPr/>
      <dgm:t>
        <a:bodyPr/>
        <a:lstStyle/>
        <a:p>
          <a:endParaRPr lang="en-GB"/>
        </a:p>
      </dgm:t>
    </dgm:pt>
    <dgm:pt modelId="{A9676C5E-CCAC-4487-BBE9-8C0DB226915E}" type="sibTrans" cxnId="{C81D80AC-1A25-4267-9A3F-4B30F166664D}">
      <dgm:prSet/>
      <dgm:spPr/>
      <dgm:t>
        <a:bodyPr/>
        <a:lstStyle/>
        <a:p>
          <a:endParaRPr lang="en-GB"/>
        </a:p>
      </dgm:t>
    </dgm:pt>
    <dgm:pt modelId="{AFCAB03F-F6DB-485B-8A10-84F38524ACE9}">
      <dgm:prSet/>
      <dgm:spPr/>
      <dgm:t>
        <a:bodyPr/>
        <a:lstStyle/>
        <a:p>
          <a:r>
            <a:rPr lang="en-GB"/>
            <a:t>Data manipulation and analysis.</a:t>
          </a:r>
        </a:p>
      </dgm:t>
    </dgm:pt>
    <dgm:pt modelId="{6729CB99-BF8B-4179-A44F-8C24C318A4EE}" type="parTrans" cxnId="{E5818C6C-1822-42F9-ADD2-B0A9303BE865}">
      <dgm:prSet/>
      <dgm:spPr/>
      <dgm:t>
        <a:bodyPr/>
        <a:lstStyle/>
        <a:p>
          <a:endParaRPr lang="en-GB"/>
        </a:p>
      </dgm:t>
    </dgm:pt>
    <dgm:pt modelId="{6A6228F2-7005-4A5A-AB4C-411F2D996DD4}" type="sibTrans" cxnId="{E5818C6C-1822-42F9-ADD2-B0A9303BE865}">
      <dgm:prSet/>
      <dgm:spPr/>
      <dgm:t>
        <a:bodyPr/>
        <a:lstStyle/>
        <a:p>
          <a:endParaRPr lang="en-GB"/>
        </a:p>
      </dgm:t>
    </dgm:pt>
    <dgm:pt modelId="{28CEE15D-049A-468A-A295-D0E152BF61B7}">
      <dgm:prSet/>
      <dgm:spPr/>
      <dgm:t>
        <a:bodyPr/>
        <a:lstStyle/>
        <a:p>
          <a:r>
            <a:rPr lang="en-GB"/>
            <a:t>Handles structured data with DataFrames for cleaning, exploration, and preprocessing.</a:t>
          </a:r>
        </a:p>
      </dgm:t>
    </dgm:pt>
    <dgm:pt modelId="{FF0C13FE-0002-4C02-AF31-0A793DAF7B89}" type="parTrans" cxnId="{FBD0241C-6CCF-4F3E-ACCE-14D63B91A859}">
      <dgm:prSet/>
      <dgm:spPr/>
      <dgm:t>
        <a:bodyPr/>
        <a:lstStyle/>
        <a:p>
          <a:endParaRPr lang="en-GB"/>
        </a:p>
      </dgm:t>
    </dgm:pt>
    <dgm:pt modelId="{EF76F592-7B7F-4512-805F-62593C58E4F9}" type="sibTrans" cxnId="{FBD0241C-6CCF-4F3E-ACCE-14D63B91A859}">
      <dgm:prSet/>
      <dgm:spPr/>
      <dgm:t>
        <a:bodyPr/>
        <a:lstStyle/>
        <a:p>
          <a:endParaRPr lang="en-GB"/>
        </a:p>
      </dgm:t>
    </dgm:pt>
    <dgm:pt modelId="{FDDFBAA2-418A-41B4-95C8-F1B6E6D2084E}">
      <dgm:prSet custT="1"/>
      <dgm:spPr/>
      <dgm:t>
        <a:bodyPr/>
        <a:lstStyle/>
        <a:p>
          <a:r>
            <a:rPr lang="en-GB" sz="1600" b="1" dirty="0"/>
            <a:t>2. NumPy</a:t>
          </a:r>
          <a:endParaRPr lang="en-GB" sz="1600" dirty="0"/>
        </a:p>
      </dgm:t>
    </dgm:pt>
    <dgm:pt modelId="{9B37AB5B-2C08-42DE-8063-0787947F914F}" type="parTrans" cxnId="{FBB58565-2774-4C6C-934A-70FB5C9CDA31}">
      <dgm:prSet/>
      <dgm:spPr/>
      <dgm:t>
        <a:bodyPr/>
        <a:lstStyle/>
        <a:p>
          <a:endParaRPr lang="en-GB"/>
        </a:p>
      </dgm:t>
    </dgm:pt>
    <dgm:pt modelId="{9B1465D3-29D0-4603-89D9-6112EAB42071}" type="sibTrans" cxnId="{FBB58565-2774-4C6C-934A-70FB5C9CDA31}">
      <dgm:prSet/>
      <dgm:spPr/>
      <dgm:t>
        <a:bodyPr/>
        <a:lstStyle/>
        <a:p>
          <a:endParaRPr lang="en-GB"/>
        </a:p>
      </dgm:t>
    </dgm:pt>
    <dgm:pt modelId="{F8C82104-9573-4705-8C01-D15423B901BC}">
      <dgm:prSet/>
      <dgm:spPr/>
      <dgm:t>
        <a:bodyPr/>
        <a:lstStyle/>
        <a:p>
          <a:r>
            <a:rPr lang="en-GB"/>
            <a:t>Efficient numerical computations with arrays and matrices.</a:t>
          </a:r>
        </a:p>
      </dgm:t>
    </dgm:pt>
    <dgm:pt modelId="{559699DC-D76B-4386-ADD6-AE8615CC8E32}" type="parTrans" cxnId="{ABC855A1-94E2-42BE-8AB8-76B974255C2F}">
      <dgm:prSet/>
      <dgm:spPr/>
      <dgm:t>
        <a:bodyPr/>
        <a:lstStyle/>
        <a:p>
          <a:endParaRPr lang="en-GB"/>
        </a:p>
      </dgm:t>
    </dgm:pt>
    <dgm:pt modelId="{A8FD8FE0-FFEA-4A4A-9864-2D1BCB1EFC3C}" type="sibTrans" cxnId="{ABC855A1-94E2-42BE-8AB8-76B974255C2F}">
      <dgm:prSet/>
      <dgm:spPr/>
      <dgm:t>
        <a:bodyPr/>
        <a:lstStyle/>
        <a:p>
          <a:endParaRPr lang="en-GB"/>
        </a:p>
      </dgm:t>
    </dgm:pt>
    <dgm:pt modelId="{87CF976D-2E6D-4384-BDAF-48F31C78BA15}">
      <dgm:prSet/>
      <dgm:spPr/>
      <dgm:t>
        <a:bodyPr/>
        <a:lstStyle/>
        <a:p>
          <a:r>
            <a:rPr lang="en-GB" dirty="0"/>
            <a:t>Supports mathematical operations crucial for ML algorithms.</a:t>
          </a:r>
        </a:p>
      </dgm:t>
    </dgm:pt>
    <dgm:pt modelId="{23733D75-3880-401B-B873-1FA0F57650E3}" type="parTrans" cxnId="{A4C7AFA5-469F-4675-AE79-A19F78D8B0AF}">
      <dgm:prSet/>
      <dgm:spPr/>
      <dgm:t>
        <a:bodyPr/>
        <a:lstStyle/>
        <a:p>
          <a:endParaRPr lang="en-GB"/>
        </a:p>
      </dgm:t>
    </dgm:pt>
    <dgm:pt modelId="{61F162E0-89D8-40D0-8D48-B8D3931D3864}" type="sibTrans" cxnId="{A4C7AFA5-469F-4675-AE79-A19F78D8B0AF}">
      <dgm:prSet/>
      <dgm:spPr/>
      <dgm:t>
        <a:bodyPr/>
        <a:lstStyle/>
        <a:p>
          <a:endParaRPr lang="en-GB"/>
        </a:p>
      </dgm:t>
    </dgm:pt>
    <dgm:pt modelId="{E1C7FBFE-CD4A-461B-9E8B-1F967DD6AF60}">
      <dgm:prSet custT="1"/>
      <dgm:spPr/>
      <dgm:t>
        <a:bodyPr/>
        <a:lstStyle/>
        <a:p>
          <a:r>
            <a:rPr lang="en-GB" sz="1600" b="1" dirty="0"/>
            <a:t>3. Matplotlib and Seaborn</a:t>
          </a:r>
          <a:endParaRPr lang="en-GB" sz="1600" dirty="0"/>
        </a:p>
      </dgm:t>
    </dgm:pt>
    <dgm:pt modelId="{CDCAC90E-7A4D-4ECC-8516-5461AF43CEC1}" type="parTrans" cxnId="{2DEE3D90-DEA8-444A-9842-8516023C5777}">
      <dgm:prSet/>
      <dgm:spPr/>
      <dgm:t>
        <a:bodyPr/>
        <a:lstStyle/>
        <a:p>
          <a:endParaRPr lang="en-GB"/>
        </a:p>
      </dgm:t>
    </dgm:pt>
    <dgm:pt modelId="{6E89F2A2-45C0-4D3B-9E8D-66EF97EA51D0}" type="sibTrans" cxnId="{2DEE3D90-DEA8-444A-9842-8516023C5777}">
      <dgm:prSet/>
      <dgm:spPr/>
      <dgm:t>
        <a:bodyPr/>
        <a:lstStyle/>
        <a:p>
          <a:endParaRPr lang="en-GB"/>
        </a:p>
      </dgm:t>
    </dgm:pt>
    <dgm:pt modelId="{FDEA1C0B-0D59-4179-9CB4-24DE3E1B59D0}">
      <dgm:prSet/>
      <dgm:spPr/>
      <dgm:t>
        <a:bodyPr/>
        <a:lstStyle/>
        <a:p>
          <a:r>
            <a:rPr lang="en-GB"/>
            <a:t>Creates static, interactive, and animated visualisations.</a:t>
          </a:r>
        </a:p>
      </dgm:t>
    </dgm:pt>
    <dgm:pt modelId="{2F333AC3-07A4-445C-8027-D1E9F864512C}" type="parTrans" cxnId="{5F00C58B-A30D-4F9E-A46E-EAC2D4135CB9}">
      <dgm:prSet/>
      <dgm:spPr/>
      <dgm:t>
        <a:bodyPr/>
        <a:lstStyle/>
        <a:p>
          <a:endParaRPr lang="en-GB"/>
        </a:p>
      </dgm:t>
    </dgm:pt>
    <dgm:pt modelId="{C0B93237-6AE3-47A0-9C75-C4331F120798}" type="sibTrans" cxnId="{5F00C58B-A30D-4F9E-A46E-EAC2D4135CB9}">
      <dgm:prSet/>
      <dgm:spPr/>
      <dgm:t>
        <a:bodyPr/>
        <a:lstStyle/>
        <a:p>
          <a:endParaRPr lang="en-GB"/>
        </a:p>
      </dgm:t>
    </dgm:pt>
    <dgm:pt modelId="{E42B2883-6005-46D6-8FF7-CCF12E2FAFFC}">
      <dgm:prSet/>
      <dgm:spPr/>
      <dgm:t>
        <a:bodyPr/>
        <a:lstStyle/>
        <a:p>
          <a:r>
            <a:rPr lang="en-GB"/>
            <a:t>Essential for plotting trends, relationships, and model outputs.</a:t>
          </a:r>
        </a:p>
      </dgm:t>
    </dgm:pt>
    <dgm:pt modelId="{CC32C92A-5422-4C22-91A4-284CC8986370}" type="parTrans" cxnId="{3B3F02F4-C3F3-4F0C-A6B5-065D29A7C943}">
      <dgm:prSet/>
      <dgm:spPr/>
      <dgm:t>
        <a:bodyPr/>
        <a:lstStyle/>
        <a:p>
          <a:endParaRPr lang="en-GB"/>
        </a:p>
      </dgm:t>
    </dgm:pt>
    <dgm:pt modelId="{E559C725-5698-48B4-B7BD-38EB660E0F7C}" type="sibTrans" cxnId="{3B3F02F4-C3F3-4F0C-A6B5-065D29A7C943}">
      <dgm:prSet/>
      <dgm:spPr/>
      <dgm:t>
        <a:bodyPr/>
        <a:lstStyle/>
        <a:p>
          <a:endParaRPr lang="en-GB"/>
        </a:p>
      </dgm:t>
    </dgm:pt>
    <dgm:pt modelId="{C4622FDB-7446-4D4C-B14E-B329078747B7}" type="pres">
      <dgm:prSet presAssocID="{3890E5C3-FCF3-4704-8B7D-0426AFD80869}" presName="vert0" presStyleCnt="0">
        <dgm:presLayoutVars>
          <dgm:dir/>
          <dgm:animOne val="branch"/>
          <dgm:animLvl val="lvl"/>
        </dgm:presLayoutVars>
      </dgm:prSet>
      <dgm:spPr/>
    </dgm:pt>
    <dgm:pt modelId="{33D0160D-2C0E-4F25-977C-CD7A7A77B48B}" type="pres">
      <dgm:prSet presAssocID="{7BCCF9A7-C163-4A16-89AB-8B10966CB8D0}" presName="thickLine" presStyleLbl="alignNode1" presStyleIdx="0" presStyleCnt="3"/>
      <dgm:spPr/>
    </dgm:pt>
    <dgm:pt modelId="{EE1BD4C5-5386-4612-BFBD-70052E83CEEF}" type="pres">
      <dgm:prSet presAssocID="{7BCCF9A7-C163-4A16-89AB-8B10966CB8D0}" presName="horz1" presStyleCnt="0"/>
      <dgm:spPr/>
    </dgm:pt>
    <dgm:pt modelId="{2B4BB78A-6EE0-4726-90BF-F2C7F5B5CCBB}" type="pres">
      <dgm:prSet presAssocID="{7BCCF9A7-C163-4A16-89AB-8B10966CB8D0}" presName="tx1" presStyleLbl="revTx" presStyleIdx="0" presStyleCnt="9"/>
      <dgm:spPr/>
    </dgm:pt>
    <dgm:pt modelId="{5EB83A3B-BE0D-4EB5-B720-BF514DC251C9}" type="pres">
      <dgm:prSet presAssocID="{7BCCF9A7-C163-4A16-89AB-8B10966CB8D0}" presName="vert1" presStyleCnt="0"/>
      <dgm:spPr/>
    </dgm:pt>
    <dgm:pt modelId="{B89ADE34-4A41-4C78-8CEC-ACCB374E1D5E}" type="pres">
      <dgm:prSet presAssocID="{AFCAB03F-F6DB-485B-8A10-84F38524ACE9}" presName="vertSpace2a" presStyleCnt="0"/>
      <dgm:spPr/>
    </dgm:pt>
    <dgm:pt modelId="{2683963D-B2B4-4749-8492-9687EC26DD3B}" type="pres">
      <dgm:prSet presAssocID="{AFCAB03F-F6DB-485B-8A10-84F38524ACE9}" presName="horz2" presStyleCnt="0"/>
      <dgm:spPr/>
    </dgm:pt>
    <dgm:pt modelId="{1DBDC434-4A79-4505-9DD7-F214E46B9BA3}" type="pres">
      <dgm:prSet presAssocID="{AFCAB03F-F6DB-485B-8A10-84F38524ACE9}" presName="horzSpace2" presStyleCnt="0"/>
      <dgm:spPr/>
    </dgm:pt>
    <dgm:pt modelId="{8A49930C-D891-4B28-9BAF-8503D99555CA}" type="pres">
      <dgm:prSet presAssocID="{AFCAB03F-F6DB-485B-8A10-84F38524ACE9}" presName="tx2" presStyleLbl="revTx" presStyleIdx="1" presStyleCnt="9"/>
      <dgm:spPr/>
    </dgm:pt>
    <dgm:pt modelId="{CB2FCB35-7540-4E26-9982-948E49907BBF}" type="pres">
      <dgm:prSet presAssocID="{AFCAB03F-F6DB-485B-8A10-84F38524ACE9}" presName="vert2" presStyleCnt="0"/>
      <dgm:spPr/>
    </dgm:pt>
    <dgm:pt modelId="{32A5AA0F-771E-446B-B76F-7A7BC37773BA}" type="pres">
      <dgm:prSet presAssocID="{AFCAB03F-F6DB-485B-8A10-84F38524ACE9}" presName="thinLine2b" presStyleLbl="callout" presStyleIdx="0" presStyleCnt="6"/>
      <dgm:spPr/>
    </dgm:pt>
    <dgm:pt modelId="{0F4C0264-14DF-4849-9CC2-E8834160825B}" type="pres">
      <dgm:prSet presAssocID="{AFCAB03F-F6DB-485B-8A10-84F38524ACE9}" presName="vertSpace2b" presStyleCnt="0"/>
      <dgm:spPr/>
    </dgm:pt>
    <dgm:pt modelId="{4E3965F8-F535-4E01-9833-4FD62333B4A3}" type="pres">
      <dgm:prSet presAssocID="{28CEE15D-049A-468A-A295-D0E152BF61B7}" presName="horz2" presStyleCnt="0"/>
      <dgm:spPr/>
    </dgm:pt>
    <dgm:pt modelId="{74371787-4B3A-4983-A97B-EDAAEA858BBF}" type="pres">
      <dgm:prSet presAssocID="{28CEE15D-049A-468A-A295-D0E152BF61B7}" presName="horzSpace2" presStyleCnt="0"/>
      <dgm:spPr/>
    </dgm:pt>
    <dgm:pt modelId="{3E7A51A3-CA45-40A3-A0F6-477213936EF6}" type="pres">
      <dgm:prSet presAssocID="{28CEE15D-049A-468A-A295-D0E152BF61B7}" presName="tx2" presStyleLbl="revTx" presStyleIdx="2" presStyleCnt="9"/>
      <dgm:spPr/>
    </dgm:pt>
    <dgm:pt modelId="{794D70D5-8985-498B-93D8-E7C9AE046D76}" type="pres">
      <dgm:prSet presAssocID="{28CEE15D-049A-468A-A295-D0E152BF61B7}" presName="vert2" presStyleCnt="0"/>
      <dgm:spPr/>
    </dgm:pt>
    <dgm:pt modelId="{AD704548-E285-4A3E-9B6F-8109A5AB726B}" type="pres">
      <dgm:prSet presAssocID="{28CEE15D-049A-468A-A295-D0E152BF61B7}" presName="thinLine2b" presStyleLbl="callout" presStyleIdx="1" presStyleCnt="6"/>
      <dgm:spPr/>
    </dgm:pt>
    <dgm:pt modelId="{623C13FB-92D5-4823-9522-B128E2A7E9E8}" type="pres">
      <dgm:prSet presAssocID="{28CEE15D-049A-468A-A295-D0E152BF61B7}" presName="vertSpace2b" presStyleCnt="0"/>
      <dgm:spPr/>
    </dgm:pt>
    <dgm:pt modelId="{651E765D-C339-4AE5-83AB-F2F6739FB505}" type="pres">
      <dgm:prSet presAssocID="{FDDFBAA2-418A-41B4-95C8-F1B6E6D2084E}" presName="thickLine" presStyleLbl="alignNode1" presStyleIdx="1" presStyleCnt="3"/>
      <dgm:spPr/>
    </dgm:pt>
    <dgm:pt modelId="{062DCF7C-9612-4D8D-B606-B9C3AE4E4389}" type="pres">
      <dgm:prSet presAssocID="{FDDFBAA2-418A-41B4-95C8-F1B6E6D2084E}" presName="horz1" presStyleCnt="0"/>
      <dgm:spPr/>
    </dgm:pt>
    <dgm:pt modelId="{5002FA9F-F038-4CD5-851D-7A87A317CF3C}" type="pres">
      <dgm:prSet presAssocID="{FDDFBAA2-418A-41B4-95C8-F1B6E6D2084E}" presName="tx1" presStyleLbl="revTx" presStyleIdx="3" presStyleCnt="9"/>
      <dgm:spPr/>
    </dgm:pt>
    <dgm:pt modelId="{F1F011DE-1C73-4D08-AB13-61D7D6E52CB6}" type="pres">
      <dgm:prSet presAssocID="{FDDFBAA2-418A-41B4-95C8-F1B6E6D2084E}" presName="vert1" presStyleCnt="0"/>
      <dgm:spPr/>
    </dgm:pt>
    <dgm:pt modelId="{5BB1E377-CEF5-4BBF-9CAC-E4E0B7BCDD43}" type="pres">
      <dgm:prSet presAssocID="{F8C82104-9573-4705-8C01-D15423B901BC}" presName="vertSpace2a" presStyleCnt="0"/>
      <dgm:spPr/>
    </dgm:pt>
    <dgm:pt modelId="{EC454E3D-1531-42E7-BEF7-DB550E17FC69}" type="pres">
      <dgm:prSet presAssocID="{F8C82104-9573-4705-8C01-D15423B901BC}" presName="horz2" presStyleCnt="0"/>
      <dgm:spPr/>
    </dgm:pt>
    <dgm:pt modelId="{58ADC78C-E4F7-4D81-9487-47CCA220B0EC}" type="pres">
      <dgm:prSet presAssocID="{F8C82104-9573-4705-8C01-D15423B901BC}" presName="horzSpace2" presStyleCnt="0"/>
      <dgm:spPr/>
    </dgm:pt>
    <dgm:pt modelId="{3394DDAF-1A07-44EF-8548-DF034C3D9F87}" type="pres">
      <dgm:prSet presAssocID="{F8C82104-9573-4705-8C01-D15423B901BC}" presName="tx2" presStyleLbl="revTx" presStyleIdx="4" presStyleCnt="9"/>
      <dgm:spPr/>
    </dgm:pt>
    <dgm:pt modelId="{25B9AE94-1D1A-47F3-9DAB-1551AB7CFD1E}" type="pres">
      <dgm:prSet presAssocID="{F8C82104-9573-4705-8C01-D15423B901BC}" presName="vert2" presStyleCnt="0"/>
      <dgm:spPr/>
    </dgm:pt>
    <dgm:pt modelId="{5E3AA087-C676-45B6-8320-45B9B4B115A7}" type="pres">
      <dgm:prSet presAssocID="{F8C82104-9573-4705-8C01-D15423B901BC}" presName="thinLine2b" presStyleLbl="callout" presStyleIdx="2" presStyleCnt="6"/>
      <dgm:spPr/>
    </dgm:pt>
    <dgm:pt modelId="{D9EB594A-9020-419B-A4A3-F08A9419647B}" type="pres">
      <dgm:prSet presAssocID="{F8C82104-9573-4705-8C01-D15423B901BC}" presName="vertSpace2b" presStyleCnt="0"/>
      <dgm:spPr/>
    </dgm:pt>
    <dgm:pt modelId="{EB18F9E1-DB00-4D73-AB23-9BC6750FA655}" type="pres">
      <dgm:prSet presAssocID="{87CF976D-2E6D-4384-BDAF-48F31C78BA15}" presName="horz2" presStyleCnt="0"/>
      <dgm:spPr/>
    </dgm:pt>
    <dgm:pt modelId="{2111448E-5F4B-49E9-A33D-B51391A7F396}" type="pres">
      <dgm:prSet presAssocID="{87CF976D-2E6D-4384-BDAF-48F31C78BA15}" presName="horzSpace2" presStyleCnt="0"/>
      <dgm:spPr/>
    </dgm:pt>
    <dgm:pt modelId="{02054D3C-6DE3-4CE1-84E3-5CA4159AD7AD}" type="pres">
      <dgm:prSet presAssocID="{87CF976D-2E6D-4384-BDAF-48F31C78BA15}" presName="tx2" presStyleLbl="revTx" presStyleIdx="5" presStyleCnt="9"/>
      <dgm:spPr/>
    </dgm:pt>
    <dgm:pt modelId="{C4713C3A-5A28-45EE-9F6C-EF06ADF8EF45}" type="pres">
      <dgm:prSet presAssocID="{87CF976D-2E6D-4384-BDAF-48F31C78BA15}" presName="vert2" presStyleCnt="0"/>
      <dgm:spPr/>
    </dgm:pt>
    <dgm:pt modelId="{8EA65649-B7F0-461E-ABA2-EDA12E121015}" type="pres">
      <dgm:prSet presAssocID="{87CF976D-2E6D-4384-BDAF-48F31C78BA15}" presName="thinLine2b" presStyleLbl="callout" presStyleIdx="3" presStyleCnt="6"/>
      <dgm:spPr/>
    </dgm:pt>
    <dgm:pt modelId="{3348C6FE-554D-4B8B-9FE8-909399F4F889}" type="pres">
      <dgm:prSet presAssocID="{87CF976D-2E6D-4384-BDAF-48F31C78BA15}" presName="vertSpace2b" presStyleCnt="0"/>
      <dgm:spPr/>
    </dgm:pt>
    <dgm:pt modelId="{86C86664-977B-4C69-9847-6C022C030FE4}" type="pres">
      <dgm:prSet presAssocID="{E1C7FBFE-CD4A-461B-9E8B-1F967DD6AF60}" presName="thickLine" presStyleLbl="alignNode1" presStyleIdx="2" presStyleCnt="3"/>
      <dgm:spPr/>
    </dgm:pt>
    <dgm:pt modelId="{10A2A801-C87F-4E64-B106-2EA4549B6CCB}" type="pres">
      <dgm:prSet presAssocID="{E1C7FBFE-CD4A-461B-9E8B-1F967DD6AF60}" presName="horz1" presStyleCnt="0"/>
      <dgm:spPr/>
    </dgm:pt>
    <dgm:pt modelId="{D1CBCD94-3049-4B4A-B8F2-453BD1BEB155}" type="pres">
      <dgm:prSet presAssocID="{E1C7FBFE-CD4A-461B-9E8B-1F967DD6AF60}" presName="tx1" presStyleLbl="revTx" presStyleIdx="6" presStyleCnt="9"/>
      <dgm:spPr/>
    </dgm:pt>
    <dgm:pt modelId="{796093D9-2296-4C1A-9FAD-EF904383ADA5}" type="pres">
      <dgm:prSet presAssocID="{E1C7FBFE-CD4A-461B-9E8B-1F967DD6AF60}" presName="vert1" presStyleCnt="0"/>
      <dgm:spPr/>
    </dgm:pt>
    <dgm:pt modelId="{C81A2E3A-AACF-48D0-9D41-69E6A6C8062D}" type="pres">
      <dgm:prSet presAssocID="{FDEA1C0B-0D59-4179-9CB4-24DE3E1B59D0}" presName="vertSpace2a" presStyleCnt="0"/>
      <dgm:spPr/>
    </dgm:pt>
    <dgm:pt modelId="{E3847DB1-563F-4E7C-924C-7146C51D1378}" type="pres">
      <dgm:prSet presAssocID="{FDEA1C0B-0D59-4179-9CB4-24DE3E1B59D0}" presName="horz2" presStyleCnt="0"/>
      <dgm:spPr/>
    </dgm:pt>
    <dgm:pt modelId="{A947E1AD-7644-4E1A-9B2E-4C55CC5F04DF}" type="pres">
      <dgm:prSet presAssocID="{FDEA1C0B-0D59-4179-9CB4-24DE3E1B59D0}" presName="horzSpace2" presStyleCnt="0"/>
      <dgm:spPr/>
    </dgm:pt>
    <dgm:pt modelId="{D9487C89-0794-4562-93BF-484AEE0D1B40}" type="pres">
      <dgm:prSet presAssocID="{FDEA1C0B-0D59-4179-9CB4-24DE3E1B59D0}" presName="tx2" presStyleLbl="revTx" presStyleIdx="7" presStyleCnt="9"/>
      <dgm:spPr/>
    </dgm:pt>
    <dgm:pt modelId="{0DC2E711-DE9F-46E1-92EF-2FAB4826060F}" type="pres">
      <dgm:prSet presAssocID="{FDEA1C0B-0D59-4179-9CB4-24DE3E1B59D0}" presName="vert2" presStyleCnt="0"/>
      <dgm:spPr/>
    </dgm:pt>
    <dgm:pt modelId="{B5ECF02B-83DC-4032-9A0F-0F11D86980F1}" type="pres">
      <dgm:prSet presAssocID="{FDEA1C0B-0D59-4179-9CB4-24DE3E1B59D0}" presName="thinLine2b" presStyleLbl="callout" presStyleIdx="4" presStyleCnt="6"/>
      <dgm:spPr/>
    </dgm:pt>
    <dgm:pt modelId="{58EBF09A-EE74-40FC-8AAB-D8886CD0B2C3}" type="pres">
      <dgm:prSet presAssocID="{FDEA1C0B-0D59-4179-9CB4-24DE3E1B59D0}" presName="vertSpace2b" presStyleCnt="0"/>
      <dgm:spPr/>
    </dgm:pt>
    <dgm:pt modelId="{2D61ED16-56F8-4188-A8BA-55EDAFFAB8F2}" type="pres">
      <dgm:prSet presAssocID="{E42B2883-6005-46D6-8FF7-CCF12E2FAFFC}" presName="horz2" presStyleCnt="0"/>
      <dgm:spPr/>
    </dgm:pt>
    <dgm:pt modelId="{F2BBFAEF-1BE3-4BB6-AA32-CBEAB86AE6A2}" type="pres">
      <dgm:prSet presAssocID="{E42B2883-6005-46D6-8FF7-CCF12E2FAFFC}" presName="horzSpace2" presStyleCnt="0"/>
      <dgm:spPr/>
    </dgm:pt>
    <dgm:pt modelId="{2C66E52E-C8A6-40A2-8925-B5646EAEE728}" type="pres">
      <dgm:prSet presAssocID="{E42B2883-6005-46D6-8FF7-CCF12E2FAFFC}" presName="tx2" presStyleLbl="revTx" presStyleIdx="8" presStyleCnt="9"/>
      <dgm:spPr/>
    </dgm:pt>
    <dgm:pt modelId="{99EEAFE1-2C80-48A3-8EBA-3007175D8B8D}" type="pres">
      <dgm:prSet presAssocID="{E42B2883-6005-46D6-8FF7-CCF12E2FAFFC}" presName="vert2" presStyleCnt="0"/>
      <dgm:spPr/>
    </dgm:pt>
    <dgm:pt modelId="{E743B340-9465-4F4C-8D31-3B6D0031DCA8}" type="pres">
      <dgm:prSet presAssocID="{E42B2883-6005-46D6-8FF7-CCF12E2FAFFC}" presName="thinLine2b" presStyleLbl="callout" presStyleIdx="5" presStyleCnt="6"/>
      <dgm:spPr/>
    </dgm:pt>
    <dgm:pt modelId="{CA75A675-A950-4F5A-8CF2-478D3FA4B222}" type="pres">
      <dgm:prSet presAssocID="{E42B2883-6005-46D6-8FF7-CCF12E2FAFFC}" presName="vertSpace2b" presStyleCnt="0"/>
      <dgm:spPr/>
    </dgm:pt>
  </dgm:ptLst>
  <dgm:cxnLst>
    <dgm:cxn modelId="{6DFB8312-ABEB-4CEE-BC86-F2A23412E745}" type="presOf" srcId="{AFCAB03F-F6DB-485B-8A10-84F38524ACE9}" destId="{8A49930C-D891-4B28-9BAF-8503D99555CA}" srcOrd="0" destOrd="0" presId="urn:microsoft.com/office/officeart/2008/layout/LinedList"/>
    <dgm:cxn modelId="{FBD0241C-6CCF-4F3E-ACCE-14D63B91A859}" srcId="{7BCCF9A7-C163-4A16-89AB-8B10966CB8D0}" destId="{28CEE15D-049A-468A-A295-D0E152BF61B7}" srcOrd="1" destOrd="0" parTransId="{FF0C13FE-0002-4C02-AF31-0A793DAF7B89}" sibTransId="{EF76F592-7B7F-4512-805F-62593C58E4F9}"/>
    <dgm:cxn modelId="{72BBCF26-BE47-4A35-8ED5-D4EDFF337846}" type="presOf" srcId="{F8C82104-9573-4705-8C01-D15423B901BC}" destId="{3394DDAF-1A07-44EF-8548-DF034C3D9F87}" srcOrd="0" destOrd="0" presId="urn:microsoft.com/office/officeart/2008/layout/LinedList"/>
    <dgm:cxn modelId="{6155A432-3F57-4147-90F0-A47AF4B25191}" type="presOf" srcId="{87CF976D-2E6D-4384-BDAF-48F31C78BA15}" destId="{02054D3C-6DE3-4CE1-84E3-5CA4159AD7AD}" srcOrd="0" destOrd="0" presId="urn:microsoft.com/office/officeart/2008/layout/LinedList"/>
    <dgm:cxn modelId="{FBB58565-2774-4C6C-934A-70FB5C9CDA31}" srcId="{3890E5C3-FCF3-4704-8B7D-0426AFD80869}" destId="{FDDFBAA2-418A-41B4-95C8-F1B6E6D2084E}" srcOrd="1" destOrd="0" parTransId="{9B37AB5B-2C08-42DE-8063-0787947F914F}" sibTransId="{9B1465D3-29D0-4603-89D9-6112EAB42071}"/>
    <dgm:cxn modelId="{59ACCA4B-84E7-4AA4-9200-C2D7AC86B7E7}" type="presOf" srcId="{FDDFBAA2-418A-41B4-95C8-F1B6E6D2084E}" destId="{5002FA9F-F038-4CD5-851D-7A87A317CF3C}" srcOrd="0" destOrd="0" presId="urn:microsoft.com/office/officeart/2008/layout/LinedList"/>
    <dgm:cxn modelId="{E5818C6C-1822-42F9-ADD2-B0A9303BE865}" srcId="{7BCCF9A7-C163-4A16-89AB-8B10966CB8D0}" destId="{AFCAB03F-F6DB-485B-8A10-84F38524ACE9}" srcOrd="0" destOrd="0" parTransId="{6729CB99-BF8B-4179-A44F-8C24C318A4EE}" sibTransId="{6A6228F2-7005-4A5A-AB4C-411F2D996DD4}"/>
    <dgm:cxn modelId="{11E1A052-1FCC-4D0E-98FA-A25C8AADCEF2}" type="presOf" srcId="{3890E5C3-FCF3-4704-8B7D-0426AFD80869}" destId="{C4622FDB-7446-4D4C-B14E-B329078747B7}" srcOrd="0" destOrd="0" presId="urn:microsoft.com/office/officeart/2008/layout/LinedList"/>
    <dgm:cxn modelId="{F2F8297D-67A8-489D-BFDC-54DABCBBE8C0}" type="presOf" srcId="{E1C7FBFE-CD4A-461B-9E8B-1F967DD6AF60}" destId="{D1CBCD94-3049-4B4A-B8F2-453BD1BEB155}" srcOrd="0" destOrd="0" presId="urn:microsoft.com/office/officeart/2008/layout/LinedList"/>
    <dgm:cxn modelId="{5D26478A-9558-4CB3-8629-41B811C5FC8B}" type="presOf" srcId="{FDEA1C0B-0D59-4179-9CB4-24DE3E1B59D0}" destId="{D9487C89-0794-4562-93BF-484AEE0D1B40}" srcOrd="0" destOrd="0" presId="urn:microsoft.com/office/officeart/2008/layout/LinedList"/>
    <dgm:cxn modelId="{5F00C58B-A30D-4F9E-A46E-EAC2D4135CB9}" srcId="{E1C7FBFE-CD4A-461B-9E8B-1F967DD6AF60}" destId="{FDEA1C0B-0D59-4179-9CB4-24DE3E1B59D0}" srcOrd="0" destOrd="0" parTransId="{2F333AC3-07A4-445C-8027-D1E9F864512C}" sibTransId="{C0B93237-6AE3-47A0-9C75-C4331F120798}"/>
    <dgm:cxn modelId="{2DEE3D90-DEA8-444A-9842-8516023C5777}" srcId="{3890E5C3-FCF3-4704-8B7D-0426AFD80869}" destId="{E1C7FBFE-CD4A-461B-9E8B-1F967DD6AF60}" srcOrd="2" destOrd="0" parTransId="{CDCAC90E-7A4D-4ECC-8516-5461AF43CEC1}" sibTransId="{6E89F2A2-45C0-4D3B-9E8D-66EF97EA51D0}"/>
    <dgm:cxn modelId="{ABC855A1-94E2-42BE-8AB8-76B974255C2F}" srcId="{FDDFBAA2-418A-41B4-95C8-F1B6E6D2084E}" destId="{F8C82104-9573-4705-8C01-D15423B901BC}" srcOrd="0" destOrd="0" parTransId="{559699DC-D76B-4386-ADD6-AE8615CC8E32}" sibTransId="{A8FD8FE0-FFEA-4A4A-9864-2D1BCB1EFC3C}"/>
    <dgm:cxn modelId="{A4C7AFA5-469F-4675-AE79-A19F78D8B0AF}" srcId="{FDDFBAA2-418A-41B4-95C8-F1B6E6D2084E}" destId="{87CF976D-2E6D-4384-BDAF-48F31C78BA15}" srcOrd="1" destOrd="0" parTransId="{23733D75-3880-401B-B873-1FA0F57650E3}" sibTransId="{61F162E0-89D8-40D0-8D48-B8D3931D3864}"/>
    <dgm:cxn modelId="{C81D80AC-1A25-4267-9A3F-4B30F166664D}" srcId="{3890E5C3-FCF3-4704-8B7D-0426AFD80869}" destId="{7BCCF9A7-C163-4A16-89AB-8B10966CB8D0}" srcOrd="0" destOrd="0" parTransId="{81E2B209-66F6-4CD0-A97B-3471F2EBF92A}" sibTransId="{A9676C5E-CCAC-4487-BBE9-8C0DB226915E}"/>
    <dgm:cxn modelId="{6980DBB6-FA9F-452D-965E-1B5F2C8221DC}" type="presOf" srcId="{E42B2883-6005-46D6-8FF7-CCF12E2FAFFC}" destId="{2C66E52E-C8A6-40A2-8925-B5646EAEE728}" srcOrd="0" destOrd="0" presId="urn:microsoft.com/office/officeart/2008/layout/LinedList"/>
    <dgm:cxn modelId="{5767BBCF-AE7C-4B21-B1CD-9658954CAF4D}" type="presOf" srcId="{28CEE15D-049A-468A-A295-D0E152BF61B7}" destId="{3E7A51A3-CA45-40A3-A0F6-477213936EF6}" srcOrd="0" destOrd="0" presId="urn:microsoft.com/office/officeart/2008/layout/LinedList"/>
    <dgm:cxn modelId="{3B3F02F4-C3F3-4F0C-A6B5-065D29A7C943}" srcId="{E1C7FBFE-CD4A-461B-9E8B-1F967DD6AF60}" destId="{E42B2883-6005-46D6-8FF7-CCF12E2FAFFC}" srcOrd="1" destOrd="0" parTransId="{CC32C92A-5422-4C22-91A4-284CC8986370}" sibTransId="{E559C725-5698-48B4-B7BD-38EB660E0F7C}"/>
    <dgm:cxn modelId="{6A443DFB-8799-41F6-8785-95D9348A4C70}" type="presOf" srcId="{7BCCF9A7-C163-4A16-89AB-8B10966CB8D0}" destId="{2B4BB78A-6EE0-4726-90BF-F2C7F5B5CCBB}" srcOrd="0" destOrd="0" presId="urn:microsoft.com/office/officeart/2008/layout/LinedList"/>
    <dgm:cxn modelId="{2B38C937-6CA4-46E1-9910-3FCC3EF0ABB9}" type="presParOf" srcId="{C4622FDB-7446-4D4C-B14E-B329078747B7}" destId="{33D0160D-2C0E-4F25-977C-CD7A7A77B48B}" srcOrd="0" destOrd="0" presId="urn:microsoft.com/office/officeart/2008/layout/LinedList"/>
    <dgm:cxn modelId="{34A87F00-F13C-4B6E-A2AA-3AD5A996E787}" type="presParOf" srcId="{C4622FDB-7446-4D4C-B14E-B329078747B7}" destId="{EE1BD4C5-5386-4612-BFBD-70052E83CEEF}" srcOrd="1" destOrd="0" presId="urn:microsoft.com/office/officeart/2008/layout/LinedList"/>
    <dgm:cxn modelId="{DBC0975E-2098-4CD9-91AA-FD48027D9A7F}" type="presParOf" srcId="{EE1BD4C5-5386-4612-BFBD-70052E83CEEF}" destId="{2B4BB78A-6EE0-4726-90BF-F2C7F5B5CCBB}" srcOrd="0" destOrd="0" presId="urn:microsoft.com/office/officeart/2008/layout/LinedList"/>
    <dgm:cxn modelId="{E6CD2BE6-4A27-47F9-B5C7-EB15D82922FA}" type="presParOf" srcId="{EE1BD4C5-5386-4612-BFBD-70052E83CEEF}" destId="{5EB83A3B-BE0D-4EB5-B720-BF514DC251C9}" srcOrd="1" destOrd="0" presId="urn:microsoft.com/office/officeart/2008/layout/LinedList"/>
    <dgm:cxn modelId="{10313AA8-6A63-42CE-AE1A-257E4F793AD6}" type="presParOf" srcId="{5EB83A3B-BE0D-4EB5-B720-BF514DC251C9}" destId="{B89ADE34-4A41-4C78-8CEC-ACCB374E1D5E}" srcOrd="0" destOrd="0" presId="urn:microsoft.com/office/officeart/2008/layout/LinedList"/>
    <dgm:cxn modelId="{7D141FFA-50D5-4A30-998E-A10D57B83C70}" type="presParOf" srcId="{5EB83A3B-BE0D-4EB5-B720-BF514DC251C9}" destId="{2683963D-B2B4-4749-8492-9687EC26DD3B}" srcOrd="1" destOrd="0" presId="urn:microsoft.com/office/officeart/2008/layout/LinedList"/>
    <dgm:cxn modelId="{93624085-E9C6-435E-84BB-DE9D0ABC61DC}" type="presParOf" srcId="{2683963D-B2B4-4749-8492-9687EC26DD3B}" destId="{1DBDC434-4A79-4505-9DD7-F214E46B9BA3}" srcOrd="0" destOrd="0" presId="urn:microsoft.com/office/officeart/2008/layout/LinedList"/>
    <dgm:cxn modelId="{66B663D3-C7D8-4D57-B861-F5A19B119CF6}" type="presParOf" srcId="{2683963D-B2B4-4749-8492-9687EC26DD3B}" destId="{8A49930C-D891-4B28-9BAF-8503D99555CA}" srcOrd="1" destOrd="0" presId="urn:microsoft.com/office/officeart/2008/layout/LinedList"/>
    <dgm:cxn modelId="{48FA2153-4DA1-42E5-B2CA-DF31EE4954A4}" type="presParOf" srcId="{2683963D-B2B4-4749-8492-9687EC26DD3B}" destId="{CB2FCB35-7540-4E26-9982-948E49907BBF}" srcOrd="2" destOrd="0" presId="urn:microsoft.com/office/officeart/2008/layout/LinedList"/>
    <dgm:cxn modelId="{B7B79026-572A-40EA-B378-ECE349854F31}" type="presParOf" srcId="{5EB83A3B-BE0D-4EB5-B720-BF514DC251C9}" destId="{32A5AA0F-771E-446B-B76F-7A7BC37773BA}" srcOrd="2" destOrd="0" presId="urn:microsoft.com/office/officeart/2008/layout/LinedList"/>
    <dgm:cxn modelId="{7A54B04E-3B4D-4B61-939D-7DF85AA21EBE}" type="presParOf" srcId="{5EB83A3B-BE0D-4EB5-B720-BF514DC251C9}" destId="{0F4C0264-14DF-4849-9CC2-E8834160825B}" srcOrd="3" destOrd="0" presId="urn:microsoft.com/office/officeart/2008/layout/LinedList"/>
    <dgm:cxn modelId="{1943B919-5465-48DF-B461-415359F279B5}" type="presParOf" srcId="{5EB83A3B-BE0D-4EB5-B720-BF514DC251C9}" destId="{4E3965F8-F535-4E01-9833-4FD62333B4A3}" srcOrd="4" destOrd="0" presId="urn:microsoft.com/office/officeart/2008/layout/LinedList"/>
    <dgm:cxn modelId="{2340FE17-786D-4228-B44E-0BCF36EF996C}" type="presParOf" srcId="{4E3965F8-F535-4E01-9833-4FD62333B4A3}" destId="{74371787-4B3A-4983-A97B-EDAAEA858BBF}" srcOrd="0" destOrd="0" presId="urn:microsoft.com/office/officeart/2008/layout/LinedList"/>
    <dgm:cxn modelId="{F0A92E30-FC3C-475E-A6BA-886B287027CF}" type="presParOf" srcId="{4E3965F8-F535-4E01-9833-4FD62333B4A3}" destId="{3E7A51A3-CA45-40A3-A0F6-477213936EF6}" srcOrd="1" destOrd="0" presId="urn:microsoft.com/office/officeart/2008/layout/LinedList"/>
    <dgm:cxn modelId="{9BAA2E11-9088-4BD9-96FF-65BB4C9BD145}" type="presParOf" srcId="{4E3965F8-F535-4E01-9833-4FD62333B4A3}" destId="{794D70D5-8985-498B-93D8-E7C9AE046D76}" srcOrd="2" destOrd="0" presId="urn:microsoft.com/office/officeart/2008/layout/LinedList"/>
    <dgm:cxn modelId="{EE49EEBF-C883-4700-86BD-71B218E80123}" type="presParOf" srcId="{5EB83A3B-BE0D-4EB5-B720-BF514DC251C9}" destId="{AD704548-E285-4A3E-9B6F-8109A5AB726B}" srcOrd="5" destOrd="0" presId="urn:microsoft.com/office/officeart/2008/layout/LinedList"/>
    <dgm:cxn modelId="{22A18567-4B99-4FC8-957F-C0162F90963A}" type="presParOf" srcId="{5EB83A3B-BE0D-4EB5-B720-BF514DC251C9}" destId="{623C13FB-92D5-4823-9522-B128E2A7E9E8}" srcOrd="6" destOrd="0" presId="urn:microsoft.com/office/officeart/2008/layout/LinedList"/>
    <dgm:cxn modelId="{875E8FEB-02EF-4A93-982A-2E87A940A5D0}" type="presParOf" srcId="{C4622FDB-7446-4D4C-B14E-B329078747B7}" destId="{651E765D-C339-4AE5-83AB-F2F6739FB505}" srcOrd="2" destOrd="0" presId="urn:microsoft.com/office/officeart/2008/layout/LinedList"/>
    <dgm:cxn modelId="{80E75983-1926-477A-8EEC-58FAED3FC9F4}" type="presParOf" srcId="{C4622FDB-7446-4D4C-B14E-B329078747B7}" destId="{062DCF7C-9612-4D8D-B606-B9C3AE4E4389}" srcOrd="3" destOrd="0" presId="urn:microsoft.com/office/officeart/2008/layout/LinedList"/>
    <dgm:cxn modelId="{CFF8003F-2587-4328-B717-7E2BF7CE4659}" type="presParOf" srcId="{062DCF7C-9612-4D8D-B606-B9C3AE4E4389}" destId="{5002FA9F-F038-4CD5-851D-7A87A317CF3C}" srcOrd="0" destOrd="0" presId="urn:microsoft.com/office/officeart/2008/layout/LinedList"/>
    <dgm:cxn modelId="{99B3D7CB-7B4B-4A2A-8003-41241A1D3A1C}" type="presParOf" srcId="{062DCF7C-9612-4D8D-B606-B9C3AE4E4389}" destId="{F1F011DE-1C73-4D08-AB13-61D7D6E52CB6}" srcOrd="1" destOrd="0" presId="urn:microsoft.com/office/officeart/2008/layout/LinedList"/>
    <dgm:cxn modelId="{1D792852-898B-4507-9523-DA134C867208}" type="presParOf" srcId="{F1F011DE-1C73-4D08-AB13-61D7D6E52CB6}" destId="{5BB1E377-CEF5-4BBF-9CAC-E4E0B7BCDD43}" srcOrd="0" destOrd="0" presId="urn:microsoft.com/office/officeart/2008/layout/LinedList"/>
    <dgm:cxn modelId="{282149CE-1B23-4A90-8277-C118BD9ECD52}" type="presParOf" srcId="{F1F011DE-1C73-4D08-AB13-61D7D6E52CB6}" destId="{EC454E3D-1531-42E7-BEF7-DB550E17FC69}" srcOrd="1" destOrd="0" presId="urn:microsoft.com/office/officeart/2008/layout/LinedList"/>
    <dgm:cxn modelId="{40EA4867-A76D-4E58-A542-D1C847F9D7ED}" type="presParOf" srcId="{EC454E3D-1531-42E7-BEF7-DB550E17FC69}" destId="{58ADC78C-E4F7-4D81-9487-47CCA220B0EC}" srcOrd="0" destOrd="0" presId="urn:microsoft.com/office/officeart/2008/layout/LinedList"/>
    <dgm:cxn modelId="{1E9EFED8-84C2-413E-B355-EB6E7D64C3B3}" type="presParOf" srcId="{EC454E3D-1531-42E7-BEF7-DB550E17FC69}" destId="{3394DDAF-1A07-44EF-8548-DF034C3D9F87}" srcOrd="1" destOrd="0" presId="urn:microsoft.com/office/officeart/2008/layout/LinedList"/>
    <dgm:cxn modelId="{14627893-EEC7-4115-B8A7-C0423A0FC8A9}" type="presParOf" srcId="{EC454E3D-1531-42E7-BEF7-DB550E17FC69}" destId="{25B9AE94-1D1A-47F3-9DAB-1551AB7CFD1E}" srcOrd="2" destOrd="0" presId="urn:microsoft.com/office/officeart/2008/layout/LinedList"/>
    <dgm:cxn modelId="{D0D1F778-ED6C-4E17-9660-A6BD654FEF7A}" type="presParOf" srcId="{F1F011DE-1C73-4D08-AB13-61D7D6E52CB6}" destId="{5E3AA087-C676-45B6-8320-45B9B4B115A7}" srcOrd="2" destOrd="0" presId="urn:microsoft.com/office/officeart/2008/layout/LinedList"/>
    <dgm:cxn modelId="{21C2A320-C340-4C45-B608-4F7D9F2DF0DF}" type="presParOf" srcId="{F1F011DE-1C73-4D08-AB13-61D7D6E52CB6}" destId="{D9EB594A-9020-419B-A4A3-F08A9419647B}" srcOrd="3" destOrd="0" presId="urn:microsoft.com/office/officeart/2008/layout/LinedList"/>
    <dgm:cxn modelId="{ADCEBAB2-02FC-4005-8A3F-299426444242}" type="presParOf" srcId="{F1F011DE-1C73-4D08-AB13-61D7D6E52CB6}" destId="{EB18F9E1-DB00-4D73-AB23-9BC6750FA655}" srcOrd="4" destOrd="0" presId="urn:microsoft.com/office/officeart/2008/layout/LinedList"/>
    <dgm:cxn modelId="{4C02A9EA-F16F-4C71-B81B-F53328153512}" type="presParOf" srcId="{EB18F9E1-DB00-4D73-AB23-9BC6750FA655}" destId="{2111448E-5F4B-49E9-A33D-B51391A7F396}" srcOrd="0" destOrd="0" presId="urn:microsoft.com/office/officeart/2008/layout/LinedList"/>
    <dgm:cxn modelId="{17522340-61A3-4C6E-A8F3-3C5C3C7511DD}" type="presParOf" srcId="{EB18F9E1-DB00-4D73-AB23-9BC6750FA655}" destId="{02054D3C-6DE3-4CE1-84E3-5CA4159AD7AD}" srcOrd="1" destOrd="0" presId="urn:microsoft.com/office/officeart/2008/layout/LinedList"/>
    <dgm:cxn modelId="{8A083963-42E0-431E-B6EF-5E6FF2051047}" type="presParOf" srcId="{EB18F9E1-DB00-4D73-AB23-9BC6750FA655}" destId="{C4713C3A-5A28-45EE-9F6C-EF06ADF8EF45}" srcOrd="2" destOrd="0" presId="urn:microsoft.com/office/officeart/2008/layout/LinedList"/>
    <dgm:cxn modelId="{36CC9084-4FEE-4C90-AD2F-30AF41F99476}" type="presParOf" srcId="{F1F011DE-1C73-4D08-AB13-61D7D6E52CB6}" destId="{8EA65649-B7F0-461E-ABA2-EDA12E121015}" srcOrd="5" destOrd="0" presId="urn:microsoft.com/office/officeart/2008/layout/LinedList"/>
    <dgm:cxn modelId="{C5F70371-2F4A-49E5-9F20-4FA34FE56F41}" type="presParOf" srcId="{F1F011DE-1C73-4D08-AB13-61D7D6E52CB6}" destId="{3348C6FE-554D-4B8B-9FE8-909399F4F889}" srcOrd="6" destOrd="0" presId="urn:microsoft.com/office/officeart/2008/layout/LinedList"/>
    <dgm:cxn modelId="{60589DB7-A1D8-4968-9FC1-D8CD37954062}" type="presParOf" srcId="{C4622FDB-7446-4D4C-B14E-B329078747B7}" destId="{86C86664-977B-4C69-9847-6C022C030FE4}" srcOrd="4" destOrd="0" presId="urn:microsoft.com/office/officeart/2008/layout/LinedList"/>
    <dgm:cxn modelId="{BFE10D10-0546-4DA9-B339-CAC4087667C8}" type="presParOf" srcId="{C4622FDB-7446-4D4C-B14E-B329078747B7}" destId="{10A2A801-C87F-4E64-B106-2EA4549B6CCB}" srcOrd="5" destOrd="0" presId="urn:microsoft.com/office/officeart/2008/layout/LinedList"/>
    <dgm:cxn modelId="{573D97AA-3C3C-4D75-802D-5EC3927E17C1}" type="presParOf" srcId="{10A2A801-C87F-4E64-B106-2EA4549B6CCB}" destId="{D1CBCD94-3049-4B4A-B8F2-453BD1BEB155}" srcOrd="0" destOrd="0" presId="urn:microsoft.com/office/officeart/2008/layout/LinedList"/>
    <dgm:cxn modelId="{D98F0F02-3274-46C1-9555-B3912A8CE483}" type="presParOf" srcId="{10A2A801-C87F-4E64-B106-2EA4549B6CCB}" destId="{796093D9-2296-4C1A-9FAD-EF904383ADA5}" srcOrd="1" destOrd="0" presId="urn:microsoft.com/office/officeart/2008/layout/LinedList"/>
    <dgm:cxn modelId="{ED821561-81FE-48FF-A9AA-0495D09E6632}" type="presParOf" srcId="{796093D9-2296-4C1A-9FAD-EF904383ADA5}" destId="{C81A2E3A-AACF-48D0-9D41-69E6A6C8062D}" srcOrd="0" destOrd="0" presId="urn:microsoft.com/office/officeart/2008/layout/LinedList"/>
    <dgm:cxn modelId="{DBF64C49-CF4F-425E-B478-ED6E11B011A4}" type="presParOf" srcId="{796093D9-2296-4C1A-9FAD-EF904383ADA5}" destId="{E3847DB1-563F-4E7C-924C-7146C51D1378}" srcOrd="1" destOrd="0" presId="urn:microsoft.com/office/officeart/2008/layout/LinedList"/>
    <dgm:cxn modelId="{FEB07CBB-6B68-494B-A51B-031F6CC632A6}" type="presParOf" srcId="{E3847DB1-563F-4E7C-924C-7146C51D1378}" destId="{A947E1AD-7644-4E1A-9B2E-4C55CC5F04DF}" srcOrd="0" destOrd="0" presId="urn:microsoft.com/office/officeart/2008/layout/LinedList"/>
    <dgm:cxn modelId="{6D65BD49-4FE6-40F9-B21D-8703350CD145}" type="presParOf" srcId="{E3847DB1-563F-4E7C-924C-7146C51D1378}" destId="{D9487C89-0794-4562-93BF-484AEE0D1B40}" srcOrd="1" destOrd="0" presId="urn:microsoft.com/office/officeart/2008/layout/LinedList"/>
    <dgm:cxn modelId="{AD1B4D9E-C651-46E1-9FE0-90C3A7CCF877}" type="presParOf" srcId="{E3847DB1-563F-4E7C-924C-7146C51D1378}" destId="{0DC2E711-DE9F-46E1-92EF-2FAB4826060F}" srcOrd="2" destOrd="0" presId="urn:microsoft.com/office/officeart/2008/layout/LinedList"/>
    <dgm:cxn modelId="{E15E3AEF-52A7-4FB5-8CD9-9FEF67A72D3E}" type="presParOf" srcId="{796093D9-2296-4C1A-9FAD-EF904383ADA5}" destId="{B5ECF02B-83DC-4032-9A0F-0F11D86980F1}" srcOrd="2" destOrd="0" presId="urn:microsoft.com/office/officeart/2008/layout/LinedList"/>
    <dgm:cxn modelId="{2D4E7B82-B49A-4874-9993-529E5964CFE8}" type="presParOf" srcId="{796093D9-2296-4C1A-9FAD-EF904383ADA5}" destId="{58EBF09A-EE74-40FC-8AAB-D8886CD0B2C3}" srcOrd="3" destOrd="0" presId="urn:microsoft.com/office/officeart/2008/layout/LinedList"/>
    <dgm:cxn modelId="{BE7B9E80-0A34-4968-93D8-FDC42D55BA84}" type="presParOf" srcId="{796093D9-2296-4C1A-9FAD-EF904383ADA5}" destId="{2D61ED16-56F8-4188-A8BA-55EDAFFAB8F2}" srcOrd="4" destOrd="0" presId="urn:microsoft.com/office/officeart/2008/layout/LinedList"/>
    <dgm:cxn modelId="{8AE91EF8-8A50-47D2-B174-7C0DB8250F88}" type="presParOf" srcId="{2D61ED16-56F8-4188-A8BA-55EDAFFAB8F2}" destId="{F2BBFAEF-1BE3-4BB6-AA32-CBEAB86AE6A2}" srcOrd="0" destOrd="0" presId="urn:microsoft.com/office/officeart/2008/layout/LinedList"/>
    <dgm:cxn modelId="{2A6EDEB7-7A6F-4A2D-89C9-262C6BA7D712}" type="presParOf" srcId="{2D61ED16-56F8-4188-A8BA-55EDAFFAB8F2}" destId="{2C66E52E-C8A6-40A2-8925-B5646EAEE728}" srcOrd="1" destOrd="0" presId="urn:microsoft.com/office/officeart/2008/layout/LinedList"/>
    <dgm:cxn modelId="{3CF8424F-05D0-4DA1-9951-EB2B842F2CAF}" type="presParOf" srcId="{2D61ED16-56F8-4188-A8BA-55EDAFFAB8F2}" destId="{99EEAFE1-2C80-48A3-8EBA-3007175D8B8D}" srcOrd="2" destOrd="0" presId="urn:microsoft.com/office/officeart/2008/layout/LinedList"/>
    <dgm:cxn modelId="{EDD5E356-3DB1-40EA-8D1A-B19DA6D91437}" type="presParOf" srcId="{796093D9-2296-4C1A-9FAD-EF904383ADA5}" destId="{E743B340-9465-4F4C-8D31-3B6D0031DCA8}" srcOrd="5" destOrd="0" presId="urn:microsoft.com/office/officeart/2008/layout/LinedList"/>
    <dgm:cxn modelId="{55478B93-F215-44ED-8FC5-E5AF79C47582}" type="presParOf" srcId="{796093D9-2296-4C1A-9FAD-EF904383ADA5}" destId="{CA75A675-A950-4F5A-8CF2-478D3FA4B22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3422B9-CE96-4727-AC75-4D0ACAED07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483D762-421C-41FE-9921-F9B71FE60CD1}">
      <dgm:prSet custT="1"/>
      <dgm:spPr/>
      <dgm:t>
        <a:bodyPr/>
        <a:lstStyle/>
        <a:p>
          <a:r>
            <a:rPr lang="en-GB" sz="1600" b="1" dirty="0"/>
            <a:t>4. SciPy</a:t>
          </a:r>
          <a:endParaRPr lang="en-GB" sz="1600" dirty="0"/>
        </a:p>
      </dgm:t>
    </dgm:pt>
    <dgm:pt modelId="{A0302819-A2F5-4430-9804-0D0407EB5150}" type="parTrans" cxnId="{8682E8CD-AF7B-4A51-9B85-C6C499F32102}">
      <dgm:prSet/>
      <dgm:spPr/>
      <dgm:t>
        <a:bodyPr/>
        <a:lstStyle/>
        <a:p>
          <a:endParaRPr lang="en-GB"/>
        </a:p>
      </dgm:t>
    </dgm:pt>
    <dgm:pt modelId="{7871FB23-FC26-4D94-B827-1F4A726D78CE}" type="sibTrans" cxnId="{8682E8CD-AF7B-4A51-9B85-C6C499F32102}">
      <dgm:prSet/>
      <dgm:spPr/>
      <dgm:t>
        <a:bodyPr/>
        <a:lstStyle/>
        <a:p>
          <a:endParaRPr lang="en-GB"/>
        </a:p>
      </dgm:t>
    </dgm:pt>
    <dgm:pt modelId="{76D7B072-BBE8-401B-8187-DED868226498}">
      <dgm:prSet custT="1"/>
      <dgm:spPr/>
      <dgm:t>
        <a:bodyPr/>
        <a:lstStyle/>
        <a:p>
          <a:r>
            <a:rPr lang="en-GB" sz="1600"/>
            <a:t>Advanced mathematical functions for optimisation, integration, and statistics.</a:t>
          </a:r>
        </a:p>
      </dgm:t>
    </dgm:pt>
    <dgm:pt modelId="{4269B38F-4D52-47EC-8C76-BFB03FE6AD77}" type="parTrans" cxnId="{4D7970B3-9EC2-4C38-A95E-3F722A33DC9A}">
      <dgm:prSet/>
      <dgm:spPr/>
      <dgm:t>
        <a:bodyPr/>
        <a:lstStyle/>
        <a:p>
          <a:endParaRPr lang="en-GB"/>
        </a:p>
      </dgm:t>
    </dgm:pt>
    <dgm:pt modelId="{C03C7A7A-7B91-41B4-81F0-9ACB17DE6CFF}" type="sibTrans" cxnId="{4D7970B3-9EC2-4C38-A95E-3F722A33DC9A}">
      <dgm:prSet/>
      <dgm:spPr/>
      <dgm:t>
        <a:bodyPr/>
        <a:lstStyle/>
        <a:p>
          <a:endParaRPr lang="en-GB"/>
        </a:p>
      </dgm:t>
    </dgm:pt>
    <dgm:pt modelId="{37592E16-A7AE-4BA4-96A4-326EC8A4686C}">
      <dgm:prSet custT="1"/>
      <dgm:spPr/>
      <dgm:t>
        <a:bodyPr/>
        <a:lstStyle/>
        <a:p>
          <a:r>
            <a:rPr lang="en-GB" sz="1600" dirty="0"/>
            <a:t>Supports tasks like hypothesis testing and clustering.</a:t>
          </a:r>
        </a:p>
      </dgm:t>
    </dgm:pt>
    <dgm:pt modelId="{07D2C868-804D-4F5E-A591-709E4CDF9ED7}" type="parTrans" cxnId="{193CE0B1-C99C-4433-BA17-C983F28D87B8}">
      <dgm:prSet/>
      <dgm:spPr/>
      <dgm:t>
        <a:bodyPr/>
        <a:lstStyle/>
        <a:p>
          <a:endParaRPr lang="en-GB"/>
        </a:p>
      </dgm:t>
    </dgm:pt>
    <dgm:pt modelId="{DF17A32F-E826-4B6E-9045-F275B0C6A730}" type="sibTrans" cxnId="{193CE0B1-C99C-4433-BA17-C983F28D87B8}">
      <dgm:prSet/>
      <dgm:spPr/>
      <dgm:t>
        <a:bodyPr/>
        <a:lstStyle/>
        <a:p>
          <a:endParaRPr lang="en-GB"/>
        </a:p>
      </dgm:t>
    </dgm:pt>
    <dgm:pt modelId="{9E4F8953-EE26-40D6-A290-98DCCE5CA02C}">
      <dgm:prSet custT="1"/>
      <dgm:spPr/>
      <dgm:t>
        <a:bodyPr/>
        <a:lstStyle/>
        <a:p>
          <a:r>
            <a:rPr lang="en-GB" sz="1600" b="1" dirty="0"/>
            <a:t>5. </a:t>
          </a:r>
          <a:r>
            <a:rPr lang="en-GB" sz="1600" b="1" dirty="0" err="1"/>
            <a:t>sklearn</a:t>
          </a:r>
          <a:endParaRPr lang="en-GB" sz="1600" dirty="0"/>
        </a:p>
      </dgm:t>
    </dgm:pt>
    <dgm:pt modelId="{63AE045D-6183-4CFA-A70F-05FC72CBDB79}" type="parTrans" cxnId="{131CA6C1-309F-4E29-96FD-CB9855C31748}">
      <dgm:prSet/>
      <dgm:spPr/>
      <dgm:t>
        <a:bodyPr/>
        <a:lstStyle/>
        <a:p>
          <a:endParaRPr lang="en-GB"/>
        </a:p>
      </dgm:t>
    </dgm:pt>
    <dgm:pt modelId="{BFBAF9F5-377A-499C-9426-DDF52264C50A}" type="sibTrans" cxnId="{131CA6C1-309F-4E29-96FD-CB9855C31748}">
      <dgm:prSet/>
      <dgm:spPr/>
      <dgm:t>
        <a:bodyPr/>
        <a:lstStyle/>
        <a:p>
          <a:endParaRPr lang="en-GB"/>
        </a:p>
      </dgm:t>
    </dgm:pt>
    <dgm:pt modelId="{FF870D9D-7CFD-4650-9053-AFC3A7D24B2A}">
      <dgm:prSet custT="1"/>
      <dgm:spPr/>
      <dgm:t>
        <a:bodyPr/>
        <a:lstStyle/>
        <a:p>
          <a:r>
            <a:rPr lang="en-GB" sz="1600"/>
            <a:t>Comprehensive machine learning toolkit.</a:t>
          </a:r>
        </a:p>
      </dgm:t>
    </dgm:pt>
    <dgm:pt modelId="{24D57FED-124E-4FBD-AAE8-F94944DC54EF}" type="parTrans" cxnId="{0DD1DAA1-02D4-40E8-A685-7920DBC731CE}">
      <dgm:prSet/>
      <dgm:spPr/>
      <dgm:t>
        <a:bodyPr/>
        <a:lstStyle/>
        <a:p>
          <a:endParaRPr lang="en-GB"/>
        </a:p>
      </dgm:t>
    </dgm:pt>
    <dgm:pt modelId="{DB30B603-EBCC-4CFC-BFD8-C38A09B371B5}" type="sibTrans" cxnId="{0DD1DAA1-02D4-40E8-A685-7920DBC731CE}">
      <dgm:prSet/>
      <dgm:spPr/>
      <dgm:t>
        <a:bodyPr/>
        <a:lstStyle/>
        <a:p>
          <a:endParaRPr lang="en-GB"/>
        </a:p>
      </dgm:t>
    </dgm:pt>
    <dgm:pt modelId="{6A766A9F-5BE1-4773-BAD7-3E85698636A8}">
      <dgm:prSet custT="1"/>
      <dgm:spPr/>
      <dgm:t>
        <a:bodyPr/>
        <a:lstStyle/>
        <a:p>
          <a:r>
            <a:rPr lang="en-GB" sz="1600" dirty="0"/>
            <a:t>Includes tools for preprocessing, model selection, training, evaluation, and metrics.</a:t>
          </a:r>
        </a:p>
      </dgm:t>
    </dgm:pt>
    <dgm:pt modelId="{D571E563-1D99-4C18-B18B-C763D1DC7526}" type="parTrans" cxnId="{B6B15398-188B-4F45-98A4-FDD9409AE473}">
      <dgm:prSet/>
      <dgm:spPr/>
      <dgm:t>
        <a:bodyPr/>
        <a:lstStyle/>
        <a:p>
          <a:endParaRPr lang="en-GB"/>
        </a:p>
      </dgm:t>
    </dgm:pt>
    <dgm:pt modelId="{CC95F579-53C2-4FF4-9163-11DBAC1B8B58}" type="sibTrans" cxnId="{B6B15398-188B-4F45-98A4-FDD9409AE473}">
      <dgm:prSet/>
      <dgm:spPr/>
      <dgm:t>
        <a:bodyPr/>
        <a:lstStyle/>
        <a:p>
          <a:endParaRPr lang="en-GB"/>
        </a:p>
      </dgm:t>
    </dgm:pt>
    <dgm:pt modelId="{9DB5A9D7-3973-48C4-8B58-779055619007}">
      <dgm:prSet custT="1"/>
      <dgm:spPr/>
      <dgm:t>
        <a:bodyPr/>
        <a:lstStyle/>
        <a:p>
          <a:r>
            <a:rPr lang="en-GB" sz="1600" b="1" dirty="0"/>
            <a:t>6. </a:t>
          </a:r>
          <a:r>
            <a:rPr lang="en-GB" sz="1600" b="1" dirty="0" err="1"/>
            <a:t>fetch_ucirepo</a:t>
          </a:r>
          <a:r>
            <a:rPr lang="en-GB" sz="1600" b="1" dirty="0"/>
            <a:t> </a:t>
          </a:r>
          <a:endParaRPr lang="en-GB" sz="1600" dirty="0"/>
        </a:p>
      </dgm:t>
    </dgm:pt>
    <dgm:pt modelId="{3B5CB575-D3A9-4562-A882-8E0DCF37DCCD}" type="parTrans" cxnId="{E319EB0C-E01C-45E1-A267-4F10D9AB2FDB}">
      <dgm:prSet/>
      <dgm:spPr/>
      <dgm:t>
        <a:bodyPr/>
        <a:lstStyle/>
        <a:p>
          <a:endParaRPr lang="en-GB"/>
        </a:p>
      </dgm:t>
    </dgm:pt>
    <dgm:pt modelId="{73BEEA20-81D3-4709-8B2C-46EB75A09E6B}" type="sibTrans" cxnId="{E319EB0C-E01C-45E1-A267-4F10D9AB2FDB}">
      <dgm:prSet/>
      <dgm:spPr/>
      <dgm:t>
        <a:bodyPr/>
        <a:lstStyle/>
        <a:p>
          <a:endParaRPr lang="en-GB"/>
        </a:p>
      </dgm:t>
    </dgm:pt>
    <dgm:pt modelId="{C2CBACA3-6DAC-4A3B-A9EF-6CD84C2B06DA}">
      <dgm:prSet custT="1"/>
      <dgm:spPr/>
      <dgm:t>
        <a:bodyPr/>
        <a:lstStyle/>
        <a:p>
          <a:r>
            <a:rPr lang="en-GB" sz="1600" dirty="0"/>
            <a:t>Used to import the dataset from UCI.</a:t>
          </a:r>
        </a:p>
      </dgm:t>
    </dgm:pt>
    <dgm:pt modelId="{1700F3F7-262A-425E-A1E8-B5113C465604}" type="parTrans" cxnId="{D4927F28-5D3C-467C-B150-FB92283D785D}">
      <dgm:prSet/>
      <dgm:spPr/>
      <dgm:t>
        <a:bodyPr/>
        <a:lstStyle/>
        <a:p>
          <a:endParaRPr lang="en-GB"/>
        </a:p>
      </dgm:t>
    </dgm:pt>
    <dgm:pt modelId="{DEC42906-2FDD-4B41-99F2-9876104845EC}" type="sibTrans" cxnId="{D4927F28-5D3C-467C-B150-FB92283D785D}">
      <dgm:prSet/>
      <dgm:spPr/>
      <dgm:t>
        <a:bodyPr/>
        <a:lstStyle/>
        <a:p>
          <a:endParaRPr lang="en-GB"/>
        </a:p>
      </dgm:t>
    </dgm:pt>
    <dgm:pt modelId="{8967BF7E-4A50-4723-92AE-35D3EE517EA0}" type="pres">
      <dgm:prSet presAssocID="{A83422B9-CE96-4727-AC75-4D0ACAED07A0}" presName="vert0" presStyleCnt="0">
        <dgm:presLayoutVars>
          <dgm:dir/>
          <dgm:animOne val="branch"/>
          <dgm:animLvl val="lvl"/>
        </dgm:presLayoutVars>
      </dgm:prSet>
      <dgm:spPr/>
    </dgm:pt>
    <dgm:pt modelId="{2257C3FC-F9C4-4C22-A98E-C190E07A0850}" type="pres">
      <dgm:prSet presAssocID="{2483D762-421C-41FE-9921-F9B71FE60CD1}" presName="thickLine" presStyleLbl="alignNode1" presStyleIdx="0" presStyleCnt="3"/>
      <dgm:spPr/>
    </dgm:pt>
    <dgm:pt modelId="{90470ACA-A536-4244-B594-4133A4982FAD}" type="pres">
      <dgm:prSet presAssocID="{2483D762-421C-41FE-9921-F9B71FE60CD1}" presName="horz1" presStyleCnt="0"/>
      <dgm:spPr/>
    </dgm:pt>
    <dgm:pt modelId="{97DA248C-B02D-452A-8023-66CAC46ABFEB}" type="pres">
      <dgm:prSet presAssocID="{2483D762-421C-41FE-9921-F9B71FE60CD1}" presName="tx1" presStyleLbl="revTx" presStyleIdx="0" presStyleCnt="8"/>
      <dgm:spPr/>
    </dgm:pt>
    <dgm:pt modelId="{913F8A89-C25B-481C-80DE-6068512EB2DE}" type="pres">
      <dgm:prSet presAssocID="{2483D762-421C-41FE-9921-F9B71FE60CD1}" presName="vert1" presStyleCnt="0"/>
      <dgm:spPr/>
    </dgm:pt>
    <dgm:pt modelId="{55A129DF-A64D-4541-819C-79FB36FCD955}" type="pres">
      <dgm:prSet presAssocID="{76D7B072-BBE8-401B-8187-DED868226498}" presName="vertSpace2a" presStyleCnt="0"/>
      <dgm:spPr/>
    </dgm:pt>
    <dgm:pt modelId="{3047F8BD-56C7-4823-96F5-6523E7D26256}" type="pres">
      <dgm:prSet presAssocID="{76D7B072-BBE8-401B-8187-DED868226498}" presName="horz2" presStyleCnt="0"/>
      <dgm:spPr/>
    </dgm:pt>
    <dgm:pt modelId="{72258043-74B3-4542-9FF8-E8ADC247A1E2}" type="pres">
      <dgm:prSet presAssocID="{76D7B072-BBE8-401B-8187-DED868226498}" presName="horzSpace2" presStyleCnt="0"/>
      <dgm:spPr/>
    </dgm:pt>
    <dgm:pt modelId="{1C7A0A3C-8B56-455A-B6FB-9D61A68906C4}" type="pres">
      <dgm:prSet presAssocID="{76D7B072-BBE8-401B-8187-DED868226498}" presName="tx2" presStyleLbl="revTx" presStyleIdx="1" presStyleCnt="8"/>
      <dgm:spPr/>
    </dgm:pt>
    <dgm:pt modelId="{0987EE69-F519-4656-AAB2-798BF66009A4}" type="pres">
      <dgm:prSet presAssocID="{76D7B072-BBE8-401B-8187-DED868226498}" presName="vert2" presStyleCnt="0"/>
      <dgm:spPr/>
    </dgm:pt>
    <dgm:pt modelId="{379F568D-5B7A-45E2-BD4D-C98812AFEACA}" type="pres">
      <dgm:prSet presAssocID="{76D7B072-BBE8-401B-8187-DED868226498}" presName="thinLine2b" presStyleLbl="callout" presStyleIdx="0" presStyleCnt="5"/>
      <dgm:spPr/>
    </dgm:pt>
    <dgm:pt modelId="{46242AAC-C2C2-4069-B3C7-248CACAC41E4}" type="pres">
      <dgm:prSet presAssocID="{76D7B072-BBE8-401B-8187-DED868226498}" presName="vertSpace2b" presStyleCnt="0"/>
      <dgm:spPr/>
    </dgm:pt>
    <dgm:pt modelId="{AA823805-5C09-4CB1-B2BB-8533A18BBD67}" type="pres">
      <dgm:prSet presAssocID="{37592E16-A7AE-4BA4-96A4-326EC8A4686C}" presName="horz2" presStyleCnt="0"/>
      <dgm:spPr/>
    </dgm:pt>
    <dgm:pt modelId="{80AA6A2A-EAD5-4A5A-BDF6-53B887EF4459}" type="pres">
      <dgm:prSet presAssocID="{37592E16-A7AE-4BA4-96A4-326EC8A4686C}" presName="horzSpace2" presStyleCnt="0"/>
      <dgm:spPr/>
    </dgm:pt>
    <dgm:pt modelId="{7EBB17A9-5661-4ADB-A7CF-D503A5463791}" type="pres">
      <dgm:prSet presAssocID="{37592E16-A7AE-4BA4-96A4-326EC8A4686C}" presName="tx2" presStyleLbl="revTx" presStyleIdx="2" presStyleCnt="8"/>
      <dgm:spPr/>
    </dgm:pt>
    <dgm:pt modelId="{25559383-52CA-4D37-A9FE-B83F5924004E}" type="pres">
      <dgm:prSet presAssocID="{37592E16-A7AE-4BA4-96A4-326EC8A4686C}" presName="vert2" presStyleCnt="0"/>
      <dgm:spPr/>
    </dgm:pt>
    <dgm:pt modelId="{8A886DD3-C971-4F05-B887-F441614F5856}" type="pres">
      <dgm:prSet presAssocID="{37592E16-A7AE-4BA4-96A4-326EC8A4686C}" presName="thinLine2b" presStyleLbl="callout" presStyleIdx="1" presStyleCnt="5"/>
      <dgm:spPr/>
    </dgm:pt>
    <dgm:pt modelId="{C0DF3572-4609-4434-AA49-5822FAB6DF02}" type="pres">
      <dgm:prSet presAssocID="{37592E16-A7AE-4BA4-96A4-326EC8A4686C}" presName="vertSpace2b" presStyleCnt="0"/>
      <dgm:spPr/>
    </dgm:pt>
    <dgm:pt modelId="{F308D761-F8DE-4E9B-946F-D838E3E8212C}" type="pres">
      <dgm:prSet presAssocID="{9E4F8953-EE26-40D6-A290-98DCCE5CA02C}" presName="thickLine" presStyleLbl="alignNode1" presStyleIdx="1" presStyleCnt="3"/>
      <dgm:spPr/>
    </dgm:pt>
    <dgm:pt modelId="{705DC3C4-8B80-4DB4-8AC7-B96E95224ABF}" type="pres">
      <dgm:prSet presAssocID="{9E4F8953-EE26-40D6-A290-98DCCE5CA02C}" presName="horz1" presStyleCnt="0"/>
      <dgm:spPr/>
    </dgm:pt>
    <dgm:pt modelId="{FF15C0CD-F8EF-4A17-AD35-FFBFC8B1035E}" type="pres">
      <dgm:prSet presAssocID="{9E4F8953-EE26-40D6-A290-98DCCE5CA02C}" presName="tx1" presStyleLbl="revTx" presStyleIdx="3" presStyleCnt="8"/>
      <dgm:spPr/>
    </dgm:pt>
    <dgm:pt modelId="{4C18A434-EA56-484D-8FE0-AC607199663F}" type="pres">
      <dgm:prSet presAssocID="{9E4F8953-EE26-40D6-A290-98DCCE5CA02C}" presName="vert1" presStyleCnt="0"/>
      <dgm:spPr/>
    </dgm:pt>
    <dgm:pt modelId="{BB62BC84-D731-49D7-8A46-CB3D25359BD4}" type="pres">
      <dgm:prSet presAssocID="{FF870D9D-7CFD-4650-9053-AFC3A7D24B2A}" presName="vertSpace2a" presStyleCnt="0"/>
      <dgm:spPr/>
    </dgm:pt>
    <dgm:pt modelId="{EB9766C7-A589-4D6E-9C5C-607FDD2B893C}" type="pres">
      <dgm:prSet presAssocID="{FF870D9D-7CFD-4650-9053-AFC3A7D24B2A}" presName="horz2" presStyleCnt="0"/>
      <dgm:spPr/>
    </dgm:pt>
    <dgm:pt modelId="{0164231E-6CCB-4721-8397-40681B1BC651}" type="pres">
      <dgm:prSet presAssocID="{FF870D9D-7CFD-4650-9053-AFC3A7D24B2A}" presName="horzSpace2" presStyleCnt="0"/>
      <dgm:spPr/>
    </dgm:pt>
    <dgm:pt modelId="{1C58C4FD-DDDD-42BB-95EE-4A6CFCB1A842}" type="pres">
      <dgm:prSet presAssocID="{FF870D9D-7CFD-4650-9053-AFC3A7D24B2A}" presName="tx2" presStyleLbl="revTx" presStyleIdx="4" presStyleCnt="8"/>
      <dgm:spPr/>
    </dgm:pt>
    <dgm:pt modelId="{023880BD-4351-45A7-AE37-207BA7F5728A}" type="pres">
      <dgm:prSet presAssocID="{FF870D9D-7CFD-4650-9053-AFC3A7D24B2A}" presName="vert2" presStyleCnt="0"/>
      <dgm:spPr/>
    </dgm:pt>
    <dgm:pt modelId="{1632CAD3-01EB-4B17-843D-81488BD83C33}" type="pres">
      <dgm:prSet presAssocID="{FF870D9D-7CFD-4650-9053-AFC3A7D24B2A}" presName="thinLine2b" presStyleLbl="callout" presStyleIdx="2" presStyleCnt="5"/>
      <dgm:spPr/>
    </dgm:pt>
    <dgm:pt modelId="{EFB00DF6-5A94-445D-B85E-1906946BED32}" type="pres">
      <dgm:prSet presAssocID="{FF870D9D-7CFD-4650-9053-AFC3A7D24B2A}" presName="vertSpace2b" presStyleCnt="0"/>
      <dgm:spPr/>
    </dgm:pt>
    <dgm:pt modelId="{8B3F982C-49B8-461B-AA69-A6AB8ADA5278}" type="pres">
      <dgm:prSet presAssocID="{6A766A9F-5BE1-4773-BAD7-3E85698636A8}" presName="horz2" presStyleCnt="0"/>
      <dgm:spPr/>
    </dgm:pt>
    <dgm:pt modelId="{3A04C1DF-B8C6-4EDE-BDED-EF84AE5E2810}" type="pres">
      <dgm:prSet presAssocID="{6A766A9F-5BE1-4773-BAD7-3E85698636A8}" presName="horzSpace2" presStyleCnt="0"/>
      <dgm:spPr/>
    </dgm:pt>
    <dgm:pt modelId="{0AC7111C-4648-4BE0-AA95-6B0C692C6043}" type="pres">
      <dgm:prSet presAssocID="{6A766A9F-5BE1-4773-BAD7-3E85698636A8}" presName="tx2" presStyleLbl="revTx" presStyleIdx="5" presStyleCnt="8"/>
      <dgm:spPr/>
    </dgm:pt>
    <dgm:pt modelId="{F5042C98-CC7D-43F2-A1CA-6A99E5B0002A}" type="pres">
      <dgm:prSet presAssocID="{6A766A9F-5BE1-4773-BAD7-3E85698636A8}" presName="vert2" presStyleCnt="0"/>
      <dgm:spPr/>
    </dgm:pt>
    <dgm:pt modelId="{959710B1-8872-42BE-A84D-9846247D9BA2}" type="pres">
      <dgm:prSet presAssocID="{6A766A9F-5BE1-4773-BAD7-3E85698636A8}" presName="thinLine2b" presStyleLbl="callout" presStyleIdx="3" presStyleCnt="5"/>
      <dgm:spPr/>
    </dgm:pt>
    <dgm:pt modelId="{FB993F46-A890-4585-8929-973A7160036B}" type="pres">
      <dgm:prSet presAssocID="{6A766A9F-5BE1-4773-BAD7-3E85698636A8}" presName="vertSpace2b" presStyleCnt="0"/>
      <dgm:spPr/>
    </dgm:pt>
    <dgm:pt modelId="{E3E103C9-6322-46F2-9E3F-C83F1F66EDBF}" type="pres">
      <dgm:prSet presAssocID="{9DB5A9D7-3973-48C4-8B58-779055619007}" presName="thickLine" presStyleLbl="alignNode1" presStyleIdx="2" presStyleCnt="3"/>
      <dgm:spPr/>
    </dgm:pt>
    <dgm:pt modelId="{21E1058A-1734-40C4-8419-FB9DE2505C4E}" type="pres">
      <dgm:prSet presAssocID="{9DB5A9D7-3973-48C4-8B58-779055619007}" presName="horz1" presStyleCnt="0"/>
      <dgm:spPr/>
    </dgm:pt>
    <dgm:pt modelId="{085CD70F-C94C-4B40-A799-201F078F1A7B}" type="pres">
      <dgm:prSet presAssocID="{9DB5A9D7-3973-48C4-8B58-779055619007}" presName="tx1" presStyleLbl="revTx" presStyleIdx="6" presStyleCnt="8"/>
      <dgm:spPr/>
    </dgm:pt>
    <dgm:pt modelId="{116CDF14-1378-44D1-9A23-4612969091F1}" type="pres">
      <dgm:prSet presAssocID="{9DB5A9D7-3973-48C4-8B58-779055619007}" presName="vert1" presStyleCnt="0"/>
      <dgm:spPr/>
    </dgm:pt>
    <dgm:pt modelId="{A4CF7068-31DD-4AB3-B6D1-EFDA93D423CD}" type="pres">
      <dgm:prSet presAssocID="{C2CBACA3-6DAC-4A3B-A9EF-6CD84C2B06DA}" presName="vertSpace2a" presStyleCnt="0"/>
      <dgm:spPr/>
    </dgm:pt>
    <dgm:pt modelId="{BAEB52F0-7098-4F64-BA1D-7AFACE73DECA}" type="pres">
      <dgm:prSet presAssocID="{C2CBACA3-6DAC-4A3B-A9EF-6CD84C2B06DA}" presName="horz2" presStyleCnt="0"/>
      <dgm:spPr/>
    </dgm:pt>
    <dgm:pt modelId="{ADFA6499-F87D-4D96-87FB-DAF16578BE77}" type="pres">
      <dgm:prSet presAssocID="{C2CBACA3-6DAC-4A3B-A9EF-6CD84C2B06DA}" presName="horzSpace2" presStyleCnt="0"/>
      <dgm:spPr/>
    </dgm:pt>
    <dgm:pt modelId="{BE8ECFCA-0BE0-4D5F-9788-DC4C3B52D13A}" type="pres">
      <dgm:prSet presAssocID="{C2CBACA3-6DAC-4A3B-A9EF-6CD84C2B06DA}" presName="tx2" presStyleLbl="revTx" presStyleIdx="7" presStyleCnt="8"/>
      <dgm:spPr/>
    </dgm:pt>
    <dgm:pt modelId="{29B210EF-121C-4096-80BC-6530C9C0F990}" type="pres">
      <dgm:prSet presAssocID="{C2CBACA3-6DAC-4A3B-A9EF-6CD84C2B06DA}" presName="vert2" presStyleCnt="0"/>
      <dgm:spPr/>
    </dgm:pt>
    <dgm:pt modelId="{993DFC6D-5B37-4883-9F08-8E02DC53014D}" type="pres">
      <dgm:prSet presAssocID="{C2CBACA3-6DAC-4A3B-A9EF-6CD84C2B06DA}" presName="thinLine2b" presStyleLbl="callout" presStyleIdx="4" presStyleCnt="5"/>
      <dgm:spPr/>
    </dgm:pt>
    <dgm:pt modelId="{8C53FC46-57C1-4DB7-A184-324769B0292C}" type="pres">
      <dgm:prSet presAssocID="{C2CBACA3-6DAC-4A3B-A9EF-6CD84C2B06DA}" presName="vertSpace2b" presStyleCnt="0"/>
      <dgm:spPr/>
    </dgm:pt>
  </dgm:ptLst>
  <dgm:cxnLst>
    <dgm:cxn modelId="{E319EB0C-E01C-45E1-A267-4F10D9AB2FDB}" srcId="{A83422B9-CE96-4727-AC75-4D0ACAED07A0}" destId="{9DB5A9D7-3973-48C4-8B58-779055619007}" srcOrd="2" destOrd="0" parTransId="{3B5CB575-D3A9-4562-A882-8E0DCF37DCCD}" sibTransId="{73BEEA20-81D3-4709-8B2C-46EB75A09E6B}"/>
    <dgm:cxn modelId="{089F5024-4E5F-4C52-A4BB-1341F6DD7564}" type="presOf" srcId="{9DB5A9D7-3973-48C4-8B58-779055619007}" destId="{085CD70F-C94C-4B40-A799-201F078F1A7B}" srcOrd="0" destOrd="0" presId="urn:microsoft.com/office/officeart/2008/layout/LinedList"/>
    <dgm:cxn modelId="{4518E425-493E-478C-8C01-C73F6A36F9A5}" type="presOf" srcId="{76D7B072-BBE8-401B-8187-DED868226498}" destId="{1C7A0A3C-8B56-455A-B6FB-9D61A68906C4}" srcOrd="0" destOrd="0" presId="urn:microsoft.com/office/officeart/2008/layout/LinedList"/>
    <dgm:cxn modelId="{D4927F28-5D3C-467C-B150-FB92283D785D}" srcId="{9DB5A9D7-3973-48C4-8B58-779055619007}" destId="{C2CBACA3-6DAC-4A3B-A9EF-6CD84C2B06DA}" srcOrd="0" destOrd="0" parTransId="{1700F3F7-262A-425E-A1E8-B5113C465604}" sibTransId="{DEC42906-2FDD-4B41-99F2-9876104845EC}"/>
    <dgm:cxn modelId="{B08A855F-EACF-48C9-9468-22048627648F}" type="presOf" srcId="{37592E16-A7AE-4BA4-96A4-326EC8A4686C}" destId="{7EBB17A9-5661-4ADB-A7CF-D503A5463791}" srcOrd="0" destOrd="0" presId="urn:microsoft.com/office/officeart/2008/layout/LinedList"/>
    <dgm:cxn modelId="{537BEE73-B887-4C87-8CEC-B93D977D7572}" type="presOf" srcId="{A83422B9-CE96-4727-AC75-4D0ACAED07A0}" destId="{8967BF7E-4A50-4723-92AE-35D3EE517EA0}" srcOrd="0" destOrd="0" presId="urn:microsoft.com/office/officeart/2008/layout/LinedList"/>
    <dgm:cxn modelId="{16CE9191-2445-4205-9E15-AA41E2B0A333}" type="presOf" srcId="{6A766A9F-5BE1-4773-BAD7-3E85698636A8}" destId="{0AC7111C-4648-4BE0-AA95-6B0C692C6043}" srcOrd="0" destOrd="0" presId="urn:microsoft.com/office/officeart/2008/layout/LinedList"/>
    <dgm:cxn modelId="{B6B15398-188B-4F45-98A4-FDD9409AE473}" srcId="{9E4F8953-EE26-40D6-A290-98DCCE5CA02C}" destId="{6A766A9F-5BE1-4773-BAD7-3E85698636A8}" srcOrd="1" destOrd="0" parTransId="{D571E563-1D99-4C18-B18B-C763D1DC7526}" sibTransId="{CC95F579-53C2-4FF4-9163-11DBAC1B8B58}"/>
    <dgm:cxn modelId="{0DD1DAA1-02D4-40E8-A685-7920DBC731CE}" srcId="{9E4F8953-EE26-40D6-A290-98DCCE5CA02C}" destId="{FF870D9D-7CFD-4650-9053-AFC3A7D24B2A}" srcOrd="0" destOrd="0" parTransId="{24D57FED-124E-4FBD-AAE8-F94944DC54EF}" sibTransId="{DB30B603-EBCC-4CFC-BFD8-C38A09B371B5}"/>
    <dgm:cxn modelId="{193CE0B1-C99C-4433-BA17-C983F28D87B8}" srcId="{2483D762-421C-41FE-9921-F9B71FE60CD1}" destId="{37592E16-A7AE-4BA4-96A4-326EC8A4686C}" srcOrd="1" destOrd="0" parTransId="{07D2C868-804D-4F5E-A591-709E4CDF9ED7}" sibTransId="{DF17A32F-E826-4B6E-9045-F275B0C6A730}"/>
    <dgm:cxn modelId="{4D7970B3-9EC2-4C38-A95E-3F722A33DC9A}" srcId="{2483D762-421C-41FE-9921-F9B71FE60CD1}" destId="{76D7B072-BBE8-401B-8187-DED868226498}" srcOrd="0" destOrd="0" parTransId="{4269B38F-4D52-47EC-8C76-BFB03FE6AD77}" sibTransId="{C03C7A7A-7B91-41B4-81F0-9ACB17DE6CFF}"/>
    <dgm:cxn modelId="{5446D3B9-0152-46AE-B9A9-03E69E17DC2D}" type="presOf" srcId="{2483D762-421C-41FE-9921-F9B71FE60CD1}" destId="{97DA248C-B02D-452A-8023-66CAC46ABFEB}" srcOrd="0" destOrd="0" presId="urn:microsoft.com/office/officeart/2008/layout/LinedList"/>
    <dgm:cxn modelId="{131CA6C1-309F-4E29-96FD-CB9855C31748}" srcId="{A83422B9-CE96-4727-AC75-4D0ACAED07A0}" destId="{9E4F8953-EE26-40D6-A290-98DCCE5CA02C}" srcOrd="1" destOrd="0" parTransId="{63AE045D-6183-4CFA-A70F-05FC72CBDB79}" sibTransId="{BFBAF9F5-377A-499C-9426-DDF52264C50A}"/>
    <dgm:cxn modelId="{0067D6C5-3DA4-4A9F-ABA8-82B17B4E1C2A}" type="presOf" srcId="{FF870D9D-7CFD-4650-9053-AFC3A7D24B2A}" destId="{1C58C4FD-DDDD-42BB-95EE-4A6CFCB1A842}" srcOrd="0" destOrd="0" presId="urn:microsoft.com/office/officeart/2008/layout/LinedList"/>
    <dgm:cxn modelId="{8682E8CD-AF7B-4A51-9B85-C6C499F32102}" srcId="{A83422B9-CE96-4727-AC75-4D0ACAED07A0}" destId="{2483D762-421C-41FE-9921-F9B71FE60CD1}" srcOrd="0" destOrd="0" parTransId="{A0302819-A2F5-4430-9804-0D0407EB5150}" sibTransId="{7871FB23-FC26-4D94-B827-1F4A726D78CE}"/>
    <dgm:cxn modelId="{2B90F0CD-5E72-42DD-AD98-ED095010F9DC}" type="presOf" srcId="{9E4F8953-EE26-40D6-A290-98DCCE5CA02C}" destId="{FF15C0CD-F8EF-4A17-AD35-FFBFC8B1035E}" srcOrd="0" destOrd="0" presId="urn:microsoft.com/office/officeart/2008/layout/LinedList"/>
    <dgm:cxn modelId="{F8A812F4-673E-4BD2-A6BD-4B62706FD017}" type="presOf" srcId="{C2CBACA3-6DAC-4A3B-A9EF-6CD84C2B06DA}" destId="{BE8ECFCA-0BE0-4D5F-9788-DC4C3B52D13A}" srcOrd="0" destOrd="0" presId="urn:microsoft.com/office/officeart/2008/layout/LinedList"/>
    <dgm:cxn modelId="{956A5C64-F3AB-4341-9EFA-C8BBEA0C1032}" type="presParOf" srcId="{8967BF7E-4A50-4723-92AE-35D3EE517EA0}" destId="{2257C3FC-F9C4-4C22-A98E-C190E07A0850}" srcOrd="0" destOrd="0" presId="urn:microsoft.com/office/officeart/2008/layout/LinedList"/>
    <dgm:cxn modelId="{B7126DD1-FD32-449D-B9F2-0C48030A564A}" type="presParOf" srcId="{8967BF7E-4A50-4723-92AE-35D3EE517EA0}" destId="{90470ACA-A536-4244-B594-4133A4982FAD}" srcOrd="1" destOrd="0" presId="urn:microsoft.com/office/officeart/2008/layout/LinedList"/>
    <dgm:cxn modelId="{BEC77F3B-E3FC-4BB4-98DF-F6D548ACEBCB}" type="presParOf" srcId="{90470ACA-A536-4244-B594-4133A4982FAD}" destId="{97DA248C-B02D-452A-8023-66CAC46ABFEB}" srcOrd="0" destOrd="0" presId="urn:microsoft.com/office/officeart/2008/layout/LinedList"/>
    <dgm:cxn modelId="{868051E5-6EF0-4C65-B773-752694616C86}" type="presParOf" srcId="{90470ACA-A536-4244-B594-4133A4982FAD}" destId="{913F8A89-C25B-481C-80DE-6068512EB2DE}" srcOrd="1" destOrd="0" presId="urn:microsoft.com/office/officeart/2008/layout/LinedList"/>
    <dgm:cxn modelId="{9A338077-0678-4DC4-B724-3621C6425B6B}" type="presParOf" srcId="{913F8A89-C25B-481C-80DE-6068512EB2DE}" destId="{55A129DF-A64D-4541-819C-79FB36FCD955}" srcOrd="0" destOrd="0" presId="urn:microsoft.com/office/officeart/2008/layout/LinedList"/>
    <dgm:cxn modelId="{E17BEA38-C3FC-4B2A-8199-64C443FF3F0E}" type="presParOf" srcId="{913F8A89-C25B-481C-80DE-6068512EB2DE}" destId="{3047F8BD-56C7-4823-96F5-6523E7D26256}" srcOrd="1" destOrd="0" presId="urn:microsoft.com/office/officeart/2008/layout/LinedList"/>
    <dgm:cxn modelId="{0666D951-3558-4386-8C65-7CF386D0BA7B}" type="presParOf" srcId="{3047F8BD-56C7-4823-96F5-6523E7D26256}" destId="{72258043-74B3-4542-9FF8-E8ADC247A1E2}" srcOrd="0" destOrd="0" presId="urn:microsoft.com/office/officeart/2008/layout/LinedList"/>
    <dgm:cxn modelId="{7C2207A2-2396-4760-9062-77FED32E58C5}" type="presParOf" srcId="{3047F8BD-56C7-4823-96F5-6523E7D26256}" destId="{1C7A0A3C-8B56-455A-B6FB-9D61A68906C4}" srcOrd="1" destOrd="0" presId="urn:microsoft.com/office/officeart/2008/layout/LinedList"/>
    <dgm:cxn modelId="{650414EB-9BB4-4E88-9263-10585222D374}" type="presParOf" srcId="{3047F8BD-56C7-4823-96F5-6523E7D26256}" destId="{0987EE69-F519-4656-AAB2-798BF66009A4}" srcOrd="2" destOrd="0" presId="urn:microsoft.com/office/officeart/2008/layout/LinedList"/>
    <dgm:cxn modelId="{F9C7EC85-0D48-4A37-8699-E38FC8691D77}" type="presParOf" srcId="{913F8A89-C25B-481C-80DE-6068512EB2DE}" destId="{379F568D-5B7A-45E2-BD4D-C98812AFEACA}" srcOrd="2" destOrd="0" presId="urn:microsoft.com/office/officeart/2008/layout/LinedList"/>
    <dgm:cxn modelId="{6049E835-7A63-43C3-BF37-CD2D97284993}" type="presParOf" srcId="{913F8A89-C25B-481C-80DE-6068512EB2DE}" destId="{46242AAC-C2C2-4069-B3C7-248CACAC41E4}" srcOrd="3" destOrd="0" presId="urn:microsoft.com/office/officeart/2008/layout/LinedList"/>
    <dgm:cxn modelId="{15C36B05-1832-4ADB-A3AB-1B11B2F07682}" type="presParOf" srcId="{913F8A89-C25B-481C-80DE-6068512EB2DE}" destId="{AA823805-5C09-4CB1-B2BB-8533A18BBD67}" srcOrd="4" destOrd="0" presId="urn:microsoft.com/office/officeart/2008/layout/LinedList"/>
    <dgm:cxn modelId="{E730B9D9-E4D1-4C4B-88B5-4B73AA76EB27}" type="presParOf" srcId="{AA823805-5C09-4CB1-B2BB-8533A18BBD67}" destId="{80AA6A2A-EAD5-4A5A-BDF6-53B887EF4459}" srcOrd="0" destOrd="0" presId="urn:microsoft.com/office/officeart/2008/layout/LinedList"/>
    <dgm:cxn modelId="{49BCFB5E-C392-4C98-8455-6C406B16DED7}" type="presParOf" srcId="{AA823805-5C09-4CB1-B2BB-8533A18BBD67}" destId="{7EBB17A9-5661-4ADB-A7CF-D503A5463791}" srcOrd="1" destOrd="0" presId="urn:microsoft.com/office/officeart/2008/layout/LinedList"/>
    <dgm:cxn modelId="{AA49243F-448E-46CE-BC39-06AD0A2E8A55}" type="presParOf" srcId="{AA823805-5C09-4CB1-B2BB-8533A18BBD67}" destId="{25559383-52CA-4D37-A9FE-B83F5924004E}" srcOrd="2" destOrd="0" presId="urn:microsoft.com/office/officeart/2008/layout/LinedList"/>
    <dgm:cxn modelId="{963FB6C1-B59E-4FC6-A364-12B565D026AE}" type="presParOf" srcId="{913F8A89-C25B-481C-80DE-6068512EB2DE}" destId="{8A886DD3-C971-4F05-B887-F441614F5856}" srcOrd="5" destOrd="0" presId="urn:microsoft.com/office/officeart/2008/layout/LinedList"/>
    <dgm:cxn modelId="{210F1C94-BB20-4EEC-AAB9-9AA9B31D94A6}" type="presParOf" srcId="{913F8A89-C25B-481C-80DE-6068512EB2DE}" destId="{C0DF3572-4609-4434-AA49-5822FAB6DF02}" srcOrd="6" destOrd="0" presId="urn:microsoft.com/office/officeart/2008/layout/LinedList"/>
    <dgm:cxn modelId="{70F9831F-5C89-45D3-899B-C559BB971085}" type="presParOf" srcId="{8967BF7E-4A50-4723-92AE-35D3EE517EA0}" destId="{F308D761-F8DE-4E9B-946F-D838E3E8212C}" srcOrd="2" destOrd="0" presId="urn:microsoft.com/office/officeart/2008/layout/LinedList"/>
    <dgm:cxn modelId="{D8302F98-590B-4321-845C-54CE0125F2DA}" type="presParOf" srcId="{8967BF7E-4A50-4723-92AE-35D3EE517EA0}" destId="{705DC3C4-8B80-4DB4-8AC7-B96E95224ABF}" srcOrd="3" destOrd="0" presId="urn:microsoft.com/office/officeart/2008/layout/LinedList"/>
    <dgm:cxn modelId="{CC86C4FF-69B2-46AB-9A7C-FA39790A6996}" type="presParOf" srcId="{705DC3C4-8B80-4DB4-8AC7-B96E95224ABF}" destId="{FF15C0CD-F8EF-4A17-AD35-FFBFC8B1035E}" srcOrd="0" destOrd="0" presId="urn:microsoft.com/office/officeart/2008/layout/LinedList"/>
    <dgm:cxn modelId="{A5F72C37-D4CF-4B7D-A982-9899679EDF24}" type="presParOf" srcId="{705DC3C4-8B80-4DB4-8AC7-B96E95224ABF}" destId="{4C18A434-EA56-484D-8FE0-AC607199663F}" srcOrd="1" destOrd="0" presId="urn:microsoft.com/office/officeart/2008/layout/LinedList"/>
    <dgm:cxn modelId="{A46783A6-4519-426A-ADDD-86DC63D5258A}" type="presParOf" srcId="{4C18A434-EA56-484D-8FE0-AC607199663F}" destId="{BB62BC84-D731-49D7-8A46-CB3D25359BD4}" srcOrd="0" destOrd="0" presId="urn:microsoft.com/office/officeart/2008/layout/LinedList"/>
    <dgm:cxn modelId="{A2CA868B-89D9-4ED6-917F-8D2AC6058C82}" type="presParOf" srcId="{4C18A434-EA56-484D-8FE0-AC607199663F}" destId="{EB9766C7-A589-4D6E-9C5C-607FDD2B893C}" srcOrd="1" destOrd="0" presId="urn:microsoft.com/office/officeart/2008/layout/LinedList"/>
    <dgm:cxn modelId="{58DE7420-1804-4302-8C4B-FDF5193D1A4D}" type="presParOf" srcId="{EB9766C7-A589-4D6E-9C5C-607FDD2B893C}" destId="{0164231E-6CCB-4721-8397-40681B1BC651}" srcOrd="0" destOrd="0" presId="urn:microsoft.com/office/officeart/2008/layout/LinedList"/>
    <dgm:cxn modelId="{7456686D-5B6D-4717-84F2-BE99C789F945}" type="presParOf" srcId="{EB9766C7-A589-4D6E-9C5C-607FDD2B893C}" destId="{1C58C4FD-DDDD-42BB-95EE-4A6CFCB1A842}" srcOrd="1" destOrd="0" presId="urn:microsoft.com/office/officeart/2008/layout/LinedList"/>
    <dgm:cxn modelId="{918BCAE4-3645-4E18-81FF-6D533196EEA3}" type="presParOf" srcId="{EB9766C7-A589-4D6E-9C5C-607FDD2B893C}" destId="{023880BD-4351-45A7-AE37-207BA7F5728A}" srcOrd="2" destOrd="0" presId="urn:microsoft.com/office/officeart/2008/layout/LinedList"/>
    <dgm:cxn modelId="{D64C6DF0-291F-4291-84DB-3B2B0B60EDD8}" type="presParOf" srcId="{4C18A434-EA56-484D-8FE0-AC607199663F}" destId="{1632CAD3-01EB-4B17-843D-81488BD83C33}" srcOrd="2" destOrd="0" presId="urn:microsoft.com/office/officeart/2008/layout/LinedList"/>
    <dgm:cxn modelId="{3460F90F-F817-47FB-9ACF-F98EB1DCEA4F}" type="presParOf" srcId="{4C18A434-EA56-484D-8FE0-AC607199663F}" destId="{EFB00DF6-5A94-445D-B85E-1906946BED32}" srcOrd="3" destOrd="0" presId="urn:microsoft.com/office/officeart/2008/layout/LinedList"/>
    <dgm:cxn modelId="{D7672599-C501-4A14-AE2C-2E88120E633E}" type="presParOf" srcId="{4C18A434-EA56-484D-8FE0-AC607199663F}" destId="{8B3F982C-49B8-461B-AA69-A6AB8ADA5278}" srcOrd="4" destOrd="0" presId="urn:microsoft.com/office/officeart/2008/layout/LinedList"/>
    <dgm:cxn modelId="{F4C2E16C-6C41-462F-A5B4-43320D636335}" type="presParOf" srcId="{8B3F982C-49B8-461B-AA69-A6AB8ADA5278}" destId="{3A04C1DF-B8C6-4EDE-BDED-EF84AE5E2810}" srcOrd="0" destOrd="0" presId="urn:microsoft.com/office/officeart/2008/layout/LinedList"/>
    <dgm:cxn modelId="{273CDB41-9B46-4EA9-8F2A-C562553E4E83}" type="presParOf" srcId="{8B3F982C-49B8-461B-AA69-A6AB8ADA5278}" destId="{0AC7111C-4648-4BE0-AA95-6B0C692C6043}" srcOrd="1" destOrd="0" presId="urn:microsoft.com/office/officeart/2008/layout/LinedList"/>
    <dgm:cxn modelId="{4737F51A-0C8C-462A-B25E-4410BF22E7B1}" type="presParOf" srcId="{8B3F982C-49B8-461B-AA69-A6AB8ADA5278}" destId="{F5042C98-CC7D-43F2-A1CA-6A99E5B0002A}" srcOrd="2" destOrd="0" presId="urn:microsoft.com/office/officeart/2008/layout/LinedList"/>
    <dgm:cxn modelId="{2ED97F2C-4E12-4508-ADF9-D680150003C3}" type="presParOf" srcId="{4C18A434-EA56-484D-8FE0-AC607199663F}" destId="{959710B1-8872-42BE-A84D-9846247D9BA2}" srcOrd="5" destOrd="0" presId="urn:microsoft.com/office/officeart/2008/layout/LinedList"/>
    <dgm:cxn modelId="{A67DB8AA-5C14-4AA6-8E55-0D66D212B150}" type="presParOf" srcId="{4C18A434-EA56-484D-8FE0-AC607199663F}" destId="{FB993F46-A890-4585-8929-973A7160036B}" srcOrd="6" destOrd="0" presId="urn:microsoft.com/office/officeart/2008/layout/LinedList"/>
    <dgm:cxn modelId="{B8BF68C6-689E-4096-9E6A-F7AF48761278}" type="presParOf" srcId="{8967BF7E-4A50-4723-92AE-35D3EE517EA0}" destId="{E3E103C9-6322-46F2-9E3F-C83F1F66EDBF}" srcOrd="4" destOrd="0" presId="urn:microsoft.com/office/officeart/2008/layout/LinedList"/>
    <dgm:cxn modelId="{AAAF25F1-D7D4-47C7-8467-FCEFD29540AD}" type="presParOf" srcId="{8967BF7E-4A50-4723-92AE-35D3EE517EA0}" destId="{21E1058A-1734-40C4-8419-FB9DE2505C4E}" srcOrd="5" destOrd="0" presId="urn:microsoft.com/office/officeart/2008/layout/LinedList"/>
    <dgm:cxn modelId="{4BEE988B-EF29-4F73-9195-CDFDBE7867C6}" type="presParOf" srcId="{21E1058A-1734-40C4-8419-FB9DE2505C4E}" destId="{085CD70F-C94C-4B40-A799-201F078F1A7B}" srcOrd="0" destOrd="0" presId="urn:microsoft.com/office/officeart/2008/layout/LinedList"/>
    <dgm:cxn modelId="{8602B0DC-FB7E-4DD7-B6C0-054D541303D0}" type="presParOf" srcId="{21E1058A-1734-40C4-8419-FB9DE2505C4E}" destId="{116CDF14-1378-44D1-9A23-4612969091F1}" srcOrd="1" destOrd="0" presId="urn:microsoft.com/office/officeart/2008/layout/LinedList"/>
    <dgm:cxn modelId="{DB84A3DE-7CFA-4A6D-81F3-CCEC9D4EDC0D}" type="presParOf" srcId="{116CDF14-1378-44D1-9A23-4612969091F1}" destId="{A4CF7068-31DD-4AB3-B6D1-EFDA93D423CD}" srcOrd="0" destOrd="0" presId="urn:microsoft.com/office/officeart/2008/layout/LinedList"/>
    <dgm:cxn modelId="{F49A01FB-4BF6-4167-8A4B-AB390BEB540D}" type="presParOf" srcId="{116CDF14-1378-44D1-9A23-4612969091F1}" destId="{BAEB52F0-7098-4F64-BA1D-7AFACE73DECA}" srcOrd="1" destOrd="0" presId="urn:microsoft.com/office/officeart/2008/layout/LinedList"/>
    <dgm:cxn modelId="{CB7D6FCC-08D6-47AE-8D03-F279C25C9355}" type="presParOf" srcId="{BAEB52F0-7098-4F64-BA1D-7AFACE73DECA}" destId="{ADFA6499-F87D-4D96-87FB-DAF16578BE77}" srcOrd="0" destOrd="0" presId="urn:microsoft.com/office/officeart/2008/layout/LinedList"/>
    <dgm:cxn modelId="{C121CF0C-E9E2-42F0-9D7B-D34DEECAC227}" type="presParOf" srcId="{BAEB52F0-7098-4F64-BA1D-7AFACE73DECA}" destId="{BE8ECFCA-0BE0-4D5F-9788-DC4C3B52D13A}" srcOrd="1" destOrd="0" presId="urn:microsoft.com/office/officeart/2008/layout/LinedList"/>
    <dgm:cxn modelId="{457B5CBA-40F5-4D32-9FEB-1245A495574B}" type="presParOf" srcId="{BAEB52F0-7098-4F64-BA1D-7AFACE73DECA}" destId="{29B210EF-121C-4096-80BC-6530C9C0F990}" srcOrd="2" destOrd="0" presId="urn:microsoft.com/office/officeart/2008/layout/LinedList"/>
    <dgm:cxn modelId="{F4A5775B-F8EA-4EEC-8592-6050669C7F5B}" type="presParOf" srcId="{116CDF14-1378-44D1-9A23-4612969091F1}" destId="{993DFC6D-5B37-4883-9F08-8E02DC53014D}" srcOrd="2" destOrd="0" presId="urn:microsoft.com/office/officeart/2008/layout/LinedList"/>
    <dgm:cxn modelId="{4B55A999-00B5-406E-9F44-C812AE464AFB}" type="presParOf" srcId="{116CDF14-1378-44D1-9A23-4612969091F1}" destId="{8C53FC46-57C1-4DB7-A184-324769B0292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7DA5D5F-B3DD-441A-94DE-2A41042D0C75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en-GB"/>
        </a:p>
      </dgm:t>
    </dgm:pt>
    <dgm:pt modelId="{35CBCDD7-73C7-4A6E-BDF6-AF8D778E33D9}">
      <dgm:prSet/>
      <dgm:spPr/>
      <dgm:t>
        <a:bodyPr/>
        <a:lstStyle/>
        <a:p>
          <a:r>
            <a:rPr lang="en-GB"/>
            <a:t>Data Overview</a:t>
          </a:r>
        </a:p>
      </dgm:t>
    </dgm:pt>
    <dgm:pt modelId="{A2FFA48D-8404-4EE8-A6F6-30F9E68F4E6C}" type="parTrans" cxnId="{0CADBEF0-C7AE-4279-B8B3-3AE1EE3165EA}">
      <dgm:prSet/>
      <dgm:spPr/>
      <dgm:t>
        <a:bodyPr/>
        <a:lstStyle/>
        <a:p>
          <a:endParaRPr lang="en-GB"/>
        </a:p>
      </dgm:t>
    </dgm:pt>
    <dgm:pt modelId="{BEB4F102-835C-45B1-970D-440D3FBFB84C}" type="sibTrans" cxnId="{0CADBEF0-C7AE-4279-B8B3-3AE1EE3165EA}">
      <dgm:prSet/>
      <dgm:spPr/>
      <dgm:t>
        <a:bodyPr/>
        <a:lstStyle/>
        <a:p>
          <a:endParaRPr lang="en-GB"/>
        </a:p>
      </dgm:t>
    </dgm:pt>
    <dgm:pt modelId="{6DD2EEBC-70B8-4DAE-B1FC-C089ACA9031A}">
      <dgm:prSet/>
      <dgm:spPr/>
      <dgm:t>
        <a:bodyPr/>
        <a:lstStyle/>
        <a:p>
          <a:r>
            <a:rPr lang="en-GB" dirty="0"/>
            <a:t>Exploring the 6 Numeric Features</a:t>
          </a:r>
        </a:p>
      </dgm:t>
    </dgm:pt>
    <dgm:pt modelId="{1DD08849-8D93-4DE0-BE47-2940A4639CC1}" type="parTrans" cxnId="{BC5C62FB-87E6-4DC1-B778-664D735BA48D}">
      <dgm:prSet/>
      <dgm:spPr/>
      <dgm:t>
        <a:bodyPr/>
        <a:lstStyle/>
        <a:p>
          <a:endParaRPr lang="en-GB"/>
        </a:p>
      </dgm:t>
    </dgm:pt>
    <dgm:pt modelId="{3A4371C3-8DC0-4A0E-94B5-E49A91DCB174}" type="sibTrans" cxnId="{BC5C62FB-87E6-4DC1-B778-664D735BA48D}">
      <dgm:prSet/>
      <dgm:spPr/>
      <dgm:t>
        <a:bodyPr/>
        <a:lstStyle/>
        <a:p>
          <a:endParaRPr lang="en-GB"/>
        </a:p>
      </dgm:t>
    </dgm:pt>
    <dgm:pt modelId="{2B6B4D91-8B1E-4A29-A4C8-62E14D202E46}">
      <dgm:prSet/>
      <dgm:spPr/>
      <dgm:t>
        <a:bodyPr/>
        <a:lstStyle/>
        <a:p>
          <a:r>
            <a:rPr lang="en-GB" dirty="0"/>
            <a:t>Correlation Analysis and Principal Component Analysis</a:t>
          </a:r>
        </a:p>
      </dgm:t>
    </dgm:pt>
    <dgm:pt modelId="{306DCEDC-9B59-4F0B-BAE4-5BA1DA195299}" type="parTrans" cxnId="{6F08D824-B136-4016-BC9B-5A9E1FB596FB}">
      <dgm:prSet/>
      <dgm:spPr/>
      <dgm:t>
        <a:bodyPr/>
        <a:lstStyle/>
        <a:p>
          <a:endParaRPr lang="en-GB"/>
        </a:p>
      </dgm:t>
    </dgm:pt>
    <dgm:pt modelId="{4BC075E6-E429-4CD6-9257-D807D2909EDA}" type="sibTrans" cxnId="{6F08D824-B136-4016-BC9B-5A9E1FB596FB}">
      <dgm:prSet/>
      <dgm:spPr/>
      <dgm:t>
        <a:bodyPr/>
        <a:lstStyle/>
        <a:p>
          <a:endParaRPr lang="en-GB"/>
        </a:p>
      </dgm:t>
    </dgm:pt>
    <dgm:pt modelId="{E16FFFF8-96F5-4A78-9DF5-5336C9E2759D}">
      <dgm:prSet/>
      <dgm:spPr/>
      <dgm:t>
        <a:bodyPr/>
        <a:lstStyle/>
        <a:p>
          <a:r>
            <a:rPr lang="en-GB" dirty="0"/>
            <a:t>Outlier Handling</a:t>
          </a:r>
        </a:p>
      </dgm:t>
    </dgm:pt>
    <dgm:pt modelId="{4A4CCB5A-ADC3-4B77-B1F1-AFEF3FCCD940}" type="sibTrans" cxnId="{8718A812-6E4C-4223-86EF-F24811CE4039}">
      <dgm:prSet/>
      <dgm:spPr/>
      <dgm:t>
        <a:bodyPr/>
        <a:lstStyle/>
        <a:p>
          <a:endParaRPr lang="en-GB"/>
        </a:p>
      </dgm:t>
    </dgm:pt>
    <dgm:pt modelId="{02FDB6AC-75EA-4C9B-A9D1-BF12754A0D8A}" type="parTrans" cxnId="{8718A812-6E4C-4223-86EF-F24811CE4039}">
      <dgm:prSet/>
      <dgm:spPr/>
      <dgm:t>
        <a:bodyPr/>
        <a:lstStyle/>
        <a:p>
          <a:endParaRPr lang="en-GB"/>
        </a:p>
      </dgm:t>
    </dgm:pt>
    <dgm:pt modelId="{1EAB1D54-74CA-4147-A533-BC7EB64602A8}" type="pres">
      <dgm:prSet presAssocID="{17DA5D5F-B3DD-441A-94DE-2A41042D0C75}" presName="linear" presStyleCnt="0">
        <dgm:presLayoutVars>
          <dgm:animLvl val="lvl"/>
          <dgm:resizeHandles val="exact"/>
        </dgm:presLayoutVars>
      </dgm:prSet>
      <dgm:spPr/>
    </dgm:pt>
    <dgm:pt modelId="{B5246EC1-1C82-4D44-8649-2C303B6C968D}" type="pres">
      <dgm:prSet presAssocID="{35CBCDD7-73C7-4A6E-BDF6-AF8D778E33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9A2EE1-DACE-40B4-9F66-6D2FEF5E61CF}" type="pres">
      <dgm:prSet presAssocID="{BEB4F102-835C-45B1-970D-440D3FBFB84C}" presName="spacer" presStyleCnt="0"/>
      <dgm:spPr/>
    </dgm:pt>
    <dgm:pt modelId="{A313CB28-0DBF-448E-BBBC-F2D08CF729FE}" type="pres">
      <dgm:prSet presAssocID="{6DD2EEBC-70B8-4DAE-B1FC-C089ACA903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A5F1AD-1610-4853-B8F9-514FFD193771}" type="pres">
      <dgm:prSet presAssocID="{3A4371C3-8DC0-4A0E-94B5-E49A91DCB174}" presName="spacer" presStyleCnt="0"/>
      <dgm:spPr/>
    </dgm:pt>
    <dgm:pt modelId="{BBDB09D1-D2F6-42C3-AA9C-6554BE731878}" type="pres">
      <dgm:prSet presAssocID="{E16FFFF8-96F5-4A78-9DF5-5336C9E275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B210CF-3CCF-4E64-8632-7D3B0EE1FB7A}" type="pres">
      <dgm:prSet presAssocID="{4A4CCB5A-ADC3-4B77-B1F1-AFEF3FCCD940}" presName="spacer" presStyleCnt="0"/>
      <dgm:spPr/>
    </dgm:pt>
    <dgm:pt modelId="{68BFE65D-E024-4EB2-8870-98B9C6EC922D}" type="pres">
      <dgm:prSet presAssocID="{2B6B4D91-8B1E-4A29-A4C8-62E14D202E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B3CA01-25AC-4E39-8955-23BF73254C30}" type="presOf" srcId="{2B6B4D91-8B1E-4A29-A4C8-62E14D202E46}" destId="{68BFE65D-E024-4EB2-8870-98B9C6EC922D}" srcOrd="0" destOrd="0" presId="urn:microsoft.com/office/officeart/2005/8/layout/vList2"/>
    <dgm:cxn modelId="{8718A812-6E4C-4223-86EF-F24811CE4039}" srcId="{17DA5D5F-B3DD-441A-94DE-2A41042D0C75}" destId="{E16FFFF8-96F5-4A78-9DF5-5336C9E2759D}" srcOrd="2" destOrd="0" parTransId="{02FDB6AC-75EA-4C9B-A9D1-BF12754A0D8A}" sibTransId="{4A4CCB5A-ADC3-4B77-B1F1-AFEF3FCCD940}"/>
    <dgm:cxn modelId="{C500321E-F00F-4EBB-836C-CFC4A446D86A}" type="presOf" srcId="{6DD2EEBC-70B8-4DAE-B1FC-C089ACA9031A}" destId="{A313CB28-0DBF-448E-BBBC-F2D08CF729FE}" srcOrd="0" destOrd="0" presId="urn:microsoft.com/office/officeart/2005/8/layout/vList2"/>
    <dgm:cxn modelId="{6F08D824-B136-4016-BC9B-5A9E1FB596FB}" srcId="{17DA5D5F-B3DD-441A-94DE-2A41042D0C75}" destId="{2B6B4D91-8B1E-4A29-A4C8-62E14D202E46}" srcOrd="3" destOrd="0" parTransId="{306DCEDC-9B59-4F0B-BAE4-5BA1DA195299}" sibTransId="{4BC075E6-E429-4CD6-9257-D807D2909EDA}"/>
    <dgm:cxn modelId="{F154867C-236D-47B6-9295-6B1C3B63DA7F}" type="presOf" srcId="{17DA5D5F-B3DD-441A-94DE-2A41042D0C75}" destId="{1EAB1D54-74CA-4147-A533-BC7EB64602A8}" srcOrd="0" destOrd="0" presId="urn:microsoft.com/office/officeart/2005/8/layout/vList2"/>
    <dgm:cxn modelId="{763323AE-6A8E-43D9-8084-5652AE620521}" type="presOf" srcId="{E16FFFF8-96F5-4A78-9DF5-5336C9E2759D}" destId="{BBDB09D1-D2F6-42C3-AA9C-6554BE731878}" srcOrd="0" destOrd="0" presId="urn:microsoft.com/office/officeart/2005/8/layout/vList2"/>
    <dgm:cxn modelId="{954862BC-BFBA-414B-855E-D5A3F2FABE0E}" type="presOf" srcId="{35CBCDD7-73C7-4A6E-BDF6-AF8D778E33D9}" destId="{B5246EC1-1C82-4D44-8649-2C303B6C968D}" srcOrd="0" destOrd="0" presId="urn:microsoft.com/office/officeart/2005/8/layout/vList2"/>
    <dgm:cxn modelId="{0CADBEF0-C7AE-4279-B8B3-3AE1EE3165EA}" srcId="{17DA5D5F-B3DD-441A-94DE-2A41042D0C75}" destId="{35CBCDD7-73C7-4A6E-BDF6-AF8D778E33D9}" srcOrd="0" destOrd="0" parTransId="{A2FFA48D-8404-4EE8-A6F6-30F9E68F4E6C}" sibTransId="{BEB4F102-835C-45B1-970D-440D3FBFB84C}"/>
    <dgm:cxn modelId="{BC5C62FB-87E6-4DC1-B778-664D735BA48D}" srcId="{17DA5D5F-B3DD-441A-94DE-2A41042D0C75}" destId="{6DD2EEBC-70B8-4DAE-B1FC-C089ACA9031A}" srcOrd="1" destOrd="0" parTransId="{1DD08849-8D93-4DE0-BE47-2940A4639CC1}" sibTransId="{3A4371C3-8DC0-4A0E-94B5-E49A91DCB174}"/>
    <dgm:cxn modelId="{8032FB93-A98E-44E0-B6A5-203B045C9015}" type="presParOf" srcId="{1EAB1D54-74CA-4147-A533-BC7EB64602A8}" destId="{B5246EC1-1C82-4D44-8649-2C303B6C968D}" srcOrd="0" destOrd="0" presId="urn:microsoft.com/office/officeart/2005/8/layout/vList2"/>
    <dgm:cxn modelId="{B04CEA56-829A-41A2-B9EA-C579BEC41E55}" type="presParOf" srcId="{1EAB1D54-74CA-4147-A533-BC7EB64602A8}" destId="{FA9A2EE1-DACE-40B4-9F66-6D2FEF5E61CF}" srcOrd="1" destOrd="0" presId="urn:microsoft.com/office/officeart/2005/8/layout/vList2"/>
    <dgm:cxn modelId="{0B97AE06-8D15-46E3-B067-0F7AEC9BC100}" type="presParOf" srcId="{1EAB1D54-74CA-4147-A533-BC7EB64602A8}" destId="{A313CB28-0DBF-448E-BBBC-F2D08CF729FE}" srcOrd="2" destOrd="0" presId="urn:microsoft.com/office/officeart/2005/8/layout/vList2"/>
    <dgm:cxn modelId="{8F8E870D-85CE-4BFE-AAFB-B49F8F891884}" type="presParOf" srcId="{1EAB1D54-74CA-4147-A533-BC7EB64602A8}" destId="{D9A5F1AD-1610-4853-B8F9-514FFD193771}" srcOrd="3" destOrd="0" presId="urn:microsoft.com/office/officeart/2005/8/layout/vList2"/>
    <dgm:cxn modelId="{72CA967A-0C90-44BB-9709-FEACCAA13C9E}" type="presParOf" srcId="{1EAB1D54-74CA-4147-A533-BC7EB64602A8}" destId="{BBDB09D1-D2F6-42C3-AA9C-6554BE731878}" srcOrd="4" destOrd="0" presId="urn:microsoft.com/office/officeart/2005/8/layout/vList2"/>
    <dgm:cxn modelId="{4AA952D1-DDCC-414A-B284-DE6F846DF794}" type="presParOf" srcId="{1EAB1D54-74CA-4147-A533-BC7EB64602A8}" destId="{24B210CF-3CCF-4E64-8632-7D3B0EE1FB7A}" srcOrd="5" destOrd="0" presId="urn:microsoft.com/office/officeart/2005/8/layout/vList2"/>
    <dgm:cxn modelId="{32591416-E07E-4A13-AA2A-0E5E0E72B145}" type="presParOf" srcId="{1EAB1D54-74CA-4147-A533-BC7EB64602A8}" destId="{68BFE65D-E024-4EB2-8870-98B9C6EC92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B640A85-84AD-4245-8DF3-3A0F7D92A98A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GB"/>
        </a:p>
      </dgm:t>
    </dgm:pt>
    <dgm:pt modelId="{0DC0096F-1C4A-44DE-9A2D-050399783F20}">
      <dgm:prSet/>
      <dgm:spPr/>
      <dgm:t>
        <a:bodyPr/>
        <a:lstStyle/>
        <a:p>
          <a:r>
            <a:rPr lang="en-GB" dirty="0"/>
            <a:t>Pre-Processing</a:t>
          </a:r>
        </a:p>
      </dgm:t>
    </dgm:pt>
    <dgm:pt modelId="{53E40710-236A-485D-951E-055EA0B80168}" type="parTrans" cxnId="{C843D3FA-A43A-4250-B2D2-23E3299CAA1D}">
      <dgm:prSet/>
      <dgm:spPr/>
      <dgm:t>
        <a:bodyPr/>
        <a:lstStyle/>
        <a:p>
          <a:endParaRPr lang="en-GB"/>
        </a:p>
      </dgm:t>
    </dgm:pt>
    <dgm:pt modelId="{481E124F-E0D2-4540-9148-C3F5D3FDC5EA}" type="sibTrans" cxnId="{C843D3FA-A43A-4250-B2D2-23E3299CAA1D}">
      <dgm:prSet/>
      <dgm:spPr/>
      <dgm:t>
        <a:bodyPr/>
        <a:lstStyle/>
        <a:p>
          <a:endParaRPr lang="en-GB"/>
        </a:p>
      </dgm:t>
    </dgm:pt>
    <dgm:pt modelId="{F2D363CE-6E06-4E7F-B949-F8BFEF93F145}">
      <dgm:prSet/>
      <dgm:spPr/>
      <dgm:t>
        <a:bodyPr/>
        <a:lstStyle/>
        <a:p>
          <a:r>
            <a:rPr lang="en-GB"/>
            <a:t>Data scaling</a:t>
          </a:r>
        </a:p>
      </dgm:t>
    </dgm:pt>
    <dgm:pt modelId="{7847C8D2-B2CA-4DDA-87EC-D6395728D553}" type="parTrans" cxnId="{8AFF68CE-B312-42AF-8433-DBF841FE671B}">
      <dgm:prSet/>
      <dgm:spPr/>
      <dgm:t>
        <a:bodyPr/>
        <a:lstStyle/>
        <a:p>
          <a:endParaRPr lang="en-GB"/>
        </a:p>
      </dgm:t>
    </dgm:pt>
    <dgm:pt modelId="{2F7F8651-ECB3-495E-A0BA-0A0F795E8B9B}" type="sibTrans" cxnId="{8AFF68CE-B312-42AF-8433-DBF841FE671B}">
      <dgm:prSet/>
      <dgm:spPr/>
      <dgm:t>
        <a:bodyPr/>
        <a:lstStyle/>
        <a:p>
          <a:endParaRPr lang="en-GB"/>
        </a:p>
      </dgm:t>
    </dgm:pt>
    <dgm:pt modelId="{70E4F3F7-657C-4C24-A9C1-E8F1E94955C0}">
      <dgm:prSet/>
      <dgm:spPr/>
      <dgm:t>
        <a:bodyPr/>
        <a:lstStyle/>
        <a:p>
          <a:r>
            <a:rPr lang="en-GB"/>
            <a:t>Feature Selection and Principal Components</a:t>
          </a:r>
        </a:p>
      </dgm:t>
    </dgm:pt>
    <dgm:pt modelId="{64CD3D26-DFA9-471D-A985-B34167BAE75C}" type="parTrans" cxnId="{D0194050-4884-4D4C-B432-8F3C02EF08CA}">
      <dgm:prSet/>
      <dgm:spPr/>
      <dgm:t>
        <a:bodyPr/>
        <a:lstStyle/>
        <a:p>
          <a:endParaRPr lang="en-GB"/>
        </a:p>
      </dgm:t>
    </dgm:pt>
    <dgm:pt modelId="{9AA011D2-74E3-43AF-8C41-343284D5B76D}" type="sibTrans" cxnId="{D0194050-4884-4D4C-B432-8F3C02EF08CA}">
      <dgm:prSet/>
      <dgm:spPr/>
      <dgm:t>
        <a:bodyPr/>
        <a:lstStyle/>
        <a:p>
          <a:endParaRPr lang="en-GB"/>
        </a:p>
      </dgm:t>
    </dgm:pt>
    <dgm:pt modelId="{9A8A7E4A-6F48-4D0F-A9B2-FD4317995B24}">
      <dgm:prSet/>
      <dgm:spPr/>
      <dgm:t>
        <a:bodyPr/>
        <a:lstStyle/>
        <a:p>
          <a:r>
            <a:rPr lang="en-GB"/>
            <a:t>Small dataset Problem</a:t>
          </a:r>
        </a:p>
      </dgm:t>
    </dgm:pt>
    <dgm:pt modelId="{F703F454-83E3-4267-96AE-D4D8D609D842}" type="parTrans" cxnId="{09775194-1F73-4975-8E50-4E5F2AD6D782}">
      <dgm:prSet/>
      <dgm:spPr/>
      <dgm:t>
        <a:bodyPr/>
        <a:lstStyle/>
        <a:p>
          <a:endParaRPr lang="en-GB"/>
        </a:p>
      </dgm:t>
    </dgm:pt>
    <dgm:pt modelId="{68C5A796-76D3-4984-A274-2891B261F306}" type="sibTrans" cxnId="{09775194-1F73-4975-8E50-4E5F2AD6D782}">
      <dgm:prSet/>
      <dgm:spPr/>
      <dgm:t>
        <a:bodyPr/>
        <a:lstStyle/>
        <a:p>
          <a:endParaRPr lang="en-GB"/>
        </a:p>
      </dgm:t>
    </dgm:pt>
    <dgm:pt modelId="{BC9F1E41-0C30-4B11-BF98-1EE81D4C9302}">
      <dgm:prSet/>
      <dgm:spPr/>
      <dgm:t>
        <a:bodyPr/>
        <a:lstStyle/>
        <a:p>
          <a:r>
            <a:rPr lang="en-GB"/>
            <a:t>Class imbalance Problem</a:t>
          </a:r>
        </a:p>
      </dgm:t>
    </dgm:pt>
    <dgm:pt modelId="{B9D2EB46-8F65-4A19-96BC-72CB661C6864}" type="parTrans" cxnId="{F937FB50-9DB2-4A9A-8E43-60A1B0B0E925}">
      <dgm:prSet/>
      <dgm:spPr/>
      <dgm:t>
        <a:bodyPr/>
        <a:lstStyle/>
        <a:p>
          <a:endParaRPr lang="en-GB"/>
        </a:p>
      </dgm:t>
    </dgm:pt>
    <dgm:pt modelId="{F6AE856C-22DF-4781-96B9-26E57E04BD58}" type="sibTrans" cxnId="{F937FB50-9DB2-4A9A-8E43-60A1B0B0E925}">
      <dgm:prSet/>
      <dgm:spPr/>
      <dgm:t>
        <a:bodyPr/>
        <a:lstStyle/>
        <a:p>
          <a:endParaRPr lang="en-GB"/>
        </a:p>
      </dgm:t>
    </dgm:pt>
    <dgm:pt modelId="{30D58471-946A-4527-AAEA-06315A42ABB6}">
      <dgm:prSet/>
      <dgm:spPr/>
      <dgm:t>
        <a:bodyPr/>
        <a:lstStyle/>
        <a:p>
          <a:r>
            <a:rPr lang="en-GB" dirty="0"/>
            <a:t>Models</a:t>
          </a:r>
        </a:p>
      </dgm:t>
    </dgm:pt>
    <dgm:pt modelId="{17153C31-6075-4CB1-BE13-557C17B8153B}" type="parTrans" cxnId="{BA830D20-8051-4E90-834B-6A91BDF30E6A}">
      <dgm:prSet/>
      <dgm:spPr/>
      <dgm:t>
        <a:bodyPr/>
        <a:lstStyle/>
        <a:p>
          <a:endParaRPr lang="en-GB"/>
        </a:p>
      </dgm:t>
    </dgm:pt>
    <dgm:pt modelId="{44FB5963-3E15-477D-B6E1-2EB76383814A}" type="sibTrans" cxnId="{BA830D20-8051-4E90-834B-6A91BDF30E6A}">
      <dgm:prSet/>
      <dgm:spPr/>
      <dgm:t>
        <a:bodyPr/>
        <a:lstStyle/>
        <a:p>
          <a:endParaRPr lang="en-GB"/>
        </a:p>
      </dgm:t>
    </dgm:pt>
    <dgm:pt modelId="{4DA3304D-5AE8-4281-9695-8F3C41086C57}" type="pres">
      <dgm:prSet presAssocID="{8B640A85-84AD-4245-8DF3-3A0F7D92A98A}" presName="linear" presStyleCnt="0">
        <dgm:presLayoutVars>
          <dgm:animLvl val="lvl"/>
          <dgm:resizeHandles val="exact"/>
        </dgm:presLayoutVars>
      </dgm:prSet>
      <dgm:spPr/>
    </dgm:pt>
    <dgm:pt modelId="{A556F60F-35F4-491A-AD9E-B11BDDD784D5}" type="pres">
      <dgm:prSet presAssocID="{0DC0096F-1C4A-44DE-9A2D-050399783F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7ECEEE-AF52-4F2F-BCFE-DD8D19F3767C}" type="pres">
      <dgm:prSet presAssocID="{0DC0096F-1C4A-44DE-9A2D-050399783F20}" presName="childText" presStyleLbl="revTx" presStyleIdx="0" presStyleCnt="1">
        <dgm:presLayoutVars>
          <dgm:bulletEnabled val="1"/>
        </dgm:presLayoutVars>
      </dgm:prSet>
      <dgm:spPr/>
    </dgm:pt>
    <dgm:pt modelId="{D323995F-5D50-4B29-99D8-BC2A5267EF4F}" type="pres">
      <dgm:prSet presAssocID="{30D58471-946A-4527-AAEA-06315A42AB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D04B1A-3C41-41F2-B701-E781140E9BF0}" type="presOf" srcId="{BC9F1E41-0C30-4B11-BF98-1EE81D4C9302}" destId="{517ECEEE-AF52-4F2F-BCFE-DD8D19F3767C}" srcOrd="0" destOrd="3" presId="urn:microsoft.com/office/officeart/2005/8/layout/vList2"/>
    <dgm:cxn modelId="{BA830D20-8051-4E90-834B-6A91BDF30E6A}" srcId="{8B640A85-84AD-4245-8DF3-3A0F7D92A98A}" destId="{30D58471-946A-4527-AAEA-06315A42ABB6}" srcOrd="1" destOrd="0" parTransId="{17153C31-6075-4CB1-BE13-557C17B8153B}" sibTransId="{44FB5963-3E15-477D-B6E1-2EB76383814A}"/>
    <dgm:cxn modelId="{CA7DB224-5706-4432-BB9A-78EE29F6E0AC}" type="presOf" srcId="{F2D363CE-6E06-4E7F-B949-F8BFEF93F145}" destId="{517ECEEE-AF52-4F2F-BCFE-DD8D19F3767C}" srcOrd="0" destOrd="0" presId="urn:microsoft.com/office/officeart/2005/8/layout/vList2"/>
    <dgm:cxn modelId="{D0194050-4884-4D4C-B432-8F3C02EF08CA}" srcId="{0DC0096F-1C4A-44DE-9A2D-050399783F20}" destId="{70E4F3F7-657C-4C24-A9C1-E8F1E94955C0}" srcOrd="1" destOrd="0" parTransId="{64CD3D26-DFA9-471D-A985-B34167BAE75C}" sibTransId="{9AA011D2-74E3-43AF-8C41-343284D5B76D}"/>
    <dgm:cxn modelId="{F937FB50-9DB2-4A9A-8E43-60A1B0B0E925}" srcId="{0DC0096F-1C4A-44DE-9A2D-050399783F20}" destId="{BC9F1E41-0C30-4B11-BF98-1EE81D4C9302}" srcOrd="3" destOrd="0" parTransId="{B9D2EB46-8F65-4A19-96BC-72CB661C6864}" sibTransId="{F6AE856C-22DF-4781-96B9-26E57E04BD58}"/>
    <dgm:cxn modelId="{D91E1453-1EFB-4217-B5BD-FAE33F67A3F2}" type="presOf" srcId="{30D58471-946A-4527-AAEA-06315A42ABB6}" destId="{D323995F-5D50-4B29-99D8-BC2A5267EF4F}" srcOrd="0" destOrd="0" presId="urn:microsoft.com/office/officeart/2005/8/layout/vList2"/>
    <dgm:cxn modelId="{38919A53-E297-4966-B0E8-405076C59142}" type="presOf" srcId="{8B640A85-84AD-4245-8DF3-3A0F7D92A98A}" destId="{4DA3304D-5AE8-4281-9695-8F3C41086C57}" srcOrd="0" destOrd="0" presId="urn:microsoft.com/office/officeart/2005/8/layout/vList2"/>
    <dgm:cxn modelId="{2CDC3992-9DCC-4DEE-993F-6B59CB33E9FC}" type="presOf" srcId="{70E4F3F7-657C-4C24-A9C1-E8F1E94955C0}" destId="{517ECEEE-AF52-4F2F-BCFE-DD8D19F3767C}" srcOrd="0" destOrd="1" presId="urn:microsoft.com/office/officeart/2005/8/layout/vList2"/>
    <dgm:cxn modelId="{09775194-1F73-4975-8E50-4E5F2AD6D782}" srcId="{0DC0096F-1C4A-44DE-9A2D-050399783F20}" destId="{9A8A7E4A-6F48-4D0F-A9B2-FD4317995B24}" srcOrd="2" destOrd="0" parTransId="{F703F454-83E3-4267-96AE-D4D8D609D842}" sibTransId="{68C5A796-76D3-4984-A274-2891B261F306}"/>
    <dgm:cxn modelId="{A2105499-B6CC-462D-997F-9E0F7DFEA9CB}" type="presOf" srcId="{0DC0096F-1C4A-44DE-9A2D-050399783F20}" destId="{A556F60F-35F4-491A-AD9E-B11BDDD784D5}" srcOrd="0" destOrd="0" presId="urn:microsoft.com/office/officeart/2005/8/layout/vList2"/>
    <dgm:cxn modelId="{17923CBE-3A62-48AE-BE6E-95E72F640D06}" type="presOf" srcId="{9A8A7E4A-6F48-4D0F-A9B2-FD4317995B24}" destId="{517ECEEE-AF52-4F2F-BCFE-DD8D19F3767C}" srcOrd="0" destOrd="2" presId="urn:microsoft.com/office/officeart/2005/8/layout/vList2"/>
    <dgm:cxn modelId="{8AFF68CE-B312-42AF-8433-DBF841FE671B}" srcId="{0DC0096F-1C4A-44DE-9A2D-050399783F20}" destId="{F2D363CE-6E06-4E7F-B949-F8BFEF93F145}" srcOrd="0" destOrd="0" parTransId="{7847C8D2-B2CA-4DDA-87EC-D6395728D553}" sibTransId="{2F7F8651-ECB3-495E-A0BA-0A0F795E8B9B}"/>
    <dgm:cxn modelId="{C843D3FA-A43A-4250-B2D2-23E3299CAA1D}" srcId="{8B640A85-84AD-4245-8DF3-3A0F7D92A98A}" destId="{0DC0096F-1C4A-44DE-9A2D-050399783F20}" srcOrd="0" destOrd="0" parTransId="{53E40710-236A-485D-951E-055EA0B80168}" sibTransId="{481E124F-E0D2-4540-9148-C3F5D3FDC5EA}"/>
    <dgm:cxn modelId="{720DBA06-DE7B-4E01-BF4E-3FDA680C3841}" type="presParOf" srcId="{4DA3304D-5AE8-4281-9695-8F3C41086C57}" destId="{A556F60F-35F4-491A-AD9E-B11BDDD784D5}" srcOrd="0" destOrd="0" presId="urn:microsoft.com/office/officeart/2005/8/layout/vList2"/>
    <dgm:cxn modelId="{9D6CA591-788F-4EEB-B9F8-6E8B61D634BF}" type="presParOf" srcId="{4DA3304D-5AE8-4281-9695-8F3C41086C57}" destId="{517ECEEE-AF52-4F2F-BCFE-DD8D19F3767C}" srcOrd="1" destOrd="0" presId="urn:microsoft.com/office/officeart/2005/8/layout/vList2"/>
    <dgm:cxn modelId="{3F562010-6D6C-4CDB-BCCC-34E22441A811}" type="presParOf" srcId="{4DA3304D-5AE8-4281-9695-8F3C41086C57}" destId="{D323995F-5D50-4B29-99D8-BC2A5267EF4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2BD9EAF-CD5E-4CFC-B945-F4EC1C6E9AE0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GB"/>
        </a:p>
      </dgm:t>
    </dgm:pt>
    <dgm:pt modelId="{6319E6BB-26F0-479A-B4C7-89963A92014D}">
      <dgm:prSet/>
      <dgm:spPr/>
      <dgm:t>
        <a:bodyPr/>
        <a:lstStyle/>
        <a:p>
          <a:r>
            <a:rPr lang="en-GB" dirty="0"/>
            <a:t>Confusion Matrix</a:t>
          </a:r>
        </a:p>
      </dgm:t>
    </dgm:pt>
    <dgm:pt modelId="{29A82131-6AE1-41E9-95D9-747BD1C0994C}" type="parTrans" cxnId="{DD1335CD-8535-4785-8302-37B947B61A09}">
      <dgm:prSet/>
      <dgm:spPr/>
      <dgm:t>
        <a:bodyPr/>
        <a:lstStyle/>
        <a:p>
          <a:endParaRPr lang="en-GB"/>
        </a:p>
      </dgm:t>
    </dgm:pt>
    <dgm:pt modelId="{16C77A3F-E1C7-4B11-B931-FDE1F115022E}" type="sibTrans" cxnId="{DD1335CD-8535-4785-8302-37B947B61A09}">
      <dgm:prSet/>
      <dgm:spPr/>
      <dgm:t>
        <a:bodyPr/>
        <a:lstStyle/>
        <a:p>
          <a:endParaRPr lang="en-GB"/>
        </a:p>
      </dgm:t>
    </dgm:pt>
    <dgm:pt modelId="{1D386E64-4A25-454C-B0DE-09C9935D9EB1}">
      <dgm:prSet/>
      <dgm:spPr/>
      <dgm:t>
        <a:bodyPr/>
        <a:lstStyle/>
        <a:p>
          <a:r>
            <a:rPr lang="en-GB"/>
            <a:t>Metric choice</a:t>
          </a:r>
        </a:p>
      </dgm:t>
    </dgm:pt>
    <dgm:pt modelId="{500D521D-2190-4BC9-AC77-8D10B02CED63}" type="parTrans" cxnId="{D95AC054-CA3D-4E6C-A12D-91F0D9BA5913}">
      <dgm:prSet/>
      <dgm:spPr/>
      <dgm:t>
        <a:bodyPr/>
        <a:lstStyle/>
        <a:p>
          <a:endParaRPr lang="en-GB"/>
        </a:p>
      </dgm:t>
    </dgm:pt>
    <dgm:pt modelId="{D8000A60-0F66-468C-ADA0-16200B16F642}" type="sibTrans" cxnId="{D95AC054-CA3D-4E6C-A12D-91F0D9BA5913}">
      <dgm:prSet/>
      <dgm:spPr/>
      <dgm:t>
        <a:bodyPr/>
        <a:lstStyle/>
        <a:p>
          <a:endParaRPr lang="en-GB"/>
        </a:p>
      </dgm:t>
    </dgm:pt>
    <dgm:pt modelId="{EEB066AB-70FB-4CF5-9A61-539A1ED5F157}">
      <dgm:prSet/>
      <dgm:spPr/>
      <dgm:t>
        <a:bodyPr/>
        <a:lstStyle/>
        <a:p>
          <a:r>
            <a:rPr lang="en-GB" dirty="0"/>
            <a:t>Model Results</a:t>
          </a:r>
        </a:p>
      </dgm:t>
    </dgm:pt>
    <dgm:pt modelId="{D764C399-23F2-47EE-9227-D814FD03C41C}" type="parTrans" cxnId="{ADE0E9A2-07BE-4459-B0B1-2BE4927B7A32}">
      <dgm:prSet/>
      <dgm:spPr/>
      <dgm:t>
        <a:bodyPr/>
        <a:lstStyle/>
        <a:p>
          <a:endParaRPr lang="en-GB"/>
        </a:p>
      </dgm:t>
    </dgm:pt>
    <dgm:pt modelId="{36F7E308-8443-46B9-8DA7-5E4BC2F4913C}" type="sibTrans" cxnId="{ADE0E9A2-07BE-4459-B0B1-2BE4927B7A32}">
      <dgm:prSet/>
      <dgm:spPr/>
      <dgm:t>
        <a:bodyPr/>
        <a:lstStyle/>
        <a:p>
          <a:endParaRPr lang="en-GB"/>
        </a:p>
      </dgm:t>
    </dgm:pt>
    <dgm:pt modelId="{F574E3F5-9EE9-4FAA-8393-8CF768051EC5}" type="pres">
      <dgm:prSet presAssocID="{72BD9EAF-CD5E-4CFC-B945-F4EC1C6E9AE0}" presName="linear" presStyleCnt="0">
        <dgm:presLayoutVars>
          <dgm:animLvl val="lvl"/>
          <dgm:resizeHandles val="exact"/>
        </dgm:presLayoutVars>
      </dgm:prSet>
      <dgm:spPr/>
    </dgm:pt>
    <dgm:pt modelId="{808D86A5-DC38-4EB0-A89B-1C24B0BFF54E}" type="pres">
      <dgm:prSet presAssocID="{6319E6BB-26F0-479A-B4C7-89963A9201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1A73CE-6B2D-4459-A5E2-2A64EB53EC54}" type="pres">
      <dgm:prSet presAssocID="{16C77A3F-E1C7-4B11-B931-FDE1F115022E}" presName="spacer" presStyleCnt="0"/>
      <dgm:spPr/>
    </dgm:pt>
    <dgm:pt modelId="{79A18D7D-4FF0-4E52-87E2-5EF4C107CF92}" type="pres">
      <dgm:prSet presAssocID="{1D386E64-4A25-454C-B0DE-09C9935D9E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470390-D57F-4A4B-859E-D7CA6DF6AB68}" type="pres">
      <dgm:prSet presAssocID="{D8000A60-0F66-468C-ADA0-16200B16F642}" presName="spacer" presStyleCnt="0"/>
      <dgm:spPr/>
    </dgm:pt>
    <dgm:pt modelId="{B2A02A9D-6060-4E2F-A50F-97972A7198F6}" type="pres">
      <dgm:prSet presAssocID="{EEB066AB-70FB-4CF5-9A61-539A1ED5F15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00C65D-8C0F-4FBD-9B52-BEB52104E196}" type="presOf" srcId="{EEB066AB-70FB-4CF5-9A61-539A1ED5F157}" destId="{B2A02A9D-6060-4E2F-A50F-97972A7198F6}" srcOrd="0" destOrd="0" presId="urn:microsoft.com/office/officeart/2005/8/layout/vList2"/>
    <dgm:cxn modelId="{D95AC054-CA3D-4E6C-A12D-91F0D9BA5913}" srcId="{72BD9EAF-CD5E-4CFC-B945-F4EC1C6E9AE0}" destId="{1D386E64-4A25-454C-B0DE-09C9935D9EB1}" srcOrd="1" destOrd="0" parTransId="{500D521D-2190-4BC9-AC77-8D10B02CED63}" sibTransId="{D8000A60-0F66-468C-ADA0-16200B16F642}"/>
    <dgm:cxn modelId="{8B91C384-22B9-4832-B28D-52C487A556A4}" type="presOf" srcId="{1D386E64-4A25-454C-B0DE-09C9935D9EB1}" destId="{79A18D7D-4FF0-4E52-87E2-5EF4C107CF92}" srcOrd="0" destOrd="0" presId="urn:microsoft.com/office/officeart/2005/8/layout/vList2"/>
    <dgm:cxn modelId="{ADE0E9A2-07BE-4459-B0B1-2BE4927B7A32}" srcId="{72BD9EAF-CD5E-4CFC-B945-F4EC1C6E9AE0}" destId="{EEB066AB-70FB-4CF5-9A61-539A1ED5F157}" srcOrd="2" destOrd="0" parTransId="{D764C399-23F2-47EE-9227-D814FD03C41C}" sibTransId="{36F7E308-8443-46B9-8DA7-5E4BC2F4913C}"/>
    <dgm:cxn modelId="{55C2B1CB-9C86-4371-8A98-1D2112B69454}" type="presOf" srcId="{6319E6BB-26F0-479A-B4C7-89963A92014D}" destId="{808D86A5-DC38-4EB0-A89B-1C24B0BFF54E}" srcOrd="0" destOrd="0" presId="urn:microsoft.com/office/officeart/2005/8/layout/vList2"/>
    <dgm:cxn modelId="{DD1335CD-8535-4785-8302-37B947B61A09}" srcId="{72BD9EAF-CD5E-4CFC-B945-F4EC1C6E9AE0}" destId="{6319E6BB-26F0-479A-B4C7-89963A92014D}" srcOrd="0" destOrd="0" parTransId="{29A82131-6AE1-41E9-95D9-747BD1C0994C}" sibTransId="{16C77A3F-E1C7-4B11-B931-FDE1F115022E}"/>
    <dgm:cxn modelId="{B570F8FD-A29F-48EF-9107-98DBA74584AF}" type="presOf" srcId="{72BD9EAF-CD5E-4CFC-B945-F4EC1C6E9AE0}" destId="{F574E3F5-9EE9-4FAA-8393-8CF768051EC5}" srcOrd="0" destOrd="0" presId="urn:microsoft.com/office/officeart/2005/8/layout/vList2"/>
    <dgm:cxn modelId="{FDA270A0-3227-40F3-A277-53BC6DAF4873}" type="presParOf" srcId="{F574E3F5-9EE9-4FAA-8393-8CF768051EC5}" destId="{808D86A5-DC38-4EB0-A89B-1C24B0BFF54E}" srcOrd="0" destOrd="0" presId="urn:microsoft.com/office/officeart/2005/8/layout/vList2"/>
    <dgm:cxn modelId="{732DF5BC-6049-4552-94F1-C543CB960F09}" type="presParOf" srcId="{F574E3F5-9EE9-4FAA-8393-8CF768051EC5}" destId="{BF1A73CE-6B2D-4459-A5E2-2A64EB53EC54}" srcOrd="1" destOrd="0" presId="urn:microsoft.com/office/officeart/2005/8/layout/vList2"/>
    <dgm:cxn modelId="{0EF152F9-4BC6-4EE0-95BE-1ABA217A81F6}" type="presParOf" srcId="{F574E3F5-9EE9-4FAA-8393-8CF768051EC5}" destId="{79A18D7D-4FF0-4E52-87E2-5EF4C107CF92}" srcOrd="2" destOrd="0" presId="urn:microsoft.com/office/officeart/2005/8/layout/vList2"/>
    <dgm:cxn modelId="{280D9D18-F7B0-4237-B700-E1EBDB5E625E}" type="presParOf" srcId="{F574E3F5-9EE9-4FAA-8393-8CF768051EC5}" destId="{CD470390-D57F-4A4B-859E-D7CA6DF6AB68}" srcOrd="3" destOrd="0" presId="urn:microsoft.com/office/officeart/2005/8/layout/vList2"/>
    <dgm:cxn modelId="{73549D39-C50B-452D-8186-45C6FC4C4D36}" type="presParOf" srcId="{F574E3F5-9EE9-4FAA-8393-8CF768051EC5}" destId="{B2A02A9D-6060-4E2F-A50F-97972A7198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2BD9EAF-CD5E-4CFC-B945-F4EC1C6E9AE0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6319E6BB-26F0-479A-B4C7-89963A92014D}">
      <dgm:prSet/>
      <dgm:spPr/>
      <dgm:t>
        <a:bodyPr/>
        <a:lstStyle/>
        <a:p>
          <a:r>
            <a:rPr lang="en-GB" dirty="0"/>
            <a:t>Confusion Matrix</a:t>
          </a:r>
        </a:p>
      </dgm:t>
    </dgm:pt>
    <dgm:pt modelId="{29A82131-6AE1-41E9-95D9-747BD1C0994C}" type="parTrans" cxnId="{DD1335CD-8535-4785-8302-37B947B61A09}">
      <dgm:prSet/>
      <dgm:spPr/>
      <dgm:t>
        <a:bodyPr/>
        <a:lstStyle/>
        <a:p>
          <a:endParaRPr lang="en-GB"/>
        </a:p>
      </dgm:t>
    </dgm:pt>
    <dgm:pt modelId="{16C77A3F-E1C7-4B11-B931-FDE1F115022E}" type="sibTrans" cxnId="{DD1335CD-8535-4785-8302-37B947B61A09}">
      <dgm:prSet/>
      <dgm:spPr/>
      <dgm:t>
        <a:bodyPr/>
        <a:lstStyle/>
        <a:p>
          <a:endParaRPr lang="en-GB"/>
        </a:p>
      </dgm:t>
    </dgm:pt>
    <dgm:pt modelId="{F574E3F5-9EE9-4FAA-8393-8CF768051EC5}" type="pres">
      <dgm:prSet presAssocID="{72BD9EAF-CD5E-4CFC-B945-F4EC1C6E9AE0}" presName="linear" presStyleCnt="0">
        <dgm:presLayoutVars>
          <dgm:animLvl val="lvl"/>
          <dgm:resizeHandles val="exact"/>
        </dgm:presLayoutVars>
      </dgm:prSet>
      <dgm:spPr/>
    </dgm:pt>
    <dgm:pt modelId="{808D86A5-DC38-4EB0-A89B-1C24B0BFF54E}" type="pres">
      <dgm:prSet presAssocID="{6319E6BB-26F0-479A-B4C7-89963A92014D}" presName="parentText" presStyleLbl="node1" presStyleIdx="0" presStyleCnt="1" custLinFactY="-20428" custLinFactNeighborY="-100000">
        <dgm:presLayoutVars>
          <dgm:chMax val="0"/>
          <dgm:bulletEnabled val="1"/>
        </dgm:presLayoutVars>
      </dgm:prSet>
      <dgm:spPr/>
    </dgm:pt>
  </dgm:ptLst>
  <dgm:cxnLst>
    <dgm:cxn modelId="{55C2B1CB-9C86-4371-8A98-1D2112B69454}" type="presOf" srcId="{6319E6BB-26F0-479A-B4C7-89963A92014D}" destId="{808D86A5-DC38-4EB0-A89B-1C24B0BFF54E}" srcOrd="0" destOrd="0" presId="urn:microsoft.com/office/officeart/2005/8/layout/vList2"/>
    <dgm:cxn modelId="{DD1335CD-8535-4785-8302-37B947B61A09}" srcId="{72BD9EAF-CD5E-4CFC-B945-F4EC1C6E9AE0}" destId="{6319E6BB-26F0-479A-B4C7-89963A92014D}" srcOrd="0" destOrd="0" parTransId="{29A82131-6AE1-41E9-95D9-747BD1C0994C}" sibTransId="{16C77A3F-E1C7-4B11-B931-FDE1F115022E}"/>
    <dgm:cxn modelId="{B570F8FD-A29F-48EF-9107-98DBA74584AF}" type="presOf" srcId="{72BD9EAF-CD5E-4CFC-B945-F4EC1C6E9AE0}" destId="{F574E3F5-9EE9-4FAA-8393-8CF768051EC5}" srcOrd="0" destOrd="0" presId="urn:microsoft.com/office/officeart/2005/8/layout/vList2"/>
    <dgm:cxn modelId="{FDA270A0-3227-40F3-A277-53BC6DAF4873}" type="presParOf" srcId="{F574E3F5-9EE9-4FAA-8393-8CF768051EC5}" destId="{808D86A5-DC38-4EB0-A89B-1C24B0BFF5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B8FB8-AE47-4879-97BD-CC35B682016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0251C44A-C8EF-4EA1-A3B0-6D6C112BEFAF}">
      <dgm:prSet/>
      <dgm:spPr/>
      <dgm:t>
        <a:bodyPr/>
        <a:lstStyle/>
        <a:p>
          <a:r>
            <a:rPr lang="en-GB" dirty="0"/>
            <a:t>Download the </a:t>
          </a:r>
          <a:r>
            <a:rPr lang="en-GB" dirty="0" err="1"/>
            <a:t>Jupyter</a:t>
          </a:r>
          <a:r>
            <a:rPr lang="en-GB" dirty="0"/>
            <a:t> notebook ‘</a:t>
          </a:r>
          <a:r>
            <a:rPr lang="en-GB" b="0" i="0" dirty="0" err="1"/>
            <a:t>Stryker_AI_Hackathon_notebook.ipynb</a:t>
          </a:r>
          <a:r>
            <a:rPr lang="en-GB" b="0" i="0" dirty="0"/>
            <a:t>’</a:t>
          </a:r>
          <a:r>
            <a:rPr lang="en-GB" dirty="0"/>
            <a:t>.</a:t>
          </a:r>
        </a:p>
      </dgm:t>
    </dgm:pt>
    <dgm:pt modelId="{55EC8CA7-F104-4D93-83D6-6A69D22D63C2}" type="parTrans" cxnId="{AA4A0793-7F76-4FCD-BF9F-874A8C3508E0}">
      <dgm:prSet/>
      <dgm:spPr/>
      <dgm:t>
        <a:bodyPr/>
        <a:lstStyle/>
        <a:p>
          <a:endParaRPr lang="en-GB"/>
        </a:p>
      </dgm:t>
    </dgm:pt>
    <dgm:pt modelId="{9F425E45-FC6E-4F05-8032-8C3D697A6055}" type="sibTrans" cxnId="{AA4A0793-7F76-4FCD-BF9F-874A8C3508E0}">
      <dgm:prSet/>
      <dgm:spPr/>
      <dgm:t>
        <a:bodyPr/>
        <a:lstStyle/>
        <a:p>
          <a:endParaRPr lang="en-GB"/>
        </a:p>
      </dgm:t>
    </dgm:pt>
    <dgm:pt modelId="{DBD8CBDF-5097-4D87-9510-A8787E623772}">
      <dgm:prSet/>
      <dgm:spPr/>
      <dgm:t>
        <a:bodyPr/>
        <a:lstStyle/>
        <a:p>
          <a:r>
            <a:rPr lang="en-GB"/>
            <a:t>Download the file ‘requirements.txt’ .</a:t>
          </a:r>
        </a:p>
      </dgm:t>
    </dgm:pt>
    <dgm:pt modelId="{929795CD-8EED-4E36-9E3C-D0B0046C8B2E}" type="parTrans" cxnId="{B7EA42FD-F823-4EDD-94B8-D7EBC2EFA962}">
      <dgm:prSet/>
      <dgm:spPr/>
      <dgm:t>
        <a:bodyPr/>
        <a:lstStyle/>
        <a:p>
          <a:endParaRPr lang="en-GB"/>
        </a:p>
      </dgm:t>
    </dgm:pt>
    <dgm:pt modelId="{938B839F-8311-4BD5-9E09-152D5097FC44}" type="sibTrans" cxnId="{B7EA42FD-F823-4EDD-94B8-D7EBC2EFA962}">
      <dgm:prSet/>
      <dgm:spPr/>
      <dgm:t>
        <a:bodyPr/>
        <a:lstStyle/>
        <a:p>
          <a:endParaRPr lang="en-GB"/>
        </a:p>
      </dgm:t>
    </dgm:pt>
    <dgm:pt modelId="{D12BABCB-711A-4982-8ECD-B5868E3E246D}">
      <dgm:prSet/>
      <dgm:spPr/>
      <dgm:t>
        <a:bodyPr/>
        <a:lstStyle/>
        <a:p>
          <a:r>
            <a:rPr lang="en-GB" dirty="0"/>
            <a:t>Go to the terminal and navigate to the location of the </a:t>
          </a:r>
          <a:r>
            <a:rPr lang="en-GB" dirty="0" err="1"/>
            <a:t>Jupyter</a:t>
          </a:r>
          <a:r>
            <a:rPr lang="en-GB" dirty="0"/>
            <a:t> notebook and requirements.txt file. </a:t>
          </a:r>
        </a:p>
      </dgm:t>
    </dgm:pt>
    <dgm:pt modelId="{4057DED0-E9F3-437C-BCAE-6FD75D29BD6A}" type="parTrans" cxnId="{B97199D4-449F-4AAE-BE46-FE1430ED2EE1}">
      <dgm:prSet/>
      <dgm:spPr/>
      <dgm:t>
        <a:bodyPr/>
        <a:lstStyle/>
        <a:p>
          <a:endParaRPr lang="en-GB"/>
        </a:p>
      </dgm:t>
    </dgm:pt>
    <dgm:pt modelId="{B071C3DD-FF1B-49AE-9254-C8D7D2802ABA}" type="sibTrans" cxnId="{B97199D4-449F-4AAE-BE46-FE1430ED2EE1}">
      <dgm:prSet/>
      <dgm:spPr/>
      <dgm:t>
        <a:bodyPr/>
        <a:lstStyle/>
        <a:p>
          <a:endParaRPr lang="en-GB"/>
        </a:p>
      </dgm:t>
    </dgm:pt>
    <dgm:pt modelId="{038929B9-F9EC-467C-B693-DD9694F3CAA7}">
      <dgm:prSet/>
      <dgm:spPr/>
      <dgm:t>
        <a:bodyPr/>
        <a:lstStyle/>
        <a:p>
          <a:r>
            <a:rPr lang="en-GB" dirty="0"/>
            <a:t>Download required libraries using the command ‘</a:t>
          </a:r>
          <a:r>
            <a:rPr lang="en-GB" b="0" i="0" dirty="0"/>
            <a:t>pip install requirements.txt’.</a:t>
          </a:r>
          <a:endParaRPr lang="en-GB" dirty="0"/>
        </a:p>
      </dgm:t>
    </dgm:pt>
    <dgm:pt modelId="{50E91DE3-8F98-4F99-80AA-E1B368E9493D}" type="parTrans" cxnId="{72A64241-C003-457C-B6A1-26C7212FFE2B}">
      <dgm:prSet/>
      <dgm:spPr/>
      <dgm:t>
        <a:bodyPr/>
        <a:lstStyle/>
        <a:p>
          <a:endParaRPr lang="en-GB"/>
        </a:p>
      </dgm:t>
    </dgm:pt>
    <dgm:pt modelId="{41EF7401-CBC8-4C28-80C3-5FDF4C495BFF}" type="sibTrans" cxnId="{72A64241-C003-457C-B6A1-26C7212FFE2B}">
      <dgm:prSet/>
      <dgm:spPr/>
      <dgm:t>
        <a:bodyPr/>
        <a:lstStyle/>
        <a:p>
          <a:endParaRPr lang="en-GB"/>
        </a:p>
      </dgm:t>
    </dgm:pt>
    <dgm:pt modelId="{2672AF8E-4A1A-4DC3-8B86-1F1D1D2C4876}">
      <dgm:prSet/>
      <dgm:spPr/>
      <dgm:t>
        <a:bodyPr/>
        <a:lstStyle/>
        <a:p>
          <a:r>
            <a:rPr lang="en-GB" dirty="0"/>
            <a:t>Open the notebook and run all cells!</a:t>
          </a:r>
        </a:p>
      </dgm:t>
    </dgm:pt>
    <dgm:pt modelId="{32EA9724-485B-4225-9ECD-AD701C169A2D}" type="parTrans" cxnId="{7363F32F-D7EF-4CCF-A0E8-D3C9E87A16A8}">
      <dgm:prSet/>
      <dgm:spPr/>
      <dgm:t>
        <a:bodyPr/>
        <a:lstStyle/>
        <a:p>
          <a:endParaRPr lang="en-GB"/>
        </a:p>
      </dgm:t>
    </dgm:pt>
    <dgm:pt modelId="{DEEE7A0B-B260-4A29-8BCF-1EF3D7C0E65B}" type="sibTrans" cxnId="{7363F32F-D7EF-4CCF-A0E8-D3C9E87A16A8}">
      <dgm:prSet/>
      <dgm:spPr/>
      <dgm:t>
        <a:bodyPr/>
        <a:lstStyle/>
        <a:p>
          <a:endParaRPr lang="en-GB"/>
        </a:p>
      </dgm:t>
    </dgm:pt>
    <dgm:pt modelId="{89E11824-7E82-4428-A291-4B3A24C33D3A}" type="pres">
      <dgm:prSet presAssocID="{A61B8FB8-AE47-4879-97BD-CC35B682016F}" presName="vert0" presStyleCnt="0">
        <dgm:presLayoutVars>
          <dgm:dir/>
          <dgm:animOne val="branch"/>
          <dgm:animLvl val="lvl"/>
        </dgm:presLayoutVars>
      </dgm:prSet>
      <dgm:spPr/>
    </dgm:pt>
    <dgm:pt modelId="{20CCDE40-0234-4A7D-BBAB-F97633F489A9}" type="pres">
      <dgm:prSet presAssocID="{0251C44A-C8EF-4EA1-A3B0-6D6C112BEFAF}" presName="thickLine" presStyleLbl="alignNode1" presStyleIdx="0" presStyleCnt="5"/>
      <dgm:spPr/>
    </dgm:pt>
    <dgm:pt modelId="{373010D4-D3F0-4D5C-BC59-79DE65A5677C}" type="pres">
      <dgm:prSet presAssocID="{0251C44A-C8EF-4EA1-A3B0-6D6C112BEFAF}" presName="horz1" presStyleCnt="0"/>
      <dgm:spPr/>
    </dgm:pt>
    <dgm:pt modelId="{00B1EE33-8F1A-43DA-88F7-95C91F605AA5}" type="pres">
      <dgm:prSet presAssocID="{0251C44A-C8EF-4EA1-A3B0-6D6C112BEFAF}" presName="tx1" presStyleLbl="revTx" presStyleIdx="0" presStyleCnt="5"/>
      <dgm:spPr/>
    </dgm:pt>
    <dgm:pt modelId="{2253269C-4D9C-4CD8-83C6-F27E96A660F3}" type="pres">
      <dgm:prSet presAssocID="{0251C44A-C8EF-4EA1-A3B0-6D6C112BEFAF}" presName="vert1" presStyleCnt="0"/>
      <dgm:spPr/>
    </dgm:pt>
    <dgm:pt modelId="{B6D38F2B-E86C-4A92-996C-EBD6FA00D6B1}" type="pres">
      <dgm:prSet presAssocID="{DBD8CBDF-5097-4D87-9510-A8787E623772}" presName="thickLine" presStyleLbl="alignNode1" presStyleIdx="1" presStyleCnt="5"/>
      <dgm:spPr/>
    </dgm:pt>
    <dgm:pt modelId="{EA2E735E-DA7B-47B2-9E99-B699FA1E92B1}" type="pres">
      <dgm:prSet presAssocID="{DBD8CBDF-5097-4D87-9510-A8787E623772}" presName="horz1" presStyleCnt="0"/>
      <dgm:spPr/>
    </dgm:pt>
    <dgm:pt modelId="{4951C59D-1FCB-4E6B-9515-0ED04C6F59A5}" type="pres">
      <dgm:prSet presAssocID="{DBD8CBDF-5097-4D87-9510-A8787E623772}" presName="tx1" presStyleLbl="revTx" presStyleIdx="1" presStyleCnt="5"/>
      <dgm:spPr/>
    </dgm:pt>
    <dgm:pt modelId="{8BF24ABB-DDEF-47CF-80B9-DB62D0F1208D}" type="pres">
      <dgm:prSet presAssocID="{DBD8CBDF-5097-4D87-9510-A8787E623772}" presName="vert1" presStyleCnt="0"/>
      <dgm:spPr/>
    </dgm:pt>
    <dgm:pt modelId="{9F96FCDC-6ED0-4F7B-B182-405225505607}" type="pres">
      <dgm:prSet presAssocID="{D12BABCB-711A-4982-8ECD-B5868E3E246D}" presName="thickLine" presStyleLbl="alignNode1" presStyleIdx="2" presStyleCnt="5"/>
      <dgm:spPr/>
    </dgm:pt>
    <dgm:pt modelId="{A8BA54DC-44A4-493F-A3EF-978AFB26F6AA}" type="pres">
      <dgm:prSet presAssocID="{D12BABCB-711A-4982-8ECD-B5868E3E246D}" presName="horz1" presStyleCnt="0"/>
      <dgm:spPr/>
    </dgm:pt>
    <dgm:pt modelId="{071E5D75-6C81-4CBE-8E9F-84AC75A15EDC}" type="pres">
      <dgm:prSet presAssocID="{D12BABCB-711A-4982-8ECD-B5868E3E246D}" presName="tx1" presStyleLbl="revTx" presStyleIdx="2" presStyleCnt="5"/>
      <dgm:spPr/>
    </dgm:pt>
    <dgm:pt modelId="{932DAE47-A6EB-4984-B373-770A98234BCE}" type="pres">
      <dgm:prSet presAssocID="{D12BABCB-711A-4982-8ECD-B5868E3E246D}" presName="vert1" presStyleCnt="0"/>
      <dgm:spPr/>
    </dgm:pt>
    <dgm:pt modelId="{DB87EDB7-E994-4DF1-BA3F-C08A86ECAB35}" type="pres">
      <dgm:prSet presAssocID="{038929B9-F9EC-467C-B693-DD9694F3CAA7}" presName="thickLine" presStyleLbl="alignNode1" presStyleIdx="3" presStyleCnt="5"/>
      <dgm:spPr/>
    </dgm:pt>
    <dgm:pt modelId="{4231A49C-B4AC-4A40-892B-52B552BC99A4}" type="pres">
      <dgm:prSet presAssocID="{038929B9-F9EC-467C-B693-DD9694F3CAA7}" presName="horz1" presStyleCnt="0"/>
      <dgm:spPr/>
    </dgm:pt>
    <dgm:pt modelId="{A1453C1D-8A12-49B0-BAC8-3B767FDA603E}" type="pres">
      <dgm:prSet presAssocID="{038929B9-F9EC-467C-B693-DD9694F3CAA7}" presName="tx1" presStyleLbl="revTx" presStyleIdx="3" presStyleCnt="5"/>
      <dgm:spPr/>
    </dgm:pt>
    <dgm:pt modelId="{2A2A0F5C-0DA7-4663-AA40-F1EDB45738D0}" type="pres">
      <dgm:prSet presAssocID="{038929B9-F9EC-467C-B693-DD9694F3CAA7}" presName="vert1" presStyleCnt="0"/>
      <dgm:spPr/>
    </dgm:pt>
    <dgm:pt modelId="{56E602DF-F7C7-4E39-A0BE-92C66B4660A3}" type="pres">
      <dgm:prSet presAssocID="{2672AF8E-4A1A-4DC3-8B86-1F1D1D2C4876}" presName="thickLine" presStyleLbl="alignNode1" presStyleIdx="4" presStyleCnt="5"/>
      <dgm:spPr/>
    </dgm:pt>
    <dgm:pt modelId="{76D7D9E2-D4FE-4523-BC14-22B621EC532A}" type="pres">
      <dgm:prSet presAssocID="{2672AF8E-4A1A-4DC3-8B86-1F1D1D2C4876}" presName="horz1" presStyleCnt="0"/>
      <dgm:spPr/>
    </dgm:pt>
    <dgm:pt modelId="{AF245BCC-6FC3-417B-9B3A-D5E8696862E2}" type="pres">
      <dgm:prSet presAssocID="{2672AF8E-4A1A-4DC3-8B86-1F1D1D2C4876}" presName="tx1" presStyleLbl="revTx" presStyleIdx="4" presStyleCnt="5"/>
      <dgm:spPr/>
    </dgm:pt>
    <dgm:pt modelId="{7672D1B0-1509-4C87-8427-76902F129B31}" type="pres">
      <dgm:prSet presAssocID="{2672AF8E-4A1A-4DC3-8B86-1F1D1D2C4876}" presName="vert1" presStyleCnt="0"/>
      <dgm:spPr/>
    </dgm:pt>
  </dgm:ptLst>
  <dgm:cxnLst>
    <dgm:cxn modelId="{3E28D604-B50E-4A0C-BD7F-472B3DF11E2C}" type="presOf" srcId="{A61B8FB8-AE47-4879-97BD-CC35B682016F}" destId="{89E11824-7E82-4428-A291-4B3A24C33D3A}" srcOrd="0" destOrd="0" presId="urn:microsoft.com/office/officeart/2008/layout/LinedList"/>
    <dgm:cxn modelId="{7363F32F-D7EF-4CCF-A0E8-D3C9E87A16A8}" srcId="{A61B8FB8-AE47-4879-97BD-CC35B682016F}" destId="{2672AF8E-4A1A-4DC3-8B86-1F1D1D2C4876}" srcOrd="4" destOrd="0" parTransId="{32EA9724-485B-4225-9ECD-AD701C169A2D}" sibTransId="{DEEE7A0B-B260-4A29-8BCF-1EF3D7C0E65B}"/>
    <dgm:cxn modelId="{72A64241-C003-457C-B6A1-26C7212FFE2B}" srcId="{A61B8FB8-AE47-4879-97BD-CC35B682016F}" destId="{038929B9-F9EC-467C-B693-DD9694F3CAA7}" srcOrd="3" destOrd="0" parTransId="{50E91DE3-8F98-4F99-80AA-E1B368E9493D}" sibTransId="{41EF7401-CBC8-4C28-80C3-5FDF4C495BFF}"/>
    <dgm:cxn modelId="{ACA8FA48-36F1-454D-BE8F-7733BFAE17BF}" type="presOf" srcId="{2672AF8E-4A1A-4DC3-8B86-1F1D1D2C4876}" destId="{AF245BCC-6FC3-417B-9B3A-D5E8696862E2}" srcOrd="0" destOrd="0" presId="urn:microsoft.com/office/officeart/2008/layout/LinedList"/>
    <dgm:cxn modelId="{71CCE773-634B-4408-86B9-32338D7D22D0}" type="presOf" srcId="{0251C44A-C8EF-4EA1-A3B0-6D6C112BEFAF}" destId="{00B1EE33-8F1A-43DA-88F7-95C91F605AA5}" srcOrd="0" destOrd="0" presId="urn:microsoft.com/office/officeart/2008/layout/LinedList"/>
    <dgm:cxn modelId="{AA4A0793-7F76-4FCD-BF9F-874A8C3508E0}" srcId="{A61B8FB8-AE47-4879-97BD-CC35B682016F}" destId="{0251C44A-C8EF-4EA1-A3B0-6D6C112BEFAF}" srcOrd="0" destOrd="0" parTransId="{55EC8CA7-F104-4D93-83D6-6A69D22D63C2}" sibTransId="{9F425E45-FC6E-4F05-8032-8C3D697A6055}"/>
    <dgm:cxn modelId="{F2854BA5-8899-4358-81DA-ED554DBEC50D}" type="presOf" srcId="{D12BABCB-711A-4982-8ECD-B5868E3E246D}" destId="{071E5D75-6C81-4CBE-8E9F-84AC75A15EDC}" srcOrd="0" destOrd="0" presId="urn:microsoft.com/office/officeart/2008/layout/LinedList"/>
    <dgm:cxn modelId="{63EDEAB8-0664-4768-AEC8-5475D90770DC}" type="presOf" srcId="{DBD8CBDF-5097-4D87-9510-A8787E623772}" destId="{4951C59D-1FCB-4E6B-9515-0ED04C6F59A5}" srcOrd="0" destOrd="0" presId="urn:microsoft.com/office/officeart/2008/layout/LinedList"/>
    <dgm:cxn modelId="{B97199D4-449F-4AAE-BE46-FE1430ED2EE1}" srcId="{A61B8FB8-AE47-4879-97BD-CC35B682016F}" destId="{D12BABCB-711A-4982-8ECD-B5868E3E246D}" srcOrd="2" destOrd="0" parTransId="{4057DED0-E9F3-437C-BCAE-6FD75D29BD6A}" sibTransId="{B071C3DD-FF1B-49AE-9254-C8D7D2802ABA}"/>
    <dgm:cxn modelId="{971FE5DF-E9E2-4879-9E6F-747CC814F324}" type="presOf" srcId="{038929B9-F9EC-467C-B693-DD9694F3CAA7}" destId="{A1453C1D-8A12-49B0-BAC8-3B767FDA603E}" srcOrd="0" destOrd="0" presId="urn:microsoft.com/office/officeart/2008/layout/LinedList"/>
    <dgm:cxn modelId="{B7EA42FD-F823-4EDD-94B8-D7EBC2EFA962}" srcId="{A61B8FB8-AE47-4879-97BD-CC35B682016F}" destId="{DBD8CBDF-5097-4D87-9510-A8787E623772}" srcOrd="1" destOrd="0" parTransId="{929795CD-8EED-4E36-9E3C-D0B0046C8B2E}" sibTransId="{938B839F-8311-4BD5-9E09-152D5097FC44}"/>
    <dgm:cxn modelId="{17E9BC4A-4C63-423D-A480-DC5F8D21C355}" type="presParOf" srcId="{89E11824-7E82-4428-A291-4B3A24C33D3A}" destId="{20CCDE40-0234-4A7D-BBAB-F97633F489A9}" srcOrd="0" destOrd="0" presId="urn:microsoft.com/office/officeart/2008/layout/LinedList"/>
    <dgm:cxn modelId="{AB2ECEA4-8B9A-4AEB-A25B-7D85E7D5CDF6}" type="presParOf" srcId="{89E11824-7E82-4428-A291-4B3A24C33D3A}" destId="{373010D4-D3F0-4D5C-BC59-79DE65A5677C}" srcOrd="1" destOrd="0" presId="urn:microsoft.com/office/officeart/2008/layout/LinedList"/>
    <dgm:cxn modelId="{44DE88C1-2F62-42D0-A5C1-8EFF3A17D378}" type="presParOf" srcId="{373010D4-D3F0-4D5C-BC59-79DE65A5677C}" destId="{00B1EE33-8F1A-43DA-88F7-95C91F605AA5}" srcOrd="0" destOrd="0" presId="urn:microsoft.com/office/officeart/2008/layout/LinedList"/>
    <dgm:cxn modelId="{D97A26AF-B59B-4C68-B2AC-5439BCFC49BB}" type="presParOf" srcId="{373010D4-D3F0-4D5C-BC59-79DE65A5677C}" destId="{2253269C-4D9C-4CD8-83C6-F27E96A660F3}" srcOrd="1" destOrd="0" presId="urn:microsoft.com/office/officeart/2008/layout/LinedList"/>
    <dgm:cxn modelId="{CB16C921-CF03-4F75-A5EB-9956F2378A50}" type="presParOf" srcId="{89E11824-7E82-4428-A291-4B3A24C33D3A}" destId="{B6D38F2B-E86C-4A92-996C-EBD6FA00D6B1}" srcOrd="2" destOrd="0" presId="urn:microsoft.com/office/officeart/2008/layout/LinedList"/>
    <dgm:cxn modelId="{C5DDD434-A8BE-4E54-ACBF-4BB171B71B4C}" type="presParOf" srcId="{89E11824-7E82-4428-A291-4B3A24C33D3A}" destId="{EA2E735E-DA7B-47B2-9E99-B699FA1E92B1}" srcOrd="3" destOrd="0" presId="urn:microsoft.com/office/officeart/2008/layout/LinedList"/>
    <dgm:cxn modelId="{3049DAE1-549F-4C34-8D40-C37DDE8592F7}" type="presParOf" srcId="{EA2E735E-DA7B-47B2-9E99-B699FA1E92B1}" destId="{4951C59D-1FCB-4E6B-9515-0ED04C6F59A5}" srcOrd="0" destOrd="0" presId="urn:microsoft.com/office/officeart/2008/layout/LinedList"/>
    <dgm:cxn modelId="{19C5E23C-EBCF-4FD5-8B89-49BF291986D3}" type="presParOf" srcId="{EA2E735E-DA7B-47B2-9E99-B699FA1E92B1}" destId="{8BF24ABB-DDEF-47CF-80B9-DB62D0F1208D}" srcOrd="1" destOrd="0" presId="urn:microsoft.com/office/officeart/2008/layout/LinedList"/>
    <dgm:cxn modelId="{CCB958B0-F7DF-4661-81C2-84298A83961D}" type="presParOf" srcId="{89E11824-7E82-4428-A291-4B3A24C33D3A}" destId="{9F96FCDC-6ED0-4F7B-B182-405225505607}" srcOrd="4" destOrd="0" presId="urn:microsoft.com/office/officeart/2008/layout/LinedList"/>
    <dgm:cxn modelId="{6D8EDB07-60EE-49CF-8F2D-51FF17C7CDF1}" type="presParOf" srcId="{89E11824-7E82-4428-A291-4B3A24C33D3A}" destId="{A8BA54DC-44A4-493F-A3EF-978AFB26F6AA}" srcOrd="5" destOrd="0" presId="urn:microsoft.com/office/officeart/2008/layout/LinedList"/>
    <dgm:cxn modelId="{1741658B-8EAB-446F-95A8-94B4C1AEB8A3}" type="presParOf" srcId="{A8BA54DC-44A4-493F-A3EF-978AFB26F6AA}" destId="{071E5D75-6C81-4CBE-8E9F-84AC75A15EDC}" srcOrd="0" destOrd="0" presId="urn:microsoft.com/office/officeart/2008/layout/LinedList"/>
    <dgm:cxn modelId="{CA4123CA-BCB7-48CE-8A2E-E1A1307396BC}" type="presParOf" srcId="{A8BA54DC-44A4-493F-A3EF-978AFB26F6AA}" destId="{932DAE47-A6EB-4984-B373-770A98234BCE}" srcOrd="1" destOrd="0" presId="urn:microsoft.com/office/officeart/2008/layout/LinedList"/>
    <dgm:cxn modelId="{68C0382B-6838-4AD1-A8D3-D39D88D339EF}" type="presParOf" srcId="{89E11824-7E82-4428-A291-4B3A24C33D3A}" destId="{DB87EDB7-E994-4DF1-BA3F-C08A86ECAB35}" srcOrd="6" destOrd="0" presId="urn:microsoft.com/office/officeart/2008/layout/LinedList"/>
    <dgm:cxn modelId="{5A805722-16B6-4CE4-BCB6-808AC951A58D}" type="presParOf" srcId="{89E11824-7E82-4428-A291-4B3A24C33D3A}" destId="{4231A49C-B4AC-4A40-892B-52B552BC99A4}" srcOrd="7" destOrd="0" presId="urn:microsoft.com/office/officeart/2008/layout/LinedList"/>
    <dgm:cxn modelId="{F4CCFEC9-9AF7-4DE9-997E-B4A5F1ADF601}" type="presParOf" srcId="{4231A49C-B4AC-4A40-892B-52B552BC99A4}" destId="{A1453C1D-8A12-49B0-BAC8-3B767FDA603E}" srcOrd="0" destOrd="0" presId="urn:microsoft.com/office/officeart/2008/layout/LinedList"/>
    <dgm:cxn modelId="{AD4D4260-5D6C-4A57-AF19-0B4E17DD8A20}" type="presParOf" srcId="{4231A49C-B4AC-4A40-892B-52B552BC99A4}" destId="{2A2A0F5C-0DA7-4663-AA40-F1EDB45738D0}" srcOrd="1" destOrd="0" presId="urn:microsoft.com/office/officeart/2008/layout/LinedList"/>
    <dgm:cxn modelId="{C1364D33-34FA-4F0A-A5B1-8150BD021016}" type="presParOf" srcId="{89E11824-7E82-4428-A291-4B3A24C33D3A}" destId="{56E602DF-F7C7-4E39-A0BE-92C66B4660A3}" srcOrd="8" destOrd="0" presId="urn:microsoft.com/office/officeart/2008/layout/LinedList"/>
    <dgm:cxn modelId="{62992C97-69B5-4C20-834F-BCD80F7CACDA}" type="presParOf" srcId="{89E11824-7E82-4428-A291-4B3A24C33D3A}" destId="{76D7D9E2-D4FE-4523-BC14-22B621EC532A}" srcOrd="9" destOrd="0" presId="urn:microsoft.com/office/officeart/2008/layout/LinedList"/>
    <dgm:cxn modelId="{9F64FAFD-0D78-4115-9909-D7EDB7733987}" type="presParOf" srcId="{76D7D9E2-D4FE-4523-BC14-22B621EC532A}" destId="{AF245BCC-6FC3-417B-9B3A-D5E8696862E2}" srcOrd="0" destOrd="0" presId="urn:microsoft.com/office/officeart/2008/layout/LinedList"/>
    <dgm:cxn modelId="{F3C32C4C-120C-4C72-97A4-AF68F869B809}" type="presParOf" srcId="{76D7D9E2-D4FE-4523-BC14-22B621EC532A}" destId="{7672D1B0-1509-4C87-8427-76902F129B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B62AEEA-1703-423D-8515-2A14FA72CF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34C314A-D9CD-4246-BC16-F5CDC9D7BF4A}">
      <dgm:prSet custT="1"/>
      <dgm:spPr/>
      <dgm:t>
        <a:bodyPr/>
        <a:lstStyle/>
        <a:p>
          <a:r>
            <a:rPr lang="en-GB" sz="2000" dirty="0"/>
            <a:t>As in the standard challenge, the linear classifiers performed better than the non-linear classifiers.</a:t>
          </a:r>
        </a:p>
      </dgm:t>
    </dgm:pt>
    <dgm:pt modelId="{DCC60FE7-D790-4878-AEE3-F766B98E982C}" type="parTrans" cxnId="{E79D531B-4390-4BF5-B94A-4EA85F2BF158}">
      <dgm:prSet/>
      <dgm:spPr/>
      <dgm:t>
        <a:bodyPr/>
        <a:lstStyle/>
        <a:p>
          <a:endParaRPr lang="en-GB"/>
        </a:p>
      </dgm:t>
    </dgm:pt>
    <dgm:pt modelId="{862F23D9-DB9C-4917-B233-76C7B46BACDE}" type="sibTrans" cxnId="{E79D531B-4390-4BF5-B94A-4EA85F2BF158}">
      <dgm:prSet/>
      <dgm:spPr/>
      <dgm:t>
        <a:bodyPr/>
        <a:lstStyle/>
        <a:p>
          <a:endParaRPr lang="en-GB"/>
        </a:p>
      </dgm:t>
    </dgm:pt>
    <dgm:pt modelId="{9D9EBB3D-7AD1-4470-A223-44C447B68ED5}">
      <dgm:prSet custT="1"/>
      <dgm:spPr/>
      <dgm:t>
        <a:bodyPr/>
        <a:lstStyle/>
        <a:p>
          <a:r>
            <a:rPr lang="en-GB" sz="2000" dirty="0"/>
            <a:t>The performance of the two logistic regression models in this section were equivalent</a:t>
          </a:r>
        </a:p>
      </dgm:t>
    </dgm:pt>
    <dgm:pt modelId="{53D38CBA-318B-4A9D-9A51-0C9802FF9C6B}" type="parTrans" cxnId="{103F315C-1174-436B-B441-1CA959288402}">
      <dgm:prSet/>
      <dgm:spPr/>
      <dgm:t>
        <a:bodyPr/>
        <a:lstStyle/>
        <a:p>
          <a:endParaRPr lang="en-GB"/>
        </a:p>
      </dgm:t>
    </dgm:pt>
    <dgm:pt modelId="{53FF7AA6-970D-49DC-9949-C35F76BF98B4}" type="sibTrans" cxnId="{103F315C-1174-436B-B441-1CA959288402}">
      <dgm:prSet/>
      <dgm:spPr/>
      <dgm:t>
        <a:bodyPr/>
        <a:lstStyle/>
        <a:p>
          <a:endParaRPr lang="en-GB"/>
        </a:p>
      </dgm:t>
    </dgm:pt>
    <dgm:pt modelId="{E2D2B2FF-5EC0-4402-8EEB-14F4FF906CC3}">
      <dgm:prSet custT="1"/>
      <dgm:spPr/>
      <dgm:t>
        <a:bodyPr/>
        <a:lstStyle/>
        <a:p>
          <a:r>
            <a:rPr lang="en-GB" sz="2000"/>
            <a:t>The proportion of misclassified samples increased when using non-linear classifiers.</a:t>
          </a:r>
        </a:p>
      </dgm:t>
    </dgm:pt>
    <dgm:pt modelId="{18928F1F-B392-4998-BC40-2ADC726A7470}" type="parTrans" cxnId="{A0E0F4DE-DA53-498F-BC2F-AF6C9EADFE8D}">
      <dgm:prSet/>
      <dgm:spPr/>
      <dgm:t>
        <a:bodyPr/>
        <a:lstStyle/>
        <a:p>
          <a:endParaRPr lang="en-GB"/>
        </a:p>
      </dgm:t>
    </dgm:pt>
    <dgm:pt modelId="{BC3F75FB-3EC2-443E-8D87-47D91CD76C99}" type="sibTrans" cxnId="{A0E0F4DE-DA53-498F-BC2F-AF6C9EADFE8D}">
      <dgm:prSet/>
      <dgm:spPr/>
      <dgm:t>
        <a:bodyPr/>
        <a:lstStyle/>
        <a:p>
          <a:endParaRPr lang="en-GB"/>
        </a:p>
      </dgm:t>
    </dgm:pt>
    <dgm:pt modelId="{69B82A8E-50F7-44C6-A227-9C7F919129CA}">
      <dgm:prSet custT="1"/>
      <dgm:spPr/>
      <dgm:t>
        <a:bodyPr/>
        <a:lstStyle/>
        <a:p>
          <a:r>
            <a:rPr lang="en-GB" sz="2000" dirty="0"/>
            <a:t>This is especially evident in the Bonus Challenge AdaBoost model, which consistently failed to correctly classify the minority Hernia Class</a:t>
          </a:r>
        </a:p>
      </dgm:t>
    </dgm:pt>
    <dgm:pt modelId="{EFDF2C31-80F8-4830-BB21-97989CD28B0E}" type="parTrans" cxnId="{8CC27BB5-419E-452B-9AC9-D68B73AF37D8}">
      <dgm:prSet/>
      <dgm:spPr/>
      <dgm:t>
        <a:bodyPr/>
        <a:lstStyle/>
        <a:p>
          <a:endParaRPr lang="en-GB"/>
        </a:p>
      </dgm:t>
    </dgm:pt>
    <dgm:pt modelId="{392A6114-72DF-4BD9-AEEE-C1907BF9BF96}" type="sibTrans" cxnId="{8CC27BB5-419E-452B-9AC9-D68B73AF37D8}">
      <dgm:prSet/>
      <dgm:spPr/>
      <dgm:t>
        <a:bodyPr/>
        <a:lstStyle/>
        <a:p>
          <a:endParaRPr lang="en-GB"/>
        </a:p>
      </dgm:t>
    </dgm:pt>
    <dgm:pt modelId="{8D063163-FC01-4FF1-85C7-75AC145DC89C}" type="pres">
      <dgm:prSet presAssocID="{1B62AEEA-1703-423D-8515-2A14FA72CF3B}" presName="vert0" presStyleCnt="0">
        <dgm:presLayoutVars>
          <dgm:dir/>
          <dgm:animOne val="branch"/>
          <dgm:animLvl val="lvl"/>
        </dgm:presLayoutVars>
      </dgm:prSet>
      <dgm:spPr/>
    </dgm:pt>
    <dgm:pt modelId="{A53F2038-4719-41B7-8AF8-2BF0F42F5EA7}" type="pres">
      <dgm:prSet presAssocID="{034C314A-D9CD-4246-BC16-F5CDC9D7BF4A}" presName="thickLine" presStyleLbl="alignNode1" presStyleIdx="0" presStyleCnt="4"/>
      <dgm:spPr/>
    </dgm:pt>
    <dgm:pt modelId="{BE57636D-5211-471E-AE9F-C1C62DA7C12A}" type="pres">
      <dgm:prSet presAssocID="{034C314A-D9CD-4246-BC16-F5CDC9D7BF4A}" presName="horz1" presStyleCnt="0"/>
      <dgm:spPr/>
    </dgm:pt>
    <dgm:pt modelId="{E951EA9F-69C9-497A-825A-5289667B457B}" type="pres">
      <dgm:prSet presAssocID="{034C314A-D9CD-4246-BC16-F5CDC9D7BF4A}" presName="tx1" presStyleLbl="revTx" presStyleIdx="0" presStyleCnt="4"/>
      <dgm:spPr/>
    </dgm:pt>
    <dgm:pt modelId="{7D786F39-1E74-46D9-A14B-E574AF47AECE}" type="pres">
      <dgm:prSet presAssocID="{034C314A-D9CD-4246-BC16-F5CDC9D7BF4A}" presName="vert1" presStyleCnt="0"/>
      <dgm:spPr/>
    </dgm:pt>
    <dgm:pt modelId="{680F6ECF-0845-437F-B268-1B9D16F3E4D0}" type="pres">
      <dgm:prSet presAssocID="{9D9EBB3D-7AD1-4470-A223-44C447B68ED5}" presName="thickLine" presStyleLbl="alignNode1" presStyleIdx="1" presStyleCnt="4"/>
      <dgm:spPr/>
    </dgm:pt>
    <dgm:pt modelId="{9E8A4A51-4072-44D3-802C-AD990A120307}" type="pres">
      <dgm:prSet presAssocID="{9D9EBB3D-7AD1-4470-A223-44C447B68ED5}" presName="horz1" presStyleCnt="0"/>
      <dgm:spPr/>
    </dgm:pt>
    <dgm:pt modelId="{BA60059F-39DC-4EB3-B46D-C15DAA09C673}" type="pres">
      <dgm:prSet presAssocID="{9D9EBB3D-7AD1-4470-A223-44C447B68ED5}" presName="tx1" presStyleLbl="revTx" presStyleIdx="1" presStyleCnt="4"/>
      <dgm:spPr/>
    </dgm:pt>
    <dgm:pt modelId="{6A592CE6-0F2B-4AEA-92CE-54DE6B94B17A}" type="pres">
      <dgm:prSet presAssocID="{9D9EBB3D-7AD1-4470-A223-44C447B68ED5}" presName="vert1" presStyleCnt="0"/>
      <dgm:spPr/>
    </dgm:pt>
    <dgm:pt modelId="{E5FAE086-19F4-4560-968B-CF78FAD1E77F}" type="pres">
      <dgm:prSet presAssocID="{E2D2B2FF-5EC0-4402-8EEB-14F4FF906CC3}" presName="thickLine" presStyleLbl="alignNode1" presStyleIdx="2" presStyleCnt="4"/>
      <dgm:spPr/>
    </dgm:pt>
    <dgm:pt modelId="{58AAE71F-62AF-42B1-9ECC-2F3B4208F47E}" type="pres">
      <dgm:prSet presAssocID="{E2D2B2FF-5EC0-4402-8EEB-14F4FF906CC3}" presName="horz1" presStyleCnt="0"/>
      <dgm:spPr/>
    </dgm:pt>
    <dgm:pt modelId="{51AD3772-786B-458F-B668-B86F1C2DCCE0}" type="pres">
      <dgm:prSet presAssocID="{E2D2B2FF-5EC0-4402-8EEB-14F4FF906CC3}" presName="tx1" presStyleLbl="revTx" presStyleIdx="2" presStyleCnt="4"/>
      <dgm:spPr/>
    </dgm:pt>
    <dgm:pt modelId="{6BCB0787-F469-4B5E-BC51-295AF6E269F9}" type="pres">
      <dgm:prSet presAssocID="{E2D2B2FF-5EC0-4402-8EEB-14F4FF906CC3}" presName="vert1" presStyleCnt="0"/>
      <dgm:spPr/>
    </dgm:pt>
    <dgm:pt modelId="{6039F6E9-1DA9-4E67-95A3-C2D1AD579B60}" type="pres">
      <dgm:prSet presAssocID="{69B82A8E-50F7-44C6-A227-9C7F919129CA}" presName="thickLine" presStyleLbl="alignNode1" presStyleIdx="3" presStyleCnt="4"/>
      <dgm:spPr/>
    </dgm:pt>
    <dgm:pt modelId="{689925CA-FF87-4F3B-8D5A-E507B4E18AB0}" type="pres">
      <dgm:prSet presAssocID="{69B82A8E-50F7-44C6-A227-9C7F919129CA}" presName="horz1" presStyleCnt="0"/>
      <dgm:spPr/>
    </dgm:pt>
    <dgm:pt modelId="{7159A9C4-7983-4EA9-855D-8133E69B0987}" type="pres">
      <dgm:prSet presAssocID="{69B82A8E-50F7-44C6-A227-9C7F919129CA}" presName="tx1" presStyleLbl="revTx" presStyleIdx="3" presStyleCnt="4"/>
      <dgm:spPr/>
    </dgm:pt>
    <dgm:pt modelId="{D2D75B20-F8B1-4060-B71A-A75BB7C5EC1E}" type="pres">
      <dgm:prSet presAssocID="{69B82A8E-50F7-44C6-A227-9C7F919129CA}" presName="vert1" presStyleCnt="0"/>
      <dgm:spPr/>
    </dgm:pt>
  </dgm:ptLst>
  <dgm:cxnLst>
    <dgm:cxn modelId="{E79D531B-4390-4BF5-B94A-4EA85F2BF158}" srcId="{1B62AEEA-1703-423D-8515-2A14FA72CF3B}" destId="{034C314A-D9CD-4246-BC16-F5CDC9D7BF4A}" srcOrd="0" destOrd="0" parTransId="{DCC60FE7-D790-4878-AEE3-F766B98E982C}" sibTransId="{862F23D9-DB9C-4917-B233-76C7B46BACDE}"/>
    <dgm:cxn modelId="{103F315C-1174-436B-B441-1CA959288402}" srcId="{1B62AEEA-1703-423D-8515-2A14FA72CF3B}" destId="{9D9EBB3D-7AD1-4470-A223-44C447B68ED5}" srcOrd="1" destOrd="0" parTransId="{53D38CBA-318B-4A9D-9A51-0C9802FF9C6B}" sibTransId="{53FF7AA6-970D-49DC-9949-C35F76BF98B4}"/>
    <dgm:cxn modelId="{36893A74-899F-4536-8706-247E93A4082C}" type="presOf" srcId="{9D9EBB3D-7AD1-4470-A223-44C447B68ED5}" destId="{BA60059F-39DC-4EB3-B46D-C15DAA09C673}" srcOrd="0" destOrd="0" presId="urn:microsoft.com/office/officeart/2008/layout/LinedList"/>
    <dgm:cxn modelId="{8CC27BB5-419E-452B-9AC9-D68B73AF37D8}" srcId="{1B62AEEA-1703-423D-8515-2A14FA72CF3B}" destId="{69B82A8E-50F7-44C6-A227-9C7F919129CA}" srcOrd="3" destOrd="0" parTransId="{EFDF2C31-80F8-4830-BB21-97989CD28B0E}" sibTransId="{392A6114-72DF-4BD9-AEEE-C1907BF9BF96}"/>
    <dgm:cxn modelId="{200819C0-C623-49A6-83C9-ED7589526B8B}" type="presOf" srcId="{E2D2B2FF-5EC0-4402-8EEB-14F4FF906CC3}" destId="{51AD3772-786B-458F-B668-B86F1C2DCCE0}" srcOrd="0" destOrd="0" presId="urn:microsoft.com/office/officeart/2008/layout/LinedList"/>
    <dgm:cxn modelId="{AEC3DCC2-9C79-4E8C-AE1C-4880C205BA7C}" type="presOf" srcId="{69B82A8E-50F7-44C6-A227-9C7F919129CA}" destId="{7159A9C4-7983-4EA9-855D-8133E69B0987}" srcOrd="0" destOrd="0" presId="urn:microsoft.com/office/officeart/2008/layout/LinedList"/>
    <dgm:cxn modelId="{2AD38ACC-5555-4825-B283-40F994D1492F}" type="presOf" srcId="{034C314A-D9CD-4246-BC16-F5CDC9D7BF4A}" destId="{E951EA9F-69C9-497A-825A-5289667B457B}" srcOrd="0" destOrd="0" presId="urn:microsoft.com/office/officeart/2008/layout/LinedList"/>
    <dgm:cxn modelId="{A0E0F4DE-DA53-498F-BC2F-AF6C9EADFE8D}" srcId="{1B62AEEA-1703-423D-8515-2A14FA72CF3B}" destId="{E2D2B2FF-5EC0-4402-8EEB-14F4FF906CC3}" srcOrd="2" destOrd="0" parTransId="{18928F1F-B392-4998-BC40-2ADC726A7470}" sibTransId="{BC3F75FB-3EC2-443E-8D87-47D91CD76C99}"/>
    <dgm:cxn modelId="{FF2281E2-5057-4912-8FC9-F8358B60E9CE}" type="presOf" srcId="{1B62AEEA-1703-423D-8515-2A14FA72CF3B}" destId="{8D063163-FC01-4FF1-85C7-75AC145DC89C}" srcOrd="0" destOrd="0" presId="urn:microsoft.com/office/officeart/2008/layout/LinedList"/>
    <dgm:cxn modelId="{BCDA22BE-3ECA-4959-9315-665C86DA4F31}" type="presParOf" srcId="{8D063163-FC01-4FF1-85C7-75AC145DC89C}" destId="{A53F2038-4719-41B7-8AF8-2BF0F42F5EA7}" srcOrd="0" destOrd="0" presId="urn:microsoft.com/office/officeart/2008/layout/LinedList"/>
    <dgm:cxn modelId="{4E81AB6C-DA00-4B15-8A1F-FF3B18EB4012}" type="presParOf" srcId="{8D063163-FC01-4FF1-85C7-75AC145DC89C}" destId="{BE57636D-5211-471E-AE9F-C1C62DA7C12A}" srcOrd="1" destOrd="0" presId="urn:microsoft.com/office/officeart/2008/layout/LinedList"/>
    <dgm:cxn modelId="{621BD445-F87C-4492-BF76-8A5A1071BA11}" type="presParOf" srcId="{BE57636D-5211-471E-AE9F-C1C62DA7C12A}" destId="{E951EA9F-69C9-497A-825A-5289667B457B}" srcOrd="0" destOrd="0" presId="urn:microsoft.com/office/officeart/2008/layout/LinedList"/>
    <dgm:cxn modelId="{F0476AA0-71DA-4CF4-8A94-F22B4383D4EA}" type="presParOf" srcId="{BE57636D-5211-471E-AE9F-C1C62DA7C12A}" destId="{7D786F39-1E74-46D9-A14B-E574AF47AECE}" srcOrd="1" destOrd="0" presId="urn:microsoft.com/office/officeart/2008/layout/LinedList"/>
    <dgm:cxn modelId="{AA05EEBD-B95C-484D-A682-4DF6AAD6BDDC}" type="presParOf" srcId="{8D063163-FC01-4FF1-85C7-75AC145DC89C}" destId="{680F6ECF-0845-437F-B268-1B9D16F3E4D0}" srcOrd="2" destOrd="0" presId="urn:microsoft.com/office/officeart/2008/layout/LinedList"/>
    <dgm:cxn modelId="{ED3D63FA-79A6-4989-BF22-17A0716534B7}" type="presParOf" srcId="{8D063163-FC01-4FF1-85C7-75AC145DC89C}" destId="{9E8A4A51-4072-44D3-802C-AD990A120307}" srcOrd="3" destOrd="0" presId="urn:microsoft.com/office/officeart/2008/layout/LinedList"/>
    <dgm:cxn modelId="{51F6A446-D393-489B-B558-C21D9916B661}" type="presParOf" srcId="{9E8A4A51-4072-44D3-802C-AD990A120307}" destId="{BA60059F-39DC-4EB3-B46D-C15DAA09C673}" srcOrd="0" destOrd="0" presId="urn:microsoft.com/office/officeart/2008/layout/LinedList"/>
    <dgm:cxn modelId="{1554183D-6689-4ED1-92AF-001D83B6CB7A}" type="presParOf" srcId="{9E8A4A51-4072-44D3-802C-AD990A120307}" destId="{6A592CE6-0F2B-4AEA-92CE-54DE6B94B17A}" srcOrd="1" destOrd="0" presId="urn:microsoft.com/office/officeart/2008/layout/LinedList"/>
    <dgm:cxn modelId="{ACFADE8E-326A-4C14-908D-1C5ED4B06EE1}" type="presParOf" srcId="{8D063163-FC01-4FF1-85C7-75AC145DC89C}" destId="{E5FAE086-19F4-4560-968B-CF78FAD1E77F}" srcOrd="4" destOrd="0" presId="urn:microsoft.com/office/officeart/2008/layout/LinedList"/>
    <dgm:cxn modelId="{0457110E-FE4E-442A-9862-E1709B1D5AED}" type="presParOf" srcId="{8D063163-FC01-4FF1-85C7-75AC145DC89C}" destId="{58AAE71F-62AF-42B1-9ECC-2F3B4208F47E}" srcOrd="5" destOrd="0" presId="urn:microsoft.com/office/officeart/2008/layout/LinedList"/>
    <dgm:cxn modelId="{68C8E271-6207-4837-931A-86DEAF23AE74}" type="presParOf" srcId="{58AAE71F-62AF-42B1-9ECC-2F3B4208F47E}" destId="{51AD3772-786B-458F-B668-B86F1C2DCCE0}" srcOrd="0" destOrd="0" presId="urn:microsoft.com/office/officeart/2008/layout/LinedList"/>
    <dgm:cxn modelId="{75533FB4-267C-448E-A5C2-D1598A66DC39}" type="presParOf" srcId="{58AAE71F-62AF-42B1-9ECC-2F3B4208F47E}" destId="{6BCB0787-F469-4B5E-BC51-295AF6E269F9}" srcOrd="1" destOrd="0" presId="urn:microsoft.com/office/officeart/2008/layout/LinedList"/>
    <dgm:cxn modelId="{B1CA915B-BCB7-43F5-8730-96B23CB055F0}" type="presParOf" srcId="{8D063163-FC01-4FF1-85C7-75AC145DC89C}" destId="{6039F6E9-1DA9-4E67-95A3-C2D1AD579B60}" srcOrd="6" destOrd="0" presId="urn:microsoft.com/office/officeart/2008/layout/LinedList"/>
    <dgm:cxn modelId="{E377D571-163D-46D9-8866-8848AF9A8800}" type="presParOf" srcId="{8D063163-FC01-4FF1-85C7-75AC145DC89C}" destId="{689925CA-FF87-4F3B-8D5A-E507B4E18AB0}" srcOrd="7" destOrd="0" presId="urn:microsoft.com/office/officeart/2008/layout/LinedList"/>
    <dgm:cxn modelId="{70774B91-CC9C-4359-853A-92ACC45A2944}" type="presParOf" srcId="{689925CA-FF87-4F3B-8D5A-E507B4E18AB0}" destId="{7159A9C4-7983-4EA9-855D-8133E69B0987}" srcOrd="0" destOrd="0" presId="urn:microsoft.com/office/officeart/2008/layout/LinedList"/>
    <dgm:cxn modelId="{864F1F5D-5809-4D06-BEEF-94E8F478D4B3}" type="presParOf" srcId="{689925CA-FF87-4F3B-8D5A-E507B4E18AB0}" destId="{D2D75B20-F8B1-4060-B71A-A75BB7C5EC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F003823-EF42-46AA-AEA3-5E6B84350C6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8CFACFA-8490-4A00-B0B3-12039DA9DF80}">
      <dgm:prSet custT="1"/>
      <dgm:spPr/>
      <dgm:t>
        <a:bodyPr/>
        <a:lstStyle/>
        <a:p>
          <a:r>
            <a:rPr lang="en-GB" sz="2000" dirty="0"/>
            <a:t>Logistic regression using 5 PC’s performs marginally worse than when using 6 raw features, although the performance is comparable.</a:t>
          </a:r>
        </a:p>
      </dgm:t>
    </dgm:pt>
    <dgm:pt modelId="{320EE7C6-10E5-403F-B16C-65018344DF46}" type="parTrans" cxnId="{23E82B67-6AB4-45FE-ABA1-3E5C8983E76B}">
      <dgm:prSet/>
      <dgm:spPr/>
      <dgm:t>
        <a:bodyPr/>
        <a:lstStyle/>
        <a:p>
          <a:endParaRPr lang="en-GB"/>
        </a:p>
      </dgm:t>
    </dgm:pt>
    <dgm:pt modelId="{605B2649-EEEF-406C-94C9-0F9666FDFC69}" type="sibTrans" cxnId="{23E82B67-6AB4-45FE-ABA1-3E5C8983E76B}">
      <dgm:prSet/>
      <dgm:spPr/>
      <dgm:t>
        <a:bodyPr/>
        <a:lstStyle/>
        <a:p>
          <a:endParaRPr lang="en-GB"/>
        </a:p>
      </dgm:t>
    </dgm:pt>
    <dgm:pt modelId="{A7702C65-50A2-4CF4-B63E-E6DB7A2D80DD}">
      <dgm:prSet custT="1"/>
      <dgm:spPr/>
      <dgm:t>
        <a:bodyPr/>
        <a:lstStyle/>
        <a:p>
          <a:r>
            <a:rPr lang="en-GB" sz="2000" dirty="0"/>
            <a:t>Logistic regression had the best performance across both classification tasks. </a:t>
          </a:r>
        </a:p>
      </dgm:t>
    </dgm:pt>
    <dgm:pt modelId="{6F7E38ED-9CBF-4519-90CC-D95829678521}" type="parTrans" cxnId="{1878DFD2-55B8-403A-81E5-9D64A181F040}">
      <dgm:prSet/>
      <dgm:spPr/>
      <dgm:t>
        <a:bodyPr/>
        <a:lstStyle/>
        <a:p>
          <a:endParaRPr lang="en-GB"/>
        </a:p>
      </dgm:t>
    </dgm:pt>
    <dgm:pt modelId="{4F3633E2-5DC6-4674-8963-27BCD7393BC8}" type="sibTrans" cxnId="{1878DFD2-55B8-403A-81E5-9D64A181F040}">
      <dgm:prSet/>
      <dgm:spPr/>
      <dgm:t>
        <a:bodyPr/>
        <a:lstStyle/>
        <a:p>
          <a:endParaRPr lang="en-GB"/>
        </a:p>
      </dgm:t>
    </dgm:pt>
    <dgm:pt modelId="{E029CC28-2A6D-4C6E-8E4D-5B9F9B6A32D6}">
      <dgm:prSet custT="1"/>
      <dgm:spPr/>
      <dgm:t>
        <a:bodyPr/>
        <a:lstStyle/>
        <a:p>
          <a:r>
            <a:rPr lang="en-GB" sz="2000" dirty="0"/>
            <a:t>As an added bonus, as the optimal parameters across both tasks are consistent, the same </a:t>
          </a:r>
          <a:r>
            <a:rPr lang="en-GB" sz="2000"/>
            <a:t>logistic regression model </a:t>
          </a:r>
          <a:r>
            <a:rPr lang="en-GB" sz="2000" dirty="0"/>
            <a:t>can be used for both tasks without the need for retraining.</a:t>
          </a:r>
        </a:p>
      </dgm:t>
    </dgm:pt>
    <dgm:pt modelId="{A7675727-45D6-4123-B0E6-8CC79704C017}" type="parTrans" cxnId="{ADF20240-68BA-4D38-9691-53AE89DBBF29}">
      <dgm:prSet/>
      <dgm:spPr/>
      <dgm:t>
        <a:bodyPr/>
        <a:lstStyle/>
        <a:p>
          <a:endParaRPr lang="en-GB"/>
        </a:p>
      </dgm:t>
    </dgm:pt>
    <dgm:pt modelId="{A6339038-4C50-465E-833F-B735D04E27C1}" type="sibTrans" cxnId="{ADF20240-68BA-4D38-9691-53AE89DBBF29}">
      <dgm:prSet/>
      <dgm:spPr/>
      <dgm:t>
        <a:bodyPr/>
        <a:lstStyle/>
        <a:p>
          <a:endParaRPr lang="en-GB"/>
        </a:p>
      </dgm:t>
    </dgm:pt>
    <dgm:pt modelId="{1CEDD0C8-969F-40A4-8017-EDBE5F84DDF1}" type="pres">
      <dgm:prSet presAssocID="{EF003823-EF42-46AA-AEA3-5E6B84350C61}" presName="vert0" presStyleCnt="0">
        <dgm:presLayoutVars>
          <dgm:dir/>
          <dgm:animOne val="branch"/>
          <dgm:animLvl val="lvl"/>
        </dgm:presLayoutVars>
      </dgm:prSet>
      <dgm:spPr/>
    </dgm:pt>
    <dgm:pt modelId="{3CCB6B40-F0FB-42A0-A58A-5694063F8E19}" type="pres">
      <dgm:prSet presAssocID="{A7702C65-50A2-4CF4-B63E-E6DB7A2D80DD}" presName="thickLine" presStyleLbl="alignNode1" presStyleIdx="0" presStyleCnt="3"/>
      <dgm:spPr/>
    </dgm:pt>
    <dgm:pt modelId="{2ED7E7CA-A6D8-44E4-8BE4-D78D3AB884E9}" type="pres">
      <dgm:prSet presAssocID="{A7702C65-50A2-4CF4-B63E-E6DB7A2D80DD}" presName="horz1" presStyleCnt="0"/>
      <dgm:spPr/>
    </dgm:pt>
    <dgm:pt modelId="{7342D89D-BA51-4325-B571-EB702048E371}" type="pres">
      <dgm:prSet presAssocID="{A7702C65-50A2-4CF4-B63E-E6DB7A2D80DD}" presName="tx1" presStyleLbl="revTx" presStyleIdx="0" presStyleCnt="3"/>
      <dgm:spPr/>
    </dgm:pt>
    <dgm:pt modelId="{D9C7E1F3-782C-4DD0-A4A2-82CDB09C003B}" type="pres">
      <dgm:prSet presAssocID="{A7702C65-50A2-4CF4-B63E-E6DB7A2D80DD}" presName="vert1" presStyleCnt="0"/>
      <dgm:spPr/>
    </dgm:pt>
    <dgm:pt modelId="{D777787D-5778-427C-8260-61F74C567F94}" type="pres">
      <dgm:prSet presAssocID="{E029CC28-2A6D-4C6E-8E4D-5B9F9B6A32D6}" presName="thickLine" presStyleLbl="alignNode1" presStyleIdx="1" presStyleCnt="3"/>
      <dgm:spPr/>
    </dgm:pt>
    <dgm:pt modelId="{DD9586CD-F1BF-4179-B850-49513373ED24}" type="pres">
      <dgm:prSet presAssocID="{E029CC28-2A6D-4C6E-8E4D-5B9F9B6A32D6}" presName="horz1" presStyleCnt="0"/>
      <dgm:spPr/>
    </dgm:pt>
    <dgm:pt modelId="{2AB7B860-5DA1-4379-98BC-8DEB414DF340}" type="pres">
      <dgm:prSet presAssocID="{E029CC28-2A6D-4C6E-8E4D-5B9F9B6A32D6}" presName="tx1" presStyleLbl="revTx" presStyleIdx="1" presStyleCnt="3"/>
      <dgm:spPr/>
    </dgm:pt>
    <dgm:pt modelId="{3B9D9E25-65E6-4B02-8832-A7397C02B13C}" type="pres">
      <dgm:prSet presAssocID="{E029CC28-2A6D-4C6E-8E4D-5B9F9B6A32D6}" presName="vert1" presStyleCnt="0"/>
      <dgm:spPr/>
    </dgm:pt>
    <dgm:pt modelId="{F04A20DF-8358-485B-B33E-F8998B1F00EF}" type="pres">
      <dgm:prSet presAssocID="{58CFACFA-8490-4A00-B0B3-12039DA9DF80}" presName="thickLine" presStyleLbl="alignNode1" presStyleIdx="2" presStyleCnt="3"/>
      <dgm:spPr/>
    </dgm:pt>
    <dgm:pt modelId="{96D45711-EBBC-44CE-AA82-1BD9CD88FA6B}" type="pres">
      <dgm:prSet presAssocID="{58CFACFA-8490-4A00-B0B3-12039DA9DF80}" presName="horz1" presStyleCnt="0"/>
      <dgm:spPr/>
    </dgm:pt>
    <dgm:pt modelId="{CBEE61BA-15A9-4CCB-AA0F-E4F176D93A5F}" type="pres">
      <dgm:prSet presAssocID="{58CFACFA-8490-4A00-B0B3-12039DA9DF80}" presName="tx1" presStyleLbl="revTx" presStyleIdx="2" presStyleCnt="3"/>
      <dgm:spPr/>
    </dgm:pt>
    <dgm:pt modelId="{30D3335B-9ED1-4F0F-9CC7-B063C7E30E34}" type="pres">
      <dgm:prSet presAssocID="{58CFACFA-8490-4A00-B0B3-12039DA9DF80}" presName="vert1" presStyleCnt="0"/>
      <dgm:spPr/>
    </dgm:pt>
  </dgm:ptLst>
  <dgm:cxnLst>
    <dgm:cxn modelId="{B1386A37-F9D8-49A6-8A91-51683556B627}" type="presOf" srcId="{A7702C65-50A2-4CF4-B63E-E6DB7A2D80DD}" destId="{7342D89D-BA51-4325-B571-EB702048E371}" srcOrd="0" destOrd="0" presId="urn:microsoft.com/office/officeart/2008/layout/LinedList"/>
    <dgm:cxn modelId="{ADF20240-68BA-4D38-9691-53AE89DBBF29}" srcId="{EF003823-EF42-46AA-AEA3-5E6B84350C61}" destId="{E029CC28-2A6D-4C6E-8E4D-5B9F9B6A32D6}" srcOrd="1" destOrd="0" parTransId="{A7675727-45D6-4123-B0E6-8CC79704C017}" sibTransId="{A6339038-4C50-465E-833F-B735D04E27C1}"/>
    <dgm:cxn modelId="{23E82B67-6AB4-45FE-ABA1-3E5C8983E76B}" srcId="{EF003823-EF42-46AA-AEA3-5E6B84350C61}" destId="{58CFACFA-8490-4A00-B0B3-12039DA9DF80}" srcOrd="2" destOrd="0" parTransId="{320EE7C6-10E5-403F-B16C-65018344DF46}" sibTransId="{605B2649-EEEF-406C-94C9-0F9666FDFC69}"/>
    <dgm:cxn modelId="{5D4FBC51-3D55-4A08-9D5D-EEAD4B4F3F66}" type="presOf" srcId="{E029CC28-2A6D-4C6E-8E4D-5B9F9B6A32D6}" destId="{2AB7B860-5DA1-4379-98BC-8DEB414DF340}" srcOrd="0" destOrd="0" presId="urn:microsoft.com/office/officeart/2008/layout/LinedList"/>
    <dgm:cxn modelId="{21A49872-0E4F-490C-9E3C-252F7C0F95E5}" type="presOf" srcId="{58CFACFA-8490-4A00-B0B3-12039DA9DF80}" destId="{CBEE61BA-15A9-4CCB-AA0F-E4F176D93A5F}" srcOrd="0" destOrd="0" presId="urn:microsoft.com/office/officeart/2008/layout/LinedList"/>
    <dgm:cxn modelId="{51674C76-280C-4016-85DA-C7515A57E222}" type="presOf" srcId="{EF003823-EF42-46AA-AEA3-5E6B84350C61}" destId="{1CEDD0C8-969F-40A4-8017-EDBE5F84DDF1}" srcOrd="0" destOrd="0" presId="urn:microsoft.com/office/officeart/2008/layout/LinedList"/>
    <dgm:cxn modelId="{1878DFD2-55B8-403A-81E5-9D64A181F040}" srcId="{EF003823-EF42-46AA-AEA3-5E6B84350C61}" destId="{A7702C65-50A2-4CF4-B63E-E6DB7A2D80DD}" srcOrd="0" destOrd="0" parTransId="{6F7E38ED-9CBF-4519-90CC-D95829678521}" sibTransId="{4F3633E2-5DC6-4674-8963-27BCD7393BC8}"/>
    <dgm:cxn modelId="{DA16F044-2659-4C23-8CBF-E17D7898DB19}" type="presParOf" srcId="{1CEDD0C8-969F-40A4-8017-EDBE5F84DDF1}" destId="{3CCB6B40-F0FB-42A0-A58A-5694063F8E19}" srcOrd="0" destOrd="0" presId="urn:microsoft.com/office/officeart/2008/layout/LinedList"/>
    <dgm:cxn modelId="{D6657789-8312-4042-8D8A-30557E0C1569}" type="presParOf" srcId="{1CEDD0C8-969F-40A4-8017-EDBE5F84DDF1}" destId="{2ED7E7CA-A6D8-44E4-8BE4-D78D3AB884E9}" srcOrd="1" destOrd="0" presId="urn:microsoft.com/office/officeart/2008/layout/LinedList"/>
    <dgm:cxn modelId="{27580512-D813-4719-B334-2458B37739C0}" type="presParOf" srcId="{2ED7E7CA-A6D8-44E4-8BE4-D78D3AB884E9}" destId="{7342D89D-BA51-4325-B571-EB702048E371}" srcOrd="0" destOrd="0" presId="urn:microsoft.com/office/officeart/2008/layout/LinedList"/>
    <dgm:cxn modelId="{BBD35B45-F670-43C9-8712-6C31D897D178}" type="presParOf" srcId="{2ED7E7CA-A6D8-44E4-8BE4-D78D3AB884E9}" destId="{D9C7E1F3-782C-4DD0-A4A2-82CDB09C003B}" srcOrd="1" destOrd="0" presId="urn:microsoft.com/office/officeart/2008/layout/LinedList"/>
    <dgm:cxn modelId="{024D3114-DF39-4509-BCB9-FBD8D39036DE}" type="presParOf" srcId="{1CEDD0C8-969F-40A4-8017-EDBE5F84DDF1}" destId="{D777787D-5778-427C-8260-61F74C567F94}" srcOrd="2" destOrd="0" presId="urn:microsoft.com/office/officeart/2008/layout/LinedList"/>
    <dgm:cxn modelId="{49DF4DDA-A56E-4B9D-8696-4D5639F04864}" type="presParOf" srcId="{1CEDD0C8-969F-40A4-8017-EDBE5F84DDF1}" destId="{DD9586CD-F1BF-4179-B850-49513373ED24}" srcOrd="3" destOrd="0" presId="urn:microsoft.com/office/officeart/2008/layout/LinedList"/>
    <dgm:cxn modelId="{152C4D91-518C-4F21-BC23-BB8961B726C1}" type="presParOf" srcId="{DD9586CD-F1BF-4179-B850-49513373ED24}" destId="{2AB7B860-5DA1-4379-98BC-8DEB414DF340}" srcOrd="0" destOrd="0" presId="urn:microsoft.com/office/officeart/2008/layout/LinedList"/>
    <dgm:cxn modelId="{DDC7C1B9-A2F0-46B3-877B-40C43904636E}" type="presParOf" srcId="{DD9586CD-F1BF-4179-B850-49513373ED24}" destId="{3B9D9E25-65E6-4B02-8832-A7397C02B13C}" srcOrd="1" destOrd="0" presId="urn:microsoft.com/office/officeart/2008/layout/LinedList"/>
    <dgm:cxn modelId="{F6B683C2-42DA-4B36-9345-D41EE60D0090}" type="presParOf" srcId="{1CEDD0C8-969F-40A4-8017-EDBE5F84DDF1}" destId="{F04A20DF-8358-485B-B33E-F8998B1F00EF}" srcOrd="4" destOrd="0" presId="urn:microsoft.com/office/officeart/2008/layout/LinedList"/>
    <dgm:cxn modelId="{C704F38E-39DA-47F3-A034-AE3B6D11B280}" type="presParOf" srcId="{1CEDD0C8-969F-40A4-8017-EDBE5F84DDF1}" destId="{96D45711-EBBC-44CE-AA82-1BD9CD88FA6B}" srcOrd="5" destOrd="0" presId="urn:microsoft.com/office/officeart/2008/layout/LinedList"/>
    <dgm:cxn modelId="{3BE2E836-73F0-4976-B5AF-D41CD8BF33AE}" type="presParOf" srcId="{96D45711-EBBC-44CE-AA82-1BD9CD88FA6B}" destId="{CBEE61BA-15A9-4CCB-AA0F-E4F176D93A5F}" srcOrd="0" destOrd="0" presId="urn:microsoft.com/office/officeart/2008/layout/LinedList"/>
    <dgm:cxn modelId="{8EE416D1-268B-449D-B7CD-D38D2D5875D5}" type="presParOf" srcId="{96D45711-EBBC-44CE-AA82-1BD9CD88FA6B}" destId="{30D3335B-9ED1-4F0F-9CC7-B063C7E30E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F0DA1EC-EA00-4155-B9E4-2C66D5070C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1EDF84-014B-4F46-B3B5-E4331A90D9DA}">
      <dgm:prSet custT="1"/>
      <dgm:spPr/>
      <dgm:t>
        <a:bodyPr/>
        <a:lstStyle/>
        <a:p>
          <a:r>
            <a:rPr lang="en-GB" sz="2000" dirty="0"/>
            <a:t>Non-linear classifiers underwhelming performance could be attributed to the small dataset. If the dataset were more extensive, these classifiers could experience an increase in performance.</a:t>
          </a:r>
        </a:p>
      </dgm:t>
    </dgm:pt>
    <dgm:pt modelId="{F47530FC-4749-4587-8C71-8058D31A2B1A}" type="parTrans" cxnId="{3BB19480-CB8D-4B6D-AB44-D49B0A2A6B15}">
      <dgm:prSet/>
      <dgm:spPr/>
      <dgm:t>
        <a:bodyPr/>
        <a:lstStyle/>
        <a:p>
          <a:endParaRPr lang="en-GB"/>
        </a:p>
      </dgm:t>
    </dgm:pt>
    <dgm:pt modelId="{E479D61C-31E1-48D6-AA6C-68017FC38B31}" type="sibTrans" cxnId="{3BB19480-CB8D-4B6D-AB44-D49B0A2A6B15}">
      <dgm:prSet/>
      <dgm:spPr/>
      <dgm:t>
        <a:bodyPr/>
        <a:lstStyle/>
        <a:p>
          <a:endParaRPr lang="en-GB"/>
        </a:p>
      </dgm:t>
    </dgm:pt>
    <dgm:pt modelId="{2954F788-CA1A-4680-AE95-2BBF896BD56B}">
      <dgm:prSet custT="1"/>
      <dgm:spPr/>
      <dgm:t>
        <a:bodyPr/>
        <a:lstStyle/>
        <a:p>
          <a:r>
            <a:rPr lang="en-GB" sz="2000" dirty="0"/>
            <a:t>Linear classification models are sufficiently capable across both challenges.</a:t>
          </a:r>
        </a:p>
      </dgm:t>
    </dgm:pt>
    <dgm:pt modelId="{C8EC5AA3-6812-4BBD-8A7D-61A3286C5730}" type="parTrans" cxnId="{0094D0F4-A66D-47F9-A720-DD77F247EF2B}">
      <dgm:prSet/>
      <dgm:spPr/>
      <dgm:t>
        <a:bodyPr/>
        <a:lstStyle/>
        <a:p>
          <a:endParaRPr lang="en-GB"/>
        </a:p>
      </dgm:t>
    </dgm:pt>
    <dgm:pt modelId="{71AA2CED-5F64-4B2B-BC75-6446FCF6BD54}" type="sibTrans" cxnId="{0094D0F4-A66D-47F9-A720-DD77F247EF2B}">
      <dgm:prSet/>
      <dgm:spPr/>
      <dgm:t>
        <a:bodyPr/>
        <a:lstStyle/>
        <a:p>
          <a:endParaRPr lang="en-GB"/>
        </a:p>
      </dgm:t>
    </dgm:pt>
    <dgm:pt modelId="{D280284E-D16C-419D-BF47-7C07996A0392}">
      <dgm:prSet custT="1"/>
      <dgm:spPr/>
      <dgm:t>
        <a:bodyPr/>
        <a:lstStyle/>
        <a:p>
          <a:r>
            <a:rPr lang="en-GB" sz="2000" dirty="0"/>
            <a:t>Logistic Regression with L1- Regularisation is sufficient in handling feature selection from the 6 correlated features.</a:t>
          </a:r>
        </a:p>
      </dgm:t>
    </dgm:pt>
    <dgm:pt modelId="{5D2D8D80-3C58-4DD8-BF7A-56FC92DF67F1}" type="parTrans" cxnId="{3C6AD32A-38DC-49BF-A309-941948D2DC14}">
      <dgm:prSet/>
      <dgm:spPr/>
      <dgm:t>
        <a:bodyPr/>
        <a:lstStyle/>
        <a:p>
          <a:endParaRPr lang="en-GB"/>
        </a:p>
      </dgm:t>
    </dgm:pt>
    <dgm:pt modelId="{843F7D5F-4392-4DB2-AA60-0DE726C75463}" type="sibTrans" cxnId="{3C6AD32A-38DC-49BF-A309-941948D2DC14}">
      <dgm:prSet/>
      <dgm:spPr/>
      <dgm:t>
        <a:bodyPr/>
        <a:lstStyle/>
        <a:p>
          <a:endParaRPr lang="en-GB"/>
        </a:p>
      </dgm:t>
    </dgm:pt>
    <dgm:pt modelId="{F376F744-8CAA-4833-8C16-B136ED779583}" type="pres">
      <dgm:prSet presAssocID="{0F0DA1EC-EA00-4155-B9E4-2C66D5070C81}" presName="vert0" presStyleCnt="0">
        <dgm:presLayoutVars>
          <dgm:dir/>
          <dgm:animOne val="branch"/>
          <dgm:animLvl val="lvl"/>
        </dgm:presLayoutVars>
      </dgm:prSet>
      <dgm:spPr/>
    </dgm:pt>
    <dgm:pt modelId="{F1912FAC-52A5-4F72-8A67-32BFA7FA91AF}" type="pres">
      <dgm:prSet presAssocID="{D280284E-D16C-419D-BF47-7C07996A0392}" presName="thickLine" presStyleLbl="alignNode1" presStyleIdx="0" presStyleCnt="3"/>
      <dgm:spPr/>
    </dgm:pt>
    <dgm:pt modelId="{12133A86-6D0D-4B6B-9DE5-6D15EB6D8525}" type="pres">
      <dgm:prSet presAssocID="{D280284E-D16C-419D-BF47-7C07996A0392}" presName="horz1" presStyleCnt="0"/>
      <dgm:spPr/>
    </dgm:pt>
    <dgm:pt modelId="{F44BDACA-E43F-4CCA-81BE-35C12BA0B66F}" type="pres">
      <dgm:prSet presAssocID="{D280284E-D16C-419D-BF47-7C07996A0392}" presName="tx1" presStyleLbl="revTx" presStyleIdx="0" presStyleCnt="3"/>
      <dgm:spPr/>
    </dgm:pt>
    <dgm:pt modelId="{B3765E2B-0E0E-45D9-BCFA-19BC429EBD3B}" type="pres">
      <dgm:prSet presAssocID="{D280284E-D16C-419D-BF47-7C07996A0392}" presName="vert1" presStyleCnt="0"/>
      <dgm:spPr/>
    </dgm:pt>
    <dgm:pt modelId="{A9860849-B9F9-4F14-B038-286AC40ED86A}" type="pres">
      <dgm:prSet presAssocID="{F81EDF84-014B-4F46-B3B5-E4331A90D9DA}" presName="thickLine" presStyleLbl="alignNode1" presStyleIdx="1" presStyleCnt="3"/>
      <dgm:spPr/>
    </dgm:pt>
    <dgm:pt modelId="{A544A155-3D8F-455E-AE52-AF6CC5ADA5BD}" type="pres">
      <dgm:prSet presAssocID="{F81EDF84-014B-4F46-B3B5-E4331A90D9DA}" presName="horz1" presStyleCnt="0"/>
      <dgm:spPr/>
    </dgm:pt>
    <dgm:pt modelId="{3D4994BB-102A-48ED-8D56-8C5036AC71C0}" type="pres">
      <dgm:prSet presAssocID="{F81EDF84-014B-4F46-B3B5-E4331A90D9DA}" presName="tx1" presStyleLbl="revTx" presStyleIdx="1" presStyleCnt="3"/>
      <dgm:spPr/>
    </dgm:pt>
    <dgm:pt modelId="{855592C9-8E6E-4FC1-A771-0098E0C6BC81}" type="pres">
      <dgm:prSet presAssocID="{F81EDF84-014B-4F46-B3B5-E4331A90D9DA}" presName="vert1" presStyleCnt="0"/>
      <dgm:spPr/>
    </dgm:pt>
    <dgm:pt modelId="{0452C0B4-37CD-493E-8EEF-EAB794466325}" type="pres">
      <dgm:prSet presAssocID="{2954F788-CA1A-4680-AE95-2BBF896BD56B}" presName="thickLine" presStyleLbl="alignNode1" presStyleIdx="2" presStyleCnt="3"/>
      <dgm:spPr/>
    </dgm:pt>
    <dgm:pt modelId="{6B680707-2184-4393-95A2-BD3A1F2B3D38}" type="pres">
      <dgm:prSet presAssocID="{2954F788-CA1A-4680-AE95-2BBF896BD56B}" presName="horz1" presStyleCnt="0"/>
      <dgm:spPr/>
    </dgm:pt>
    <dgm:pt modelId="{5457DD55-9DD7-4B90-99B2-B79B65A74CAF}" type="pres">
      <dgm:prSet presAssocID="{2954F788-CA1A-4680-AE95-2BBF896BD56B}" presName="tx1" presStyleLbl="revTx" presStyleIdx="2" presStyleCnt="3"/>
      <dgm:spPr/>
    </dgm:pt>
    <dgm:pt modelId="{AA69C570-C5E0-4CD2-93E7-DF6DAD0ED32F}" type="pres">
      <dgm:prSet presAssocID="{2954F788-CA1A-4680-AE95-2BBF896BD56B}" presName="vert1" presStyleCnt="0"/>
      <dgm:spPr/>
    </dgm:pt>
  </dgm:ptLst>
  <dgm:cxnLst>
    <dgm:cxn modelId="{96F40209-10FE-430D-9F0A-9B35171B3694}" type="presOf" srcId="{D280284E-D16C-419D-BF47-7C07996A0392}" destId="{F44BDACA-E43F-4CCA-81BE-35C12BA0B66F}" srcOrd="0" destOrd="0" presId="urn:microsoft.com/office/officeart/2008/layout/LinedList"/>
    <dgm:cxn modelId="{3C6AD32A-38DC-49BF-A309-941948D2DC14}" srcId="{0F0DA1EC-EA00-4155-B9E4-2C66D5070C81}" destId="{D280284E-D16C-419D-BF47-7C07996A0392}" srcOrd="0" destOrd="0" parTransId="{5D2D8D80-3C58-4DD8-BF7A-56FC92DF67F1}" sibTransId="{843F7D5F-4392-4DB2-AA60-0DE726C75463}"/>
    <dgm:cxn modelId="{3BB19480-CB8D-4B6D-AB44-D49B0A2A6B15}" srcId="{0F0DA1EC-EA00-4155-B9E4-2C66D5070C81}" destId="{F81EDF84-014B-4F46-B3B5-E4331A90D9DA}" srcOrd="1" destOrd="0" parTransId="{F47530FC-4749-4587-8C71-8058D31A2B1A}" sibTransId="{E479D61C-31E1-48D6-AA6C-68017FC38B31}"/>
    <dgm:cxn modelId="{ACB95190-B794-4595-8E40-6CC46E919851}" type="presOf" srcId="{0F0DA1EC-EA00-4155-B9E4-2C66D5070C81}" destId="{F376F744-8CAA-4833-8C16-B136ED779583}" srcOrd="0" destOrd="0" presId="urn:microsoft.com/office/officeart/2008/layout/LinedList"/>
    <dgm:cxn modelId="{55CE7191-C0B4-4A19-BBE2-8864D2FF647D}" type="presOf" srcId="{2954F788-CA1A-4680-AE95-2BBF896BD56B}" destId="{5457DD55-9DD7-4B90-99B2-B79B65A74CAF}" srcOrd="0" destOrd="0" presId="urn:microsoft.com/office/officeart/2008/layout/LinedList"/>
    <dgm:cxn modelId="{2759ECC7-44A9-47C0-B160-673B0BE87DE6}" type="presOf" srcId="{F81EDF84-014B-4F46-B3B5-E4331A90D9DA}" destId="{3D4994BB-102A-48ED-8D56-8C5036AC71C0}" srcOrd="0" destOrd="0" presId="urn:microsoft.com/office/officeart/2008/layout/LinedList"/>
    <dgm:cxn modelId="{0094D0F4-A66D-47F9-A720-DD77F247EF2B}" srcId="{0F0DA1EC-EA00-4155-B9E4-2C66D5070C81}" destId="{2954F788-CA1A-4680-AE95-2BBF896BD56B}" srcOrd="2" destOrd="0" parTransId="{C8EC5AA3-6812-4BBD-8A7D-61A3286C5730}" sibTransId="{71AA2CED-5F64-4B2B-BC75-6446FCF6BD54}"/>
    <dgm:cxn modelId="{B89F5056-25B3-4E8A-B6E8-178937CDAC56}" type="presParOf" srcId="{F376F744-8CAA-4833-8C16-B136ED779583}" destId="{F1912FAC-52A5-4F72-8A67-32BFA7FA91AF}" srcOrd="0" destOrd="0" presId="urn:microsoft.com/office/officeart/2008/layout/LinedList"/>
    <dgm:cxn modelId="{8A5A26FD-29A3-4984-9E25-D10794245419}" type="presParOf" srcId="{F376F744-8CAA-4833-8C16-B136ED779583}" destId="{12133A86-6D0D-4B6B-9DE5-6D15EB6D8525}" srcOrd="1" destOrd="0" presId="urn:microsoft.com/office/officeart/2008/layout/LinedList"/>
    <dgm:cxn modelId="{846E6B2B-856F-4B11-94ED-20724AFFA164}" type="presParOf" srcId="{12133A86-6D0D-4B6B-9DE5-6D15EB6D8525}" destId="{F44BDACA-E43F-4CCA-81BE-35C12BA0B66F}" srcOrd="0" destOrd="0" presId="urn:microsoft.com/office/officeart/2008/layout/LinedList"/>
    <dgm:cxn modelId="{22E7EE5A-174F-44D7-AABF-5640B681B57B}" type="presParOf" srcId="{12133A86-6D0D-4B6B-9DE5-6D15EB6D8525}" destId="{B3765E2B-0E0E-45D9-BCFA-19BC429EBD3B}" srcOrd="1" destOrd="0" presId="urn:microsoft.com/office/officeart/2008/layout/LinedList"/>
    <dgm:cxn modelId="{88DBD6D6-1B04-4E2F-9FE0-60C0BCD1AA6B}" type="presParOf" srcId="{F376F744-8CAA-4833-8C16-B136ED779583}" destId="{A9860849-B9F9-4F14-B038-286AC40ED86A}" srcOrd="2" destOrd="0" presId="urn:microsoft.com/office/officeart/2008/layout/LinedList"/>
    <dgm:cxn modelId="{151E523A-A0B5-498F-BF9D-D2E6081164D7}" type="presParOf" srcId="{F376F744-8CAA-4833-8C16-B136ED779583}" destId="{A544A155-3D8F-455E-AE52-AF6CC5ADA5BD}" srcOrd="3" destOrd="0" presId="urn:microsoft.com/office/officeart/2008/layout/LinedList"/>
    <dgm:cxn modelId="{E8E4498F-393D-4FE2-9D21-5292933B1C1F}" type="presParOf" srcId="{A544A155-3D8F-455E-AE52-AF6CC5ADA5BD}" destId="{3D4994BB-102A-48ED-8D56-8C5036AC71C0}" srcOrd="0" destOrd="0" presId="urn:microsoft.com/office/officeart/2008/layout/LinedList"/>
    <dgm:cxn modelId="{C7B7CC52-38FD-43E6-8458-0DA74F6ED3C7}" type="presParOf" srcId="{A544A155-3D8F-455E-AE52-AF6CC5ADA5BD}" destId="{855592C9-8E6E-4FC1-A771-0098E0C6BC81}" srcOrd="1" destOrd="0" presId="urn:microsoft.com/office/officeart/2008/layout/LinedList"/>
    <dgm:cxn modelId="{6CED92E9-1B6A-44D6-8075-536373C37AB5}" type="presParOf" srcId="{F376F744-8CAA-4833-8C16-B136ED779583}" destId="{0452C0B4-37CD-493E-8EEF-EAB794466325}" srcOrd="4" destOrd="0" presId="urn:microsoft.com/office/officeart/2008/layout/LinedList"/>
    <dgm:cxn modelId="{853A9B0B-B812-462D-A3AE-6B7D9891AECE}" type="presParOf" srcId="{F376F744-8CAA-4833-8C16-B136ED779583}" destId="{6B680707-2184-4393-95A2-BD3A1F2B3D38}" srcOrd="5" destOrd="0" presId="urn:microsoft.com/office/officeart/2008/layout/LinedList"/>
    <dgm:cxn modelId="{10BD495D-2D93-48B6-94FA-AE0E27543328}" type="presParOf" srcId="{6B680707-2184-4393-95A2-BD3A1F2B3D38}" destId="{5457DD55-9DD7-4B90-99B2-B79B65A74CAF}" srcOrd="0" destOrd="0" presId="urn:microsoft.com/office/officeart/2008/layout/LinedList"/>
    <dgm:cxn modelId="{230BDA66-96FF-420F-98F5-A36A9C3D490A}" type="presParOf" srcId="{6B680707-2184-4393-95A2-BD3A1F2B3D38}" destId="{AA69C570-C5E0-4CD2-93E7-DF6DAD0ED3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D5F8B9D-457F-443A-8E56-61ED8D125B12}" type="doc">
      <dgm:prSet loTypeId="urn:microsoft.com/office/officeart/2005/8/layout/bProcess3" loCatId="process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GB"/>
        </a:p>
      </dgm:t>
    </dgm:pt>
    <dgm:pt modelId="{9A58414A-AA7E-43FB-90CD-C56AD08EC96E}">
      <dgm:prSet/>
      <dgm:spPr/>
      <dgm:t>
        <a:bodyPr/>
        <a:lstStyle/>
        <a:p>
          <a:r>
            <a:rPr lang="en-GB"/>
            <a:t>Perform a more exhaustive grid search.</a:t>
          </a:r>
        </a:p>
      </dgm:t>
    </dgm:pt>
    <dgm:pt modelId="{7742E8F0-DAC5-4F35-98AB-2335B0A7C8DD}" type="parTrans" cxnId="{5633F81F-A09D-4ADE-A92E-6B2F900D0304}">
      <dgm:prSet/>
      <dgm:spPr/>
      <dgm:t>
        <a:bodyPr/>
        <a:lstStyle/>
        <a:p>
          <a:endParaRPr lang="en-GB"/>
        </a:p>
      </dgm:t>
    </dgm:pt>
    <dgm:pt modelId="{B7DCD826-AA90-4661-8696-694D5BE8745C}" type="sibTrans" cxnId="{5633F81F-A09D-4ADE-A92E-6B2F900D0304}">
      <dgm:prSet/>
      <dgm:spPr/>
      <dgm:t>
        <a:bodyPr/>
        <a:lstStyle/>
        <a:p>
          <a:endParaRPr lang="en-GB"/>
        </a:p>
      </dgm:t>
    </dgm:pt>
    <dgm:pt modelId="{6E39A475-EA21-43B7-8828-C79D4A9E6CEF}">
      <dgm:prSet/>
      <dgm:spPr/>
      <dgm:t>
        <a:bodyPr/>
        <a:lstStyle/>
        <a:p>
          <a:r>
            <a:rPr lang="en-GB" dirty="0"/>
            <a:t>Improve feature engineering – provide a more robust method for dealing with class imbalance e.g. SMOTE.</a:t>
          </a:r>
        </a:p>
      </dgm:t>
    </dgm:pt>
    <dgm:pt modelId="{87F4F2EB-0792-46DE-8261-6F194CF96B96}" type="parTrans" cxnId="{E5A44AE9-418C-49BA-80D2-64F842D2F5C6}">
      <dgm:prSet/>
      <dgm:spPr/>
      <dgm:t>
        <a:bodyPr/>
        <a:lstStyle/>
        <a:p>
          <a:endParaRPr lang="en-GB"/>
        </a:p>
      </dgm:t>
    </dgm:pt>
    <dgm:pt modelId="{69797C42-9388-4ED7-B0DC-0BD9FF6AE829}" type="sibTrans" cxnId="{E5A44AE9-418C-49BA-80D2-64F842D2F5C6}">
      <dgm:prSet/>
      <dgm:spPr/>
      <dgm:t>
        <a:bodyPr/>
        <a:lstStyle/>
        <a:p>
          <a:endParaRPr lang="en-GB"/>
        </a:p>
      </dgm:t>
    </dgm:pt>
    <dgm:pt modelId="{C35DC9D8-1B35-4FCB-AF47-60FE122E7296}">
      <dgm:prSet/>
      <dgm:spPr/>
      <dgm:t>
        <a:bodyPr/>
        <a:lstStyle/>
        <a:p>
          <a:r>
            <a:rPr lang="en-GB"/>
            <a:t>Experiment with the XGBoost classifier architecture.</a:t>
          </a:r>
        </a:p>
      </dgm:t>
    </dgm:pt>
    <dgm:pt modelId="{E168DD6F-B05F-43BB-B189-73B33FB172DD}" type="parTrans" cxnId="{C1A84B96-4C75-48E9-94D7-7CC15EE87720}">
      <dgm:prSet/>
      <dgm:spPr/>
      <dgm:t>
        <a:bodyPr/>
        <a:lstStyle/>
        <a:p>
          <a:endParaRPr lang="en-GB"/>
        </a:p>
      </dgm:t>
    </dgm:pt>
    <dgm:pt modelId="{C487F7CF-2055-47B4-B52E-6CF14DF6FE97}" type="sibTrans" cxnId="{C1A84B96-4C75-48E9-94D7-7CC15EE87720}">
      <dgm:prSet/>
      <dgm:spPr/>
      <dgm:t>
        <a:bodyPr/>
        <a:lstStyle/>
        <a:p>
          <a:endParaRPr lang="en-GB"/>
        </a:p>
      </dgm:t>
    </dgm:pt>
    <dgm:pt modelId="{6FB7FDEC-B4AF-4B65-B01C-53AB8AB7A642}">
      <dgm:prSet/>
      <dgm:spPr/>
      <dgm:t>
        <a:bodyPr/>
        <a:lstStyle/>
        <a:p>
          <a:r>
            <a:rPr lang="en-GB"/>
            <a:t>Experiment with a greater range of base classifiers in the AdaBoost classifier architecture.</a:t>
          </a:r>
        </a:p>
      </dgm:t>
    </dgm:pt>
    <dgm:pt modelId="{94CD2924-1425-42AB-9BA6-E47C7F563BD7}" type="parTrans" cxnId="{66FA4DD6-879A-4395-989F-28B1E467D85F}">
      <dgm:prSet/>
      <dgm:spPr/>
      <dgm:t>
        <a:bodyPr/>
        <a:lstStyle/>
        <a:p>
          <a:endParaRPr lang="en-GB"/>
        </a:p>
      </dgm:t>
    </dgm:pt>
    <dgm:pt modelId="{0663F1C9-89B7-48E7-821A-99F1F3EC32D2}" type="sibTrans" cxnId="{66FA4DD6-879A-4395-989F-28B1E467D85F}">
      <dgm:prSet/>
      <dgm:spPr/>
      <dgm:t>
        <a:bodyPr/>
        <a:lstStyle/>
        <a:p>
          <a:endParaRPr lang="en-GB"/>
        </a:p>
      </dgm:t>
    </dgm:pt>
    <dgm:pt modelId="{93E9A9EC-6BA4-42F1-9422-4EE3E51F516E}">
      <dgm:prSet/>
      <dgm:spPr/>
      <dgm:t>
        <a:bodyPr/>
        <a:lstStyle/>
        <a:p>
          <a:r>
            <a:rPr lang="en-GB"/>
            <a:t>Delve deeper into PCA and clustering analysis to see if a more interpretable means of classification is possible.</a:t>
          </a:r>
        </a:p>
      </dgm:t>
    </dgm:pt>
    <dgm:pt modelId="{1D4B8611-2795-4E6A-9526-CD86DC566C79}" type="parTrans" cxnId="{944BC8D7-4773-43B8-B26F-029EEB2F6C45}">
      <dgm:prSet/>
      <dgm:spPr/>
      <dgm:t>
        <a:bodyPr/>
        <a:lstStyle/>
        <a:p>
          <a:endParaRPr lang="en-GB"/>
        </a:p>
      </dgm:t>
    </dgm:pt>
    <dgm:pt modelId="{58CA9FE7-A765-4174-BD7D-55769CFA94E4}" type="sibTrans" cxnId="{944BC8D7-4773-43B8-B26F-029EEB2F6C45}">
      <dgm:prSet/>
      <dgm:spPr/>
      <dgm:t>
        <a:bodyPr/>
        <a:lstStyle/>
        <a:p>
          <a:endParaRPr lang="en-GB"/>
        </a:p>
      </dgm:t>
    </dgm:pt>
    <dgm:pt modelId="{69544CDF-7EDD-45E5-A296-6DE839A908CE}" type="pres">
      <dgm:prSet presAssocID="{AD5F8B9D-457F-443A-8E56-61ED8D125B12}" presName="Name0" presStyleCnt="0">
        <dgm:presLayoutVars>
          <dgm:dir/>
          <dgm:resizeHandles val="exact"/>
        </dgm:presLayoutVars>
      </dgm:prSet>
      <dgm:spPr/>
    </dgm:pt>
    <dgm:pt modelId="{F2B8A8B9-BF53-4DD9-85EB-BF4FF92CF0A3}" type="pres">
      <dgm:prSet presAssocID="{9A58414A-AA7E-43FB-90CD-C56AD08EC96E}" presName="node" presStyleLbl="node1" presStyleIdx="0" presStyleCnt="5">
        <dgm:presLayoutVars>
          <dgm:bulletEnabled val="1"/>
        </dgm:presLayoutVars>
      </dgm:prSet>
      <dgm:spPr/>
    </dgm:pt>
    <dgm:pt modelId="{D1DF9C4C-AB09-4ACB-8CE6-43CD592FD48E}" type="pres">
      <dgm:prSet presAssocID="{B7DCD826-AA90-4661-8696-694D5BE8745C}" presName="sibTrans" presStyleLbl="sibTrans1D1" presStyleIdx="0" presStyleCnt="4"/>
      <dgm:spPr/>
    </dgm:pt>
    <dgm:pt modelId="{5DCDA2D1-62C6-4F0A-9BD0-E1ADAE2F82FF}" type="pres">
      <dgm:prSet presAssocID="{B7DCD826-AA90-4661-8696-694D5BE8745C}" presName="connectorText" presStyleLbl="sibTrans1D1" presStyleIdx="0" presStyleCnt="4"/>
      <dgm:spPr/>
    </dgm:pt>
    <dgm:pt modelId="{A718AA77-1199-4287-AEF5-9DEDB543ABED}" type="pres">
      <dgm:prSet presAssocID="{6E39A475-EA21-43B7-8828-C79D4A9E6CEF}" presName="node" presStyleLbl="node1" presStyleIdx="1" presStyleCnt="5">
        <dgm:presLayoutVars>
          <dgm:bulletEnabled val="1"/>
        </dgm:presLayoutVars>
      </dgm:prSet>
      <dgm:spPr/>
    </dgm:pt>
    <dgm:pt modelId="{0C67D8E9-8837-4F99-9B1D-BECF2E747FD8}" type="pres">
      <dgm:prSet presAssocID="{69797C42-9388-4ED7-B0DC-0BD9FF6AE829}" presName="sibTrans" presStyleLbl="sibTrans1D1" presStyleIdx="1" presStyleCnt="4"/>
      <dgm:spPr/>
    </dgm:pt>
    <dgm:pt modelId="{FC5D168B-9CBD-4EB8-BB81-CCB7340398A5}" type="pres">
      <dgm:prSet presAssocID="{69797C42-9388-4ED7-B0DC-0BD9FF6AE829}" presName="connectorText" presStyleLbl="sibTrans1D1" presStyleIdx="1" presStyleCnt="4"/>
      <dgm:spPr/>
    </dgm:pt>
    <dgm:pt modelId="{AD06B257-E97D-42E0-838F-1CB136E27C74}" type="pres">
      <dgm:prSet presAssocID="{C35DC9D8-1B35-4FCB-AF47-60FE122E7296}" presName="node" presStyleLbl="node1" presStyleIdx="2" presStyleCnt="5">
        <dgm:presLayoutVars>
          <dgm:bulletEnabled val="1"/>
        </dgm:presLayoutVars>
      </dgm:prSet>
      <dgm:spPr/>
    </dgm:pt>
    <dgm:pt modelId="{BBF0AFAF-7624-4DB7-84AA-3C578CCE7863}" type="pres">
      <dgm:prSet presAssocID="{C487F7CF-2055-47B4-B52E-6CF14DF6FE97}" presName="sibTrans" presStyleLbl="sibTrans1D1" presStyleIdx="2" presStyleCnt="4"/>
      <dgm:spPr/>
    </dgm:pt>
    <dgm:pt modelId="{584CAAF9-80B3-4769-AA43-E94C5C7C9814}" type="pres">
      <dgm:prSet presAssocID="{C487F7CF-2055-47B4-B52E-6CF14DF6FE97}" presName="connectorText" presStyleLbl="sibTrans1D1" presStyleIdx="2" presStyleCnt="4"/>
      <dgm:spPr/>
    </dgm:pt>
    <dgm:pt modelId="{AC126841-B245-451D-8CC7-3E385894190B}" type="pres">
      <dgm:prSet presAssocID="{6FB7FDEC-B4AF-4B65-B01C-53AB8AB7A642}" presName="node" presStyleLbl="node1" presStyleIdx="3" presStyleCnt="5">
        <dgm:presLayoutVars>
          <dgm:bulletEnabled val="1"/>
        </dgm:presLayoutVars>
      </dgm:prSet>
      <dgm:spPr/>
    </dgm:pt>
    <dgm:pt modelId="{D2687A2B-574B-4B27-9FEF-1BCC37CC0D73}" type="pres">
      <dgm:prSet presAssocID="{0663F1C9-89B7-48E7-821A-99F1F3EC32D2}" presName="sibTrans" presStyleLbl="sibTrans1D1" presStyleIdx="3" presStyleCnt="4"/>
      <dgm:spPr/>
    </dgm:pt>
    <dgm:pt modelId="{AA60F309-ED09-4C0E-A512-E906B7DA851E}" type="pres">
      <dgm:prSet presAssocID="{0663F1C9-89B7-48E7-821A-99F1F3EC32D2}" presName="connectorText" presStyleLbl="sibTrans1D1" presStyleIdx="3" presStyleCnt="4"/>
      <dgm:spPr/>
    </dgm:pt>
    <dgm:pt modelId="{91438463-9502-4DE7-B755-BF0A90E492E4}" type="pres">
      <dgm:prSet presAssocID="{93E9A9EC-6BA4-42F1-9422-4EE3E51F516E}" presName="node" presStyleLbl="node1" presStyleIdx="4" presStyleCnt="5">
        <dgm:presLayoutVars>
          <dgm:bulletEnabled val="1"/>
        </dgm:presLayoutVars>
      </dgm:prSet>
      <dgm:spPr/>
    </dgm:pt>
  </dgm:ptLst>
  <dgm:cxnLst>
    <dgm:cxn modelId="{62A2760B-5ECB-4E64-929F-E95A2868F583}" type="presOf" srcId="{B7DCD826-AA90-4661-8696-694D5BE8745C}" destId="{5DCDA2D1-62C6-4F0A-9BD0-E1ADAE2F82FF}" srcOrd="1" destOrd="0" presId="urn:microsoft.com/office/officeart/2005/8/layout/bProcess3"/>
    <dgm:cxn modelId="{5633F81F-A09D-4ADE-A92E-6B2F900D0304}" srcId="{AD5F8B9D-457F-443A-8E56-61ED8D125B12}" destId="{9A58414A-AA7E-43FB-90CD-C56AD08EC96E}" srcOrd="0" destOrd="0" parTransId="{7742E8F0-DAC5-4F35-98AB-2335B0A7C8DD}" sibTransId="{B7DCD826-AA90-4661-8696-694D5BE8745C}"/>
    <dgm:cxn modelId="{781E5C2B-2EDE-4A44-A971-2D68158451F7}" type="presOf" srcId="{6FB7FDEC-B4AF-4B65-B01C-53AB8AB7A642}" destId="{AC126841-B245-451D-8CC7-3E385894190B}" srcOrd="0" destOrd="0" presId="urn:microsoft.com/office/officeart/2005/8/layout/bProcess3"/>
    <dgm:cxn modelId="{2BBE8A31-45A2-4F20-ABFB-10A9BC98A739}" type="presOf" srcId="{69797C42-9388-4ED7-B0DC-0BD9FF6AE829}" destId="{FC5D168B-9CBD-4EB8-BB81-CCB7340398A5}" srcOrd="1" destOrd="0" presId="urn:microsoft.com/office/officeart/2005/8/layout/bProcess3"/>
    <dgm:cxn modelId="{90A7B25C-4845-467C-8352-A7261C48BED9}" type="presOf" srcId="{C35DC9D8-1B35-4FCB-AF47-60FE122E7296}" destId="{AD06B257-E97D-42E0-838F-1CB136E27C74}" srcOrd="0" destOrd="0" presId="urn:microsoft.com/office/officeart/2005/8/layout/bProcess3"/>
    <dgm:cxn modelId="{855D9962-ACBF-4A13-81BA-FBAABA5BD14F}" type="presOf" srcId="{0663F1C9-89B7-48E7-821A-99F1F3EC32D2}" destId="{D2687A2B-574B-4B27-9FEF-1BCC37CC0D73}" srcOrd="0" destOrd="0" presId="urn:microsoft.com/office/officeart/2005/8/layout/bProcess3"/>
    <dgm:cxn modelId="{E17EF166-5745-461E-85B2-F444F487526C}" type="presOf" srcId="{69797C42-9388-4ED7-B0DC-0BD9FF6AE829}" destId="{0C67D8E9-8837-4F99-9B1D-BECF2E747FD8}" srcOrd="0" destOrd="0" presId="urn:microsoft.com/office/officeart/2005/8/layout/bProcess3"/>
    <dgm:cxn modelId="{5CC2CA4E-7854-4DAD-8AE3-85F6FD3BCA59}" type="presOf" srcId="{0663F1C9-89B7-48E7-821A-99F1F3EC32D2}" destId="{AA60F309-ED09-4C0E-A512-E906B7DA851E}" srcOrd="1" destOrd="0" presId="urn:microsoft.com/office/officeart/2005/8/layout/bProcess3"/>
    <dgm:cxn modelId="{9E34FD56-8BDE-4E4E-9370-070518CFF396}" type="presOf" srcId="{C487F7CF-2055-47B4-B52E-6CF14DF6FE97}" destId="{584CAAF9-80B3-4769-AA43-E94C5C7C9814}" srcOrd="1" destOrd="0" presId="urn:microsoft.com/office/officeart/2005/8/layout/bProcess3"/>
    <dgm:cxn modelId="{A1FE9086-EDA7-4DF8-AFFF-61B99D8A95B3}" type="presOf" srcId="{93E9A9EC-6BA4-42F1-9422-4EE3E51F516E}" destId="{91438463-9502-4DE7-B755-BF0A90E492E4}" srcOrd="0" destOrd="0" presId="urn:microsoft.com/office/officeart/2005/8/layout/bProcess3"/>
    <dgm:cxn modelId="{C1A84B96-4C75-48E9-94D7-7CC15EE87720}" srcId="{AD5F8B9D-457F-443A-8E56-61ED8D125B12}" destId="{C35DC9D8-1B35-4FCB-AF47-60FE122E7296}" srcOrd="2" destOrd="0" parTransId="{E168DD6F-B05F-43BB-B189-73B33FB172DD}" sibTransId="{C487F7CF-2055-47B4-B52E-6CF14DF6FE97}"/>
    <dgm:cxn modelId="{703F639E-B344-4D1B-9E5E-BE4F6133923C}" type="presOf" srcId="{C487F7CF-2055-47B4-B52E-6CF14DF6FE97}" destId="{BBF0AFAF-7624-4DB7-84AA-3C578CCE7863}" srcOrd="0" destOrd="0" presId="urn:microsoft.com/office/officeart/2005/8/layout/bProcess3"/>
    <dgm:cxn modelId="{9661E4BC-064A-4B1A-9ED1-B0CEA5BA1152}" type="presOf" srcId="{6E39A475-EA21-43B7-8828-C79D4A9E6CEF}" destId="{A718AA77-1199-4287-AEF5-9DEDB543ABED}" srcOrd="0" destOrd="0" presId="urn:microsoft.com/office/officeart/2005/8/layout/bProcess3"/>
    <dgm:cxn modelId="{EE4FA4C4-1E2E-45F2-99AE-3EBE708BDB95}" type="presOf" srcId="{AD5F8B9D-457F-443A-8E56-61ED8D125B12}" destId="{69544CDF-7EDD-45E5-A296-6DE839A908CE}" srcOrd="0" destOrd="0" presId="urn:microsoft.com/office/officeart/2005/8/layout/bProcess3"/>
    <dgm:cxn modelId="{F7677EC6-158B-42ED-BB6B-A29E7CCF3C34}" type="presOf" srcId="{B7DCD826-AA90-4661-8696-694D5BE8745C}" destId="{D1DF9C4C-AB09-4ACB-8CE6-43CD592FD48E}" srcOrd="0" destOrd="0" presId="urn:microsoft.com/office/officeart/2005/8/layout/bProcess3"/>
    <dgm:cxn modelId="{B70D3CCF-4C41-4A6B-932C-DB8FCEFEC31B}" type="presOf" srcId="{9A58414A-AA7E-43FB-90CD-C56AD08EC96E}" destId="{F2B8A8B9-BF53-4DD9-85EB-BF4FF92CF0A3}" srcOrd="0" destOrd="0" presId="urn:microsoft.com/office/officeart/2005/8/layout/bProcess3"/>
    <dgm:cxn modelId="{66FA4DD6-879A-4395-989F-28B1E467D85F}" srcId="{AD5F8B9D-457F-443A-8E56-61ED8D125B12}" destId="{6FB7FDEC-B4AF-4B65-B01C-53AB8AB7A642}" srcOrd="3" destOrd="0" parTransId="{94CD2924-1425-42AB-9BA6-E47C7F563BD7}" sibTransId="{0663F1C9-89B7-48E7-821A-99F1F3EC32D2}"/>
    <dgm:cxn modelId="{944BC8D7-4773-43B8-B26F-029EEB2F6C45}" srcId="{AD5F8B9D-457F-443A-8E56-61ED8D125B12}" destId="{93E9A9EC-6BA4-42F1-9422-4EE3E51F516E}" srcOrd="4" destOrd="0" parTransId="{1D4B8611-2795-4E6A-9526-CD86DC566C79}" sibTransId="{58CA9FE7-A765-4174-BD7D-55769CFA94E4}"/>
    <dgm:cxn modelId="{E5A44AE9-418C-49BA-80D2-64F842D2F5C6}" srcId="{AD5F8B9D-457F-443A-8E56-61ED8D125B12}" destId="{6E39A475-EA21-43B7-8828-C79D4A9E6CEF}" srcOrd="1" destOrd="0" parTransId="{87F4F2EB-0792-46DE-8261-6F194CF96B96}" sibTransId="{69797C42-9388-4ED7-B0DC-0BD9FF6AE829}"/>
    <dgm:cxn modelId="{D7AD124A-CDE8-43E9-8FE1-42289887E314}" type="presParOf" srcId="{69544CDF-7EDD-45E5-A296-6DE839A908CE}" destId="{F2B8A8B9-BF53-4DD9-85EB-BF4FF92CF0A3}" srcOrd="0" destOrd="0" presId="urn:microsoft.com/office/officeart/2005/8/layout/bProcess3"/>
    <dgm:cxn modelId="{8386E35C-B974-4141-A704-DF9C93D97574}" type="presParOf" srcId="{69544CDF-7EDD-45E5-A296-6DE839A908CE}" destId="{D1DF9C4C-AB09-4ACB-8CE6-43CD592FD48E}" srcOrd="1" destOrd="0" presId="urn:microsoft.com/office/officeart/2005/8/layout/bProcess3"/>
    <dgm:cxn modelId="{9677BC80-C2FB-414F-B149-14467F1278E5}" type="presParOf" srcId="{D1DF9C4C-AB09-4ACB-8CE6-43CD592FD48E}" destId="{5DCDA2D1-62C6-4F0A-9BD0-E1ADAE2F82FF}" srcOrd="0" destOrd="0" presId="urn:microsoft.com/office/officeart/2005/8/layout/bProcess3"/>
    <dgm:cxn modelId="{4CE6FAED-BDB6-4BF9-977D-4B15F1397419}" type="presParOf" srcId="{69544CDF-7EDD-45E5-A296-6DE839A908CE}" destId="{A718AA77-1199-4287-AEF5-9DEDB543ABED}" srcOrd="2" destOrd="0" presId="urn:microsoft.com/office/officeart/2005/8/layout/bProcess3"/>
    <dgm:cxn modelId="{536E15C9-AB37-4BE3-A152-C0E488EF357F}" type="presParOf" srcId="{69544CDF-7EDD-45E5-A296-6DE839A908CE}" destId="{0C67D8E9-8837-4F99-9B1D-BECF2E747FD8}" srcOrd="3" destOrd="0" presId="urn:microsoft.com/office/officeart/2005/8/layout/bProcess3"/>
    <dgm:cxn modelId="{B9D75B3B-F5E5-46D3-AAB9-5A447B6AFD14}" type="presParOf" srcId="{0C67D8E9-8837-4F99-9B1D-BECF2E747FD8}" destId="{FC5D168B-9CBD-4EB8-BB81-CCB7340398A5}" srcOrd="0" destOrd="0" presId="urn:microsoft.com/office/officeart/2005/8/layout/bProcess3"/>
    <dgm:cxn modelId="{DB162D1F-C29B-46F9-95AB-F6FDBF840A28}" type="presParOf" srcId="{69544CDF-7EDD-45E5-A296-6DE839A908CE}" destId="{AD06B257-E97D-42E0-838F-1CB136E27C74}" srcOrd="4" destOrd="0" presId="urn:microsoft.com/office/officeart/2005/8/layout/bProcess3"/>
    <dgm:cxn modelId="{DF9B8AD6-C286-4665-9144-3A1066580CF9}" type="presParOf" srcId="{69544CDF-7EDD-45E5-A296-6DE839A908CE}" destId="{BBF0AFAF-7624-4DB7-84AA-3C578CCE7863}" srcOrd="5" destOrd="0" presId="urn:microsoft.com/office/officeart/2005/8/layout/bProcess3"/>
    <dgm:cxn modelId="{F1E02883-71EE-49E2-AF2C-863E0DFFE260}" type="presParOf" srcId="{BBF0AFAF-7624-4DB7-84AA-3C578CCE7863}" destId="{584CAAF9-80B3-4769-AA43-E94C5C7C9814}" srcOrd="0" destOrd="0" presId="urn:microsoft.com/office/officeart/2005/8/layout/bProcess3"/>
    <dgm:cxn modelId="{B0D202CF-38C7-44C9-90A7-0BF13DB17664}" type="presParOf" srcId="{69544CDF-7EDD-45E5-A296-6DE839A908CE}" destId="{AC126841-B245-451D-8CC7-3E385894190B}" srcOrd="6" destOrd="0" presId="urn:microsoft.com/office/officeart/2005/8/layout/bProcess3"/>
    <dgm:cxn modelId="{F38C13A6-41B8-4B8A-9027-BC253450F48D}" type="presParOf" srcId="{69544CDF-7EDD-45E5-A296-6DE839A908CE}" destId="{D2687A2B-574B-4B27-9FEF-1BCC37CC0D73}" srcOrd="7" destOrd="0" presId="urn:microsoft.com/office/officeart/2005/8/layout/bProcess3"/>
    <dgm:cxn modelId="{9202AFF0-823D-411E-9475-3B7FF1C2C2E0}" type="presParOf" srcId="{D2687A2B-574B-4B27-9FEF-1BCC37CC0D73}" destId="{AA60F309-ED09-4C0E-A512-E906B7DA851E}" srcOrd="0" destOrd="0" presId="urn:microsoft.com/office/officeart/2005/8/layout/bProcess3"/>
    <dgm:cxn modelId="{E12868F5-FFAC-4F00-AD92-AC53DF63D0BE}" type="presParOf" srcId="{69544CDF-7EDD-45E5-A296-6DE839A908CE}" destId="{91438463-9502-4DE7-B755-BF0A90E492E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7B0AC6-5221-4E84-B31F-72079BA7307F}" type="doc">
      <dgm:prSet loTypeId="urn:microsoft.com/office/officeart/2008/layout/Lin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B8DAC709-2A29-4913-A369-21B428E8782B}">
      <dgm:prSet custT="1"/>
      <dgm:spPr/>
      <dgm:t>
        <a:bodyPr/>
        <a:lstStyle/>
        <a:p>
          <a:r>
            <a:rPr lang="en-GB" sz="1800" dirty="0"/>
            <a:t>Download the </a:t>
          </a:r>
          <a:r>
            <a:rPr lang="en-GB" sz="1800" dirty="0" err="1"/>
            <a:t>Jupyter</a:t>
          </a:r>
          <a:r>
            <a:rPr lang="en-GB" sz="1800" dirty="0"/>
            <a:t> notebook ‘</a:t>
          </a:r>
          <a:r>
            <a:rPr lang="en-GB" sz="1800" b="0" i="0" dirty="0" err="1"/>
            <a:t>Stryker_AI_Hackathon_notebook.ipynb</a:t>
          </a:r>
          <a:r>
            <a:rPr lang="en-GB" sz="1800" b="0" i="0" dirty="0"/>
            <a:t>’</a:t>
          </a:r>
          <a:r>
            <a:rPr lang="en-GB" sz="1800" dirty="0"/>
            <a:t>.</a:t>
          </a:r>
        </a:p>
      </dgm:t>
    </dgm:pt>
    <dgm:pt modelId="{F423F301-EE56-4A09-93E5-9AC6ADA1EC54}" type="parTrans" cxnId="{6250F46C-9E46-4A10-A951-FA39D9F96D71}">
      <dgm:prSet/>
      <dgm:spPr/>
      <dgm:t>
        <a:bodyPr/>
        <a:lstStyle/>
        <a:p>
          <a:endParaRPr lang="en-GB"/>
        </a:p>
      </dgm:t>
    </dgm:pt>
    <dgm:pt modelId="{7879E341-931D-4B25-BC98-F06CA9C4D220}" type="sibTrans" cxnId="{6250F46C-9E46-4A10-A951-FA39D9F96D71}">
      <dgm:prSet/>
      <dgm:spPr/>
      <dgm:t>
        <a:bodyPr/>
        <a:lstStyle/>
        <a:p>
          <a:endParaRPr lang="en-GB"/>
        </a:p>
      </dgm:t>
    </dgm:pt>
    <dgm:pt modelId="{8E9D606B-07D8-47A5-9775-CCAE12C5B6C4}">
      <dgm:prSet custT="1"/>
      <dgm:spPr/>
      <dgm:t>
        <a:bodyPr/>
        <a:lstStyle/>
        <a:p>
          <a:r>
            <a:rPr lang="en-GB" sz="1800" dirty="0"/>
            <a:t>Go to Google Collab and upload the notebook.</a:t>
          </a:r>
        </a:p>
      </dgm:t>
    </dgm:pt>
    <dgm:pt modelId="{E90EB2FC-5BF0-48EA-B786-FF2F97C11C3F}" type="parTrans" cxnId="{0FF8127C-2DC0-4131-B093-0B2E012A1AF6}">
      <dgm:prSet/>
      <dgm:spPr/>
      <dgm:t>
        <a:bodyPr/>
        <a:lstStyle/>
        <a:p>
          <a:endParaRPr lang="en-GB"/>
        </a:p>
      </dgm:t>
    </dgm:pt>
    <dgm:pt modelId="{C69B5E73-47E1-4392-9E5D-E0AFED144DCE}" type="sibTrans" cxnId="{0FF8127C-2DC0-4131-B093-0B2E012A1AF6}">
      <dgm:prSet/>
      <dgm:spPr/>
      <dgm:t>
        <a:bodyPr/>
        <a:lstStyle/>
        <a:p>
          <a:endParaRPr lang="en-GB"/>
        </a:p>
      </dgm:t>
    </dgm:pt>
    <dgm:pt modelId="{D87544DB-824E-47F7-B837-AD7820DE0B3D}">
      <dgm:prSet custT="1"/>
      <dgm:spPr/>
      <dgm:t>
        <a:bodyPr/>
        <a:lstStyle/>
        <a:p>
          <a:r>
            <a:rPr lang="en-GB" sz="1800" dirty="0"/>
            <a:t>Open the notebook and run all cells!</a:t>
          </a:r>
        </a:p>
      </dgm:t>
    </dgm:pt>
    <dgm:pt modelId="{77E8BCD5-1A62-4CD9-9477-FF4460D4C92B}" type="parTrans" cxnId="{7EF8F5E2-79E8-48A9-BF3C-28D689DBB8EC}">
      <dgm:prSet/>
      <dgm:spPr/>
      <dgm:t>
        <a:bodyPr/>
        <a:lstStyle/>
        <a:p>
          <a:endParaRPr lang="en-GB"/>
        </a:p>
      </dgm:t>
    </dgm:pt>
    <dgm:pt modelId="{19B5A88B-08D7-4687-9B2B-A561B01CBFD2}" type="sibTrans" cxnId="{7EF8F5E2-79E8-48A9-BF3C-28D689DBB8EC}">
      <dgm:prSet/>
      <dgm:spPr/>
      <dgm:t>
        <a:bodyPr/>
        <a:lstStyle/>
        <a:p>
          <a:endParaRPr lang="en-GB"/>
        </a:p>
      </dgm:t>
    </dgm:pt>
    <dgm:pt modelId="{985AA8E7-5AD5-4783-BFB8-90D3ACA56E8D}">
      <dgm:prSet custT="1"/>
      <dgm:spPr/>
      <dgm:t>
        <a:bodyPr/>
        <a:lstStyle/>
        <a:p>
          <a:r>
            <a:rPr lang="en-GB" sz="1800" dirty="0"/>
            <a:t>That’s it! </a:t>
          </a:r>
        </a:p>
      </dgm:t>
    </dgm:pt>
    <dgm:pt modelId="{B11F444B-5FDB-4913-86FC-D6DD5E900039}" type="parTrans" cxnId="{E48DD21B-5460-48DE-8154-2240DF760820}">
      <dgm:prSet/>
      <dgm:spPr/>
      <dgm:t>
        <a:bodyPr/>
        <a:lstStyle/>
        <a:p>
          <a:endParaRPr lang="en-GB"/>
        </a:p>
      </dgm:t>
    </dgm:pt>
    <dgm:pt modelId="{B74E5576-F1E6-4A55-B4B0-ADC9FB480DBC}" type="sibTrans" cxnId="{E48DD21B-5460-48DE-8154-2240DF760820}">
      <dgm:prSet/>
      <dgm:spPr/>
      <dgm:t>
        <a:bodyPr/>
        <a:lstStyle/>
        <a:p>
          <a:endParaRPr lang="en-GB"/>
        </a:p>
      </dgm:t>
    </dgm:pt>
    <dgm:pt modelId="{FB7A71C7-2E0F-4292-A7D0-996CA4E81D49}" type="pres">
      <dgm:prSet presAssocID="{DB7B0AC6-5221-4E84-B31F-72079BA7307F}" presName="vert0" presStyleCnt="0">
        <dgm:presLayoutVars>
          <dgm:dir/>
          <dgm:animOne val="branch"/>
          <dgm:animLvl val="lvl"/>
        </dgm:presLayoutVars>
      </dgm:prSet>
      <dgm:spPr/>
    </dgm:pt>
    <dgm:pt modelId="{B7BAF170-710D-4999-BC15-2C651E919867}" type="pres">
      <dgm:prSet presAssocID="{B8DAC709-2A29-4913-A369-21B428E8782B}" presName="thickLine" presStyleLbl="alignNode1" presStyleIdx="0" presStyleCnt="4"/>
      <dgm:spPr/>
    </dgm:pt>
    <dgm:pt modelId="{70E5EE1B-18D4-4D78-A176-E033355D46CE}" type="pres">
      <dgm:prSet presAssocID="{B8DAC709-2A29-4913-A369-21B428E8782B}" presName="horz1" presStyleCnt="0"/>
      <dgm:spPr/>
    </dgm:pt>
    <dgm:pt modelId="{C033425C-F27B-45E6-9ACA-1C9DE93E510F}" type="pres">
      <dgm:prSet presAssocID="{B8DAC709-2A29-4913-A369-21B428E8782B}" presName="tx1" presStyleLbl="revTx" presStyleIdx="0" presStyleCnt="4"/>
      <dgm:spPr/>
    </dgm:pt>
    <dgm:pt modelId="{C9DC324D-1FC8-4520-B7F2-EEEA5CF12EE8}" type="pres">
      <dgm:prSet presAssocID="{B8DAC709-2A29-4913-A369-21B428E8782B}" presName="vert1" presStyleCnt="0"/>
      <dgm:spPr/>
    </dgm:pt>
    <dgm:pt modelId="{0E39EAE6-B39D-446F-8C93-BD3BFC5DDF43}" type="pres">
      <dgm:prSet presAssocID="{8E9D606B-07D8-47A5-9775-CCAE12C5B6C4}" presName="thickLine" presStyleLbl="alignNode1" presStyleIdx="1" presStyleCnt="4"/>
      <dgm:spPr/>
    </dgm:pt>
    <dgm:pt modelId="{02479AC0-A93D-4DA9-825E-5521D7D1F318}" type="pres">
      <dgm:prSet presAssocID="{8E9D606B-07D8-47A5-9775-CCAE12C5B6C4}" presName="horz1" presStyleCnt="0"/>
      <dgm:spPr/>
    </dgm:pt>
    <dgm:pt modelId="{76203942-371D-4B37-8EF3-4B0936931D33}" type="pres">
      <dgm:prSet presAssocID="{8E9D606B-07D8-47A5-9775-CCAE12C5B6C4}" presName="tx1" presStyleLbl="revTx" presStyleIdx="1" presStyleCnt="4"/>
      <dgm:spPr/>
    </dgm:pt>
    <dgm:pt modelId="{EBDA43BB-F658-4658-B13C-B4B1987CD344}" type="pres">
      <dgm:prSet presAssocID="{8E9D606B-07D8-47A5-9775-CCAE12C5B6C4}" presName="vert1" presStyleCnt="0"/>
      <dgm:spPr/>
    </dgm:pt>
    <dgm:pt modelId="{84E20D81-2F8E-411E-A324-DD7CF64241C3}" type="pres">
      <dgm:prSet presAssocID="{D87544DB-824E-47F7-B837-AD7820DE0B3D}" presName="thickLine" presStyleLbl="alignNode1" presStyleIdx="2" presStyleCnt="4"/>
      <dgm:spPr/>
    </dgm:pt>
    <dgm:pt modelId="{C9F3B3EE-868F-48B1-A9AF-7BCC5D756C83}" type="pres">
      <dgm:prSet presAssocID="{D87544DB-824E-47F7-B837-AD7820DE0B3D}" presName="horz1" presStyleCnt="0"/>
      <dgm:spPr/>
    </dgm:pt>
    <dgm:pt modelId="{7996AE3F-A8CA-4589-8D12-8DBE21A8E5B8}" type="pres">
      <dgm:prSet presAssocID="{D87544DB-824E-47F7-B837-AD7820DE0B3D}" presName="tx1" presStyleLbl="revTx" presStyleIdx="2" presStyleCnt="4"/>
      <dgm:spPr/>
    </dgm:pt>
    <dgm:pt modelId="{6B675306-6046-47AC-82E3-174D7BD3E6A6}" type="pres">
      <dgm:prSet presAssocID="{D87544DB-824E-47F7-B837-AD7820DE0B3D}" presName="vert1" presStyleCnt="0"/>
      <dgm:spPr/>
    </dgm:pt>
    <dgm:pt modelId="{6CD41BBF-CEF3-4FA5-A86E-D7D2F7EBCF1C}" type="pres">
      <dgm:prSet presAssocID="{985AA8E7-5AD5-4783-BFB8-90D3ACA56E8D}" presName="thickLine" presStyleLbl="alignNode1" presStyleIdx="3" presStyleCnt="4"/>
      <dgm:spPr/>
    </dgm:pt>
    <dgm:pt modelId="{D3BEB3BC-C996-492A-B1E2-5077A70EBFEC}" type="pres">
      <dgm:prSet presAssocID="{985AA8E7-5AD5-4783-BFB8-90D3ACA56E8D}" presName="horz1" presStyleCnt="0"/>
      <dgm:spPr/>
    </dgm:pt>
    <dgm:pt modelId="{C9ED8903-ABAE-4DFE-94B2-62C35A653687}" type="pres">
      <dgm:prSet presAssocID="{985AA8E7-5AD5-4783-BFB8-90D3ACA56E8D}" presName="tx1" presStyleLbl="revTx" presStyleIdx="3" presStyleCnt="4"/>
      <dgm:spPr/>
    </dgm:pt>
    <dgm:pt modelId="{836C4F19-8E6F-4BD2-99D1-21F08BF2A172}" type="pres">
      <dgm:prSet presAssocID="{985AA8E7-5AD5-4783-BFB8-90D3ACA56E8D}" presName="vert1" presStyleCnt="0"/>
      <dgm:spPr/>
    </dgm:pt>
  </dgm:ptLst>
  <dgm:cxnLst>
    <dgm:cxn modelId="{E48DD21B-5460-48DE-8154-2240DF760820}" srcId="{DB7B0AC6-5221-4E84-B31F-72079BA7307F}" destId="{985AA8E7-5AD5-4783-BFB8-90D3ACA56E8D}" srcOrd="3" destOrd="0" parTransId="{B11F444B-5FDB-4913-86FC-D6DD5E900039}" sibTransId="{B74E5576-F1E6-4A55-B4B0-ADC9FB480DBC}"/>
    <dgm:cxn modelId="{124BA73F-DC93-44AA-8DEA-91A9B0FBB2B9}" type="presOf" srcId="{985AA8E7-5AD5-4783-BFB8-90D3ACA56E8D}" destId="{C9ED8903-ABAE-4DFE-94B2-62C35A653687}" srcOrd="0" destOrd="0" presId="urn:microsoft.com/office/officeart/2008/layout/LinedList"/>
    <dgm:cxn modelId="{7C3CFD42-D121-4D07-A026-2E916FD7FAB6}" type="presOf" srcId="{D87544DB-824E-47F7-B837-AD7820DE0B3D}" destId="{7996AE3F-A8CA-4589-8D12-8DBE21A8E5B8}" srcOrd="0" destOrd="0" presId="urn:microsoft.com/office/officeart/2008/layout/LinedList"/>
    <dgm:cxn modelId="{6C523749-603F-4567-8DC6-DC0320B05C15}" type="presOf" srcId="{DB7B0AC6-5221-4E84-B31F-72079BA7307F}" destId="{FB7A71C7-2E0F-4292-A7D0-996CA4E81D49}" srcOrd="0" destOrd="0" presId="urn:microsoft.com/office/officeart/2008/layout/LinedList"/>
    <dgm:cxn modelId="{6250F46C-9E46-4A10-A951-FA39D9F96D71}" srcId="{DB7B0AC6-5221-4E84-B31F-72079BA7307F}" destId="{B8DAC709-2A29-4913-A369-21B428E8782B}" srcOrd="0" destOrd="0" parTransId="{F423F301-EE56-4A09-93E5-9AC6ADA1EC54}" sibTransId="{7879E341-931D-4B25-BC98-F06CA9C4D220}"/>
    <dgm:cxn modelId="{7DC4C051-3A14-496E-966C-B89E1407B0B3}" type="presOf" srcId="{8E9D606B-07D8-47A5-9775-CCAE12C5B6C4}" destId="{76203942-371D-4B37-8EF3-4B0936931D33}" srcOrd="0" destOrd="0" presId="urn:microsoft.com/office/officeart/2008/layout/LinedList"/>
    <dgm:cxn modelId="{0FF8127C-2DC0-4131-B093-0B2E012A1AF6}" srcId="{DB7B0AC6-5221-4E84-B31F-72079BA7307F}" destId="{8E9D606B-07D8-47A5-9775-CCAE12C5B6C4}" srcOrd="1" destOrd="0" parTransId="{E90EB2FC-5BF0-48EA-B786-FF2F97C11C3F}" sibTransId="{C69B5E73-47E1-4392-9E5D-E0AFED144DCE}"/>
    <dgm:cxn modelId="{9B0FCEA3-97B7-4B08-8E0B-4AD241994F80}" type="presOf" srcId="{B8DAC709-2A29-4913-A369-21B428E8782B}" destId="{C033425C-F27B-45E6-9ACA-1C9DE93E510F}" srcOrd="0" destOrd="0" presId="urn:microsoft.com/office/officeart/2008/layout/LinedList"/>
    <dgm:cxn modelId="{7EF8F5E2-79E8-48A9-BF3C-28D689DBB8EC}" srcId="{DB7B0AC6-5221-4E84-B31F-72079BA7307F}" destId="{D87544DB-824E-47F7-B837-AD7820DE0B3D}" srcOrd="2" destOrd="0" parTransId="{77E8BCD5-1A62-4CD9-9477-FF4460D4C92B}" sibTransId="{19B5A88B-08D7-4687-9B2B-A561B01CBFD2}"/>
    <dgm:cxn modelId="{56AEDE8C-FA6A-45E9-B53D-E438A8A3B54B}" type="presParOf" srcId="{FB7A71C7-2E0F-4292-A7D0-996CA4E81D49}" destId="{B7BAF170-710D-4999-BC15-2C651E919867}" srcOrd="0" destOrd="0" presId="urn:microsoft.com/office/officeart/2008/layout/LinedList"/>
    <dgm:cxn modelId="{08790F24-B274-42E9-9A79-0E1D289567AC}" type="presParOf" srcId="{FB7A71C7-2E0F-4292-A7D0-996CA4E81D49}" destId="{70E5EE1B-18D4-4D78-A176-E033355D46CE}" srcOrd="1" destOrd="0" presId="urn:microsoft.com/office/officeart/2008/layout/LinedList"/>
    <dgm:cxn modelId="{383FC1E0-9060-4BD4-8754-C1DA0F2A6814}" type="presParOf" srcId="{70E5EE1B-18D4-4D78-A176-E033355D46CE}" destId="{C033425C-F27B-45E6-9ACA-1C9DE93E510F}" srcOrd="0" destOrd="0" presId="urn:microsoft.com/office/officeart/2008/layout/LinedList"/>
    <dgm:cxn modelId="{DFC2F01D-ACF0-4535-9EAF-D26019DDE9F6}" type="presParOf" srcId="{70E5EE1B-18D4-4D78-A176-E033355D46CE}" destId="{C9DC324D-1FC8-4520-B7F2-EEEA5CF12EE8}" srcOrd="1" destOrd="0" presId="urn:microsoft.com/office/officeart/2008/layout/LinedList"/>
    <dgm:cxn modelId="{2F7D2547-BF6E-40F5-8EC5-D5C72CCA8F15}" type="presParOf" srcId="{FB7A71C7-2E0F-4292-A7D0-996CA4E81D49}" destId="{0E39EAE6-B39D-446F-8C93-BD3BFC5DDF43}" srcOrd="2" destOrd="0" presId="urn:microsoft.com/office/officeart/2008/layout/LinedList"/>
    <dgm:cxn modelId="{04788756-7A21-4467-A60F-8FFBB1D87EDA}" type="presParOf" srcId="{FB7A71C7-2E0F-4292-A7D0-996CA4E81D49}" destId="{02479AC0-A93D-4DA9-825E-5521D7D1F318}" srcOrd="3" destOrd="0" presId="urn:microsoft.com/office/officeart/2008/layout/LinedList"/>
    <dgm:cxn modelId="{50048AE2-9C19-46F3-AF59-1F8A9D7DF24F}" type="presParOf" srcId="{02479AC0-A93D-4DA9-825E-5521D7D1F318}" destId="{76203942-371D-4B37-8EF3-4B0936931D33}" srcOrd="0" destOrd="0" presId="urn:microsoft.com/office/officeart/2008/layout/LinedList"/>
    <dgm:cxn modelId="{86B3EA63-BB32-4A45-8452-215A69202D2A}" type="presParOf" srcId="{02479AC0-A93D-4DA9-825E-5521D7D1F318}" destId="{EBDA43BB-F658-4658-B13C-B4B1987CD344}" srcOrd="1" destOrd="0" presId="urn:microsoft.com/office/officeart/2008/layout/LinedList"/>
    <dgm:cxn modelId="{704E4E26-4434-4927-B77B-2DB5DF25660D}" type="presParOf" srcId="{FB7A71C7-2E0F-4292-A7D0-996CA4E81D49}" destId="{84E20D81-2F8E-411E-A324-DD7CF64241C3}" srcOrd="4" destOrd="0" presId="urn:microsoft.com/office/officeart/2008/layout/LinedList"/>
    <dgm:cxn modelId="{C1F5EAF4-5FEB-4CB7-BA1F-9175BF416BA7}" type="presParOf" srcId="{FB7A71C7-2E0F-4292-A7D0-996CA4E81D49}" destId="{C9F3B3EE-868F-48B1-A9AF-7BCC5D756C83}" srcOrd="5" destOrd="0" presId="urn:microsoft.com/office/officeart/2008/layout/LinedList"/>
    <dgm:cxn modelId="{8D7BE920-5BD0-42D3-B1E4-3B80BDEAFF02}" type="presParOf" srcId="{C9F3B3EE-868F-48B1-A9AF-7BCC5D756C83}" destId="{7996AE3F-A8CA-4589-8D12-8DBE21A8E5B8}" srcOrd="0" destOrd="0" presId="urn:microsoft.com/office/officeart/2008/layout/LinedList"/>
    <dgm:cxn modelId="{BD696E07-CDBB-4B32-82EE-4D3D8EC15B92}" type="presParOf" srcId="{C9F3B3EE-868F-48B1-A9AF-7BCC5D756C83}" destId="{6B675306-6046-47AC-82E3-174D7BD3E6A6}" srcOrd="1" destOrd="0" presId="urn:microsoft.com/office/officeart/2008/layout/LinedList"/>
    <dgm:cxn modelId="{599E6EDC-ECFB-4CCD-9CA5-23CFB5C36BA3}" type="presParOf" srcId="{FB7A71C7-2E0F-4292-A7D0-996CA4E81D49}" destId="{6CD41BBF-CEF3-4FA5-A86E-D7D2F7EBCF1C}" srcOrd="6" destOrd="0" presId="urn:microsoft.com/office/officeart/2008/layout/LinedList"/>
    <dgm:cxn modelId="{5AABF5DB-DBE0-4BF8-89D4-5F38D3B59C76}" type="presParOf" srcId="{FB7A71C7-2E0F-4292-A7D0-996CA4E81D49}" destId="{D3BEB3BC-C996-492A-B1E2-5077A70EBFEC}" srcOrd="7" destOrd="0" presId="urn:microsoft.com/office/officeart/2008/layout/LinedList"/>
    <dgm:cxn modelId="{FB405699-6D02-4C14-801D-88E55BCDFC1C}" type="presParOf" srcId="{D3BEB3BC-C996-492A-B1E2-5077A70EBFEC}" destId="{C9ED8903-ABAE-4DFE-94B2-62C35A653687}" srcOrd="0" destOrd="0" presId="urn:microsoft.com/office/officeart/2008/layout/LinedList"/>
    <dgm:cxn modelId="{4DD9C593-0A83-47D9-912C-0098FE2302C3}" type="presParOf" srcId="{D3BEB3BC-C996-492A-B1E2-5077A70EBFEC}" destId="{836C4F19-8E6F-4BD2-99D1-21F08BF2A1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C621C4-C19C-4FFC-8BC0-D5D74204D7D6}" type="doc">
      <dgm:prSet loTypeId="urn:microsoft.com/office/officeart/2008/layout/LinedList" loCatId="list" qsTypeId="urn:microsoft.com/office/officeart/2005/8/quickstyle/simple1" qsCatId="simple" csTypeId="urn:microsoft.com/office/officeart/2005/8/colors/accent6_4" csCatId="accent6"/>
      <dgm:spPr/>
      <dgm:t>
        <a:bodyPr/>
        <a:lstStyle/>
        <a:p>
          <a:endParaRPr lang="en-GB"/>
        </a:p>
      </dgm:t>
    </dgm:pt>
    <dgm:pt modelId="{1D78EF3C-71DF-468A-8DB3-A4458801A824}">
      <dgm:prSet custT="1"/>
      <dgm:spPr/>
      <dgm:t>
        <a:bodyPr/>
        <a:lstStyle/>
        <a:p>
          <a:r>
            <a:rPr lang="en-GB" sz="1600" b="1" dirty="0"/>
            <a:t>Mohamed Jama: </a:t>
          </a:r>
          <a:r>
            <a:rPr lang="en-GB" sz="1600" dirty="0"/>
            <a:t>Clinical Implementation Lead.</a:t>
          </a:r>
        </a:p>
      </dgm:t>
    </dgm:pt>
    <dgm:pt modelId="{DCFCEB33-AC64-45C0-8C66-6D2268FE41D1}" type="parTrans" cxnId="{4CDEC963-675F-4115-8690-A822E05AA9D4}">
      <dgm:prSet/>
      <dgm:spPr/>
      <dgm:t>
        <a:bodyPr/>
        <a:lstStyle/>
        <a:p>
          <a:endParaRPr lang="en-GB"/>
        </a:p>
      </dgm:t>
    </dgm:pt>
    <dgm:pt modelId="{15EE7917-625E-425B-883A-3D6D805A137D}" type="sibTrans" cxnId="{4CDEC963-675F-4115-8690-A822E05AA9D4}">
      <dgm:prSet/>
      <dgm:spPr/>
      <dgm:t>
        <a:bodyPr/>
        <a:lstStyle/>
        <a:p>
          <a:endParaRPr lang="en-GB"/>
        </a:p>
      </dgm:t>
    </dgm:pt>
    <dgm:pt modelId="{B1ACF930-98D6-482A-B808-0779A859B2BC}">
      <dgm:prSet custT="1"/>
      <dgm:spPr/>
      <dgm:t>
        <a:bodyPr/>
        <a:lstStyle/>
        <a:p>
          <a:r>
            <a:rPr lang="en-GB" sz="1600" b="1" dirty="0"/>
            <a:t>Rohan Reddy: </a:t>
          </a:r>
          <a:r>
            <a:rPr lang="en-GB" sz="1600" dirty="0"/>
            <a:t>Proof of Concept Clinical Implementation. Logistic Regression Modelling. Middleware concept code.</a:t>
          </a:r>
        </a:p>
      </dgm:t>
    </dgm:pt>
    <dgm:pt modelId="{3394638F-2DD9-416F-9C9E-3608EB6BBBB4}" type="parTrans" cxnId="{A808999E-19D5-4FBE-A627-895FEB18C1DF}">
      <dgm:prSet/>
      <dgm:spPr/>
      <dgm:t>
        <a:bodyPr/>
        <a:lstStyle/>
        <a:p>
          <a:endParaRPr lang="en-GB"/>
        </a:p>
      </dgm:t>
    </dgm:pt>
    <dgm:pt modelId="{C5118BF9-5428-4C7F-91B2-CDE68C1F4446}" type="sibTrans" cxnId="{A808999E-19D5-4FBE-A627-895FEB18C1DF}">
      <dgm:prSet/>
      <dgm:spPr/>
      <dgm:t>
        <a:bodyPr/>
        <a:lstStyle/>
        <a:p>
          <a:endParaRPr lang="en-GB"/>
        </a:p>
      </dgm:t>
    </dgm:pt>
    <dgm:pt modelId="{0AB8CF4A-CD96-4993-AC7F-4E5206D3D57E}">
      <dgm:prSet custT="1"/>
      <dgm:spPr/>
      <dgm:t>
        <a:bodyPr/>
        <a:lstStyle/>
        <a:p>
          <a:r>
            <a:rPr lang="en-GB" sz="1600" b="1" dirty="0" err="1"/>
            <a:t>Guruvignesh</a:t>
          </a:r>
          <a:r>
            <a:rPr lang="en-GB" sz="1600" b="1" dirty="0"/>
            <a:t> Balaji: </a:t>
          </a:r>
          <a:r>
            <a:rPr lang="en-GB" sz="1600" dirty="0"/>
            <a:t>Finetuning of the implemented models, outlier handling and reformatted the modelling section into a class.</a:t>
          </a:r>
        </a:p>
      </dgm:t>
    </dgm:pt>
    <dgm:pt modelId="{C0A42E4C-3A58-40B6-A47A-DA8A3458CFB3}" type="parTrans" cxnId="{FD28C15F-356B-4626-8310-669A7789B669}">
      <dgm:prSet/>
      <dgm:spPr/>
      <dgm:t>
        <a:bodyPr/>
        <a:lstStyle/>
        <a:p>
          <a:endParaRPr lang="en-GB"/>
        </a:p>
      </dgm:t>
    </dgm:pt>
    <dgm:pt modelId="{9E655873-C0BC-4AF5-8A8B-EA95FC93FF95}" type="sibTrans" cxnId="{FD28C15F-356B-4626-8310-669A7789B669}">
      <dgm:prSet/>
      <dgm:spPr/>
      <dgm:t>
        <a:bodyPr/>
        <a:lstStyle/>
        <a:p>
          <a:endParaRPr lang="en-GB"/>
        </a:p>
      </dgm:t>
    </dgm:pt>
    <dgm:pt modelId="{D50C2CEF-9FDB-416A-9AA9-4F1209CC89A0}">
      <dgm:prSet custT="1"/>
      <dgm:spPr/>
      <dgm:t>
        <a:bodyPr/>
        <a:lstStyle/>
        <a:p>
          <a:r>
            <a:rPr lang="en-GB" sz="1600" b="1" dirty="0"/>
            <a:t>Yusuf Salim (Leader): </a:t>
          </a:r>
          <a:r>
            <a:rPr lang="en-GB" sz="1600" dirty="0"/>
            <a:t>Implementation of skeleton models, exploratory data analysis and Project Management.</a:t>
          </a:r>
        </a:p>
      </dgm:t>
    </dgm:pt>
    <dgm:pt modelId="{70C20660-850B-4F03-A6B7-F4328D304B89}" type="parTrans" cxnId="{14AFDC60-1A55-4BE6-9D03-68C857A22FEE}">
      <dgm:prSet/>
      <dgm:spPr/>
      <dgm:t>
        <a:bodyPr/>
        <a:lstStyle/>
        <a:p>
          <a:endParaRPr lang="en-GB"/>
        </a:p>
      </dgm:t>
    </dgm:pt>
    <dgm:pt modelId="{56B77371-AB14-40CA-AE53-C6250972A821}" type="sibTrans" cxnId="{14AFDC60-1A55-4BE6-9D03-68C857A22FEE}">
      <dgm:prSet/>
      <dgm:spPr/>
      <dgm:t>
        <a:bodyPr/>
        <a:lstStyle/>
        <a:p>
          <a:endParaRPr lang="en-GB"/>
        </a:p>
      </dgm:t>
    </dgm:pt>
    <dgm:pt modelId="{A749C593-8CBA-4D17-B8E4-61D59347E68B}" type="pres">
      <dgm:prSet presAssocID="{45C621C4-C19C-4FFC-8BC0-D5D74204D7D6}" presName="vert0" presStyleCnt="0">
        <dgm:presLayoutVars>
          <dgm:dir/>
          <dgm:animOne val="branch"/>
          <dgm:animLvl val="lvl"/>
        </dgm:presLayoutVars>
      </dgm:prSet>
      <dgm:spPr/>
    </dgm:pt>
    <dgm:pt modelId="{0F74B7B9-D18A-46F6-8D04-468C4E4A1D93}" type="pres">
      <dgm:prSet presAssocID="{1D78EF3C-71DF-468A-8DB3-A4458801A824}" presName="thickLine" presStyleLbl="alignNode1" presStyleIdx="0" presStyleCnt="4"/>
      <dgm:spPr/>
    </dgm:pt>
    <dgm:pt modelId="{56126362-040C-4ECA-8725-3FD556A8E62F}" type="pres">
      <dgm:prSet presAssocID="{1D78EF3C-71DF-468A-8DB3-A4458801A824}" presName="horz1" presStyleCnt="0"/>
      <dgm:spPr/>
    </dgm:pt>
    <dgm:pt modelId="{91611B68-5417-45C1-B1AD-DBB189BC8365}" type="pres">
      <dgm:prSet presAssocID="{1D78EF3C-71DF-468A-8DB3-A4458801A824}" presName="tx1" presStyleLbl="revTx" presStyleIdx="0" presStyleCnt="4"/>
      <dgm:spPr/>
    </dgm:pt>
    <dgm:pt modelId="{41C8787B-C417-4F76-9D24-06DBA6F3F430}" type="pres">
      <dgm:prSet presAssocID="{1D78EF3C-71DF-468A-8DB3-A4458801A824}" presName="vert1" presStyleCnt="0"/>
      <dgm:spPr/>
    </dgm:pt>
    <dgm:pt modelId="{5C24EB0C-4DB2-4818-8E33-84478EDFA2E3}" type="pres">
      <dgm:prSet presAssocID="{B1ACF930-98D6-482A-B808-0779A859B2BC}" presName="thickLine" presStyleLbl="alignNode1" presStyleIdx="1" presStyleCnt="4"/>
      <dgm:spPr/>
    </dgm:pt>
    <dgm:pt modelId="{F34B6089-F23A-4ADE-A3F0-D8945C4101D7}" type="pres">
      <dgm:prSet presAssocID="{B1ACF930-98D6-482A-B808-0779A859B2BC}" presName="horz1" presStyleCnt="0"/>
      <dgm:spPr/>
    </dgm:pt>
    <dgm:pt modelId="{95F965B0-092D-4A18-AF80-997C95FBE6A5}" type="pres">
      <dgm:prSet presAssocID="{B1ACF930-98D6-482A-B808-0779A859B2BC}" presName="tx1" presStyleLbl="revTx" presStyleIdx="1" presStyleCnt="4"/>
      <dgm:spPr/>
    </dgm:pt>
    <dgm:pt modelId="{14213954-ED3F-4A33-B871-D77F3F8B360D}" type="pres">
      <dgm:prSet presAssocID="{B1ACF930-98D6-482A-B808-0779A859B2BC}" presName="vert1" presStyleCnt="0"/>
      <dgm:spPr/>
    </dgm:pt>
    <dgm:pt modelId="{EF4F8B6B-90EC-433B-BBAF-E35AE10EB539}" type="pres">
      <dgm:prSet presAssocID="{0AB8CF4A-CD96-4993-AC7F-4E5206D3D57E}" presName="thickLine" presStyleLbl="alignNode1" presStyleIdx="2" presStyleCnt="4"/>
      <dgm:spPr/>
    </dgm:pt>
    <dgm:pt modelId="{072CBF19-B93D-4443-A6C1-6F5B5CD312ED}" type="pres">
      <dgm:prSet presAssocID="{0AB8CF4A-CD96-4993-AC7F-4E5206D3D57E}" presName="horz1" presStyleCnt="0"/>
      <dgm:spPr/>
    </dgm:pt>
    <dgm:pt modelId="{994645AF-AFBC-4AAE-801B-A11C59CDD0D6}" type="pres">
      <dgm:prSet presAssocID="{0AB8CF4A-CD96-4993-AC7F-4E5206D3D57E}" presName="tx1" presStyleLbl="revTx" presStyleIdx="2" presStyleCnt="4"/>
      <dgm:spPr/>
    </dgm:pt>
    <dgm:pt modelId="{0ACAA5EC-F046-4850-BF2C-D2AC2CAD52A6}" type="pres">
      <dgm:prSet presAssocID="{0AB8CF4A-CD96-4993-AC7F-4E5206D3D57E}" presName="vert1" presStyleCnt="0"/>
      <dgm:spPr/>
    </dgm:pt>
    <dgm:pt modelId="{A52C025D-E390-4374-BDC0-365DE08C6716}" type="pres">
      <dgm:prSet presAssocID="{D50C2CEF-9FDB-416A-9AA9-4F1209CC89A0}" presName="thickLine" presStyleLbl="alignNode1" presStyleIdx="3" presStyleCnt="4"/>
      <dgm:spPr/>
    </dgm:pt>
    <dgm:pt modelId="{6F4DF240-6022-46F0-9498-ECD601F2553F}" type="pres">
      <dgm:prSet presAssocID="{D50C2CEF-9FDB-416A-9AA9-4F1209CC89A0}" presName="horz1" presStyleCnt="0"/>
      <dgm:spPr/>
    </dgm:pt>
    <dgm:pt modelId="{465FA8ED-C42D-434E-9F55-697CCF66650E}" type="pres">
      <dgm:prSet presAssocID="{D50C2CEF-9FDB-416A-9AA9-4F1209CC89A0}" presName="tx1" presStyleLbl="revTx" presStyleIdx="3" presStyleCnt="4"/>
      <dgm:spPr/>
    </dgm:pt>
    <dgm:pt modelId="{1DF818D9-5C22-45FD-BC52-C0AAADE58D43}" type="pres">
      <dgm:prSet presAssocID="{D50C2CEF-9FDB-416A-9AA9-4F1209CC89A0}" presName="vert1" presStyleCnt="0"/>
      <dgm:spPr/>
    </dgm:pt>
  </dgm:ptLst>
  <dgm:cxnLst>
    <dgm:cxn modelId="{FD28C15F-356B-4626-8310-669A7789B669}" srcId="{45C621C4-C19C-4FFC-8BC0-D5D74204D7D6}" destId="{0AB8CF4A-CD96-4993-AC7F-4E5206D3D57E}" srcOrd="2" destOrd="0" parTransId="{C0A42E4C-3A58-40B6-A47A-DA8A3458CFB3}" sibTransId="{9E655873-C0BC-4AF5-8A8B-EA95FC93FF95}"/>
    <dgm:cxn modelId="{14AFDC60-1A55-4BE6-9D03-68C857A22FEE}" srcId="{45C621C4-C19C-4FFC-8BC0-D5D74204D7D6}" destId="{D50C2CEF-9FDB-416A-9AA9-4F1209CC89A0}" srcOrd="3" destOrd="0" parTransId="{70C20660-850B-4F03-A6B7-F4328D304B89}" sibTransId="{56B77371-AB14-40CA-AE53-C6250972A821}"/>
    <dgm:cxn modelId="{07C72441-6FCE-4CE2-97BA-02096FEFA355}" type="presOf" srcId="{45C621C4-C19C-4FFC-8BC0-D5D74204D7D6}" destId="{A749C593-8CBA-4D17-B8E4-61D59347E68B}" srcOrd="0" destOrd="0" presId="urn:microsoft.com/office/officeart/2008/layout/LinedList"/>
    <dgm:cxn modelId="{4CDEC963-675F-4115-8690-A822E05AA9D4}" srcId="{45C621C4-C19C-4FFC-8BC0-D5D74204D7D6}" destId="{1D78EF3C-71DF-468A-8DB3-A4458801A824}" srcOrd="0" destOrd="0" parTransId="{DCFCEB33-AC64-45C0-8C66-6D2268FE41D1}" sibTransId="{15EE7917-625E-425B-883A-3D6D805A137D}"/>
    <dgm:cxn modelId="{1371DE96-7588-41EE-8DCD-0612604ECA29}" type="presOf" srcId="{0AB8CF4A-CD96-4993-AC7F-4E5206D3D57E}" destId="{994645AF-AFBC-4AAE-801B-A11C59CDD0D6}" srcOrd="0" destOrd="0" presId="urn:microsoft.com/office/officeart/2008/layout/LinedList"/>
    <dgm:cxn modelId="{A808999E-19D5-4FBE-A627-895FEB18C1DF}" srcId="{45C621C4-C19C-4FFC-8BC0-D5D74204D7D6}" destId="{B1ACF930-98D6-482A-B808-0779A859B2BC}" srcOrd="1" destOrd="0" parTransId="{3394638F-2DD9-416F-9C9E-3608EB6BBBB4}" sibTransId="{C5118BF9-5428-4C7F-91B2-CDE68C1F4446}"/>
    <dgm:cxn modelId="{2D8F33BA-7C99-440D-9890-588230A68644}" type="presOf" srcId="{1D78EF3C-71DF-468A-8DB3-A4458801A824}" destId="{91611B68-5417-45C1-B1AD-DBB189BC8365}" srcOrd="0" destOrd="0" presId="urn:microsoft.com/office/officeart/2008/layout/LinedList"/>
    <dgm:cxn modelId="{6DDFEAD6-E2A2-4044-B6AE-F4A22810B4D8}" type="presOf" srcId="{B1ACF930-98D6-482A-B808-0779A859B2BC}" destId="{95F965B0-092D-4A18-AF80-997C95FBE6A5}" srcOrd="0" destOrd="0" presId="urn:microsoft.com/office/officeart/2008/layout/LinedList"/>
    <dgm:cxn modelId="{B26B5DDA-6EFF-4E65-9F06-54608BC8EECF}" type="presOf" srcId="{D50C2CEF-9FDB-416A-9AA9-4F1209CC89A0}" destId="{465FA8ED-C42D-434E-9F55-697CCF66650E}" srcOrd="0" destOrd="0" presId="urn:microsoft.com/office/officeart/2008/layout/LinedList"/>
    <dgm:cxn modelId="{A5AF180D-1750-420E-9D48-D7ED7EDB6469}" type="presParOf" srcId="{A749C593-8CBA-4D17-B8E4-61D59347E68B}" destId="{0F74B7B9-D18A-46F6-8D04-468C4E4A1D93}" srcOrd="0" destOrd="0" presId="urn:microsoft.com/office/officeart/2008/layout/LinedList"/>
    <dgm:cxn modelId="{9C359308-2B2E-40DC-8171-EC33AD3746F3}" type="presParOf" srcId="{A749C593-8CBA-4D17-B8E4-61D59347E68B}" destId="{56126362-040C-4ECA-8725-3FD556A8E62F}" srcOrd="1" destOrd="0" presId="urn:microsoft.com/office/officeart/2008/layout/LinedList"/>
    <dgm:cxn modelId="{02D54482-AB63-4F85-90C1-F7405582F5AC}" type="presParOf" srcId="{56126362-040C-4ECA-8725-3FD556A8E62F}" destId="{91611B68-5417-45C1-B1AD-DBB189BC8365}" srcOrd="0" destOrd="0" presId="urn:microsoft.com/office/officeart/2008/layout/LinedList"/>
    <dgm:cxn modelId="{E6862E74-49E1-4C78-9054-9E1623AC8023}" type="presParOf" srcId="{56126362-040C-4ECA-8725-3FD556A8E62F}" destId="{41C8787B-C417-4F76-9D24-06DBA6F3F430}" srcOrd="1" destOrd="0" presId="urn:microsoft.com/office/officeart/2008/layout/LinedList"/>
    <dgm:cxn modelId="{6F91ED64-76F5-42BD-B305-9FA3D3BD5C25}" type="presParOf" srcId="{A749C593-8CBA-4D17-B8E4-61D59347E68B}" destId="{5C24EB0C-4DB2-4818-8E33-84478EDFA2E3}" srcOrd="2" destOrd="0" presId="urn:microsoft.com/office/officeart/2008/layout/LinedList"/>
    <dgm:cxn modelId="{00847BB9-0C94-4715-B9D6-65DA3DF62C5E}" type="presParOf" srcId="{A749C593-8CBA-4D17-B8E4-61D59347E68B}" destId="{F34B6089-F23A-4ADE-A3F0-D8945C4101D7}" srcOrd="3" destOrd="0" presId="urn:microsoft.com/office/officeart/2008/layout/LinedList"/>
    <dgm:cxn modelId="{29CCF001-5696-486D-A0CD-40893CC852FE}" type="presParOf" srcId="{F34B6089-F23A-4ADE-A3F0-D8945C4101D7}" destId="{95F965B0-092D-4A18-AF80-997C95FBE6A5}" srcOrd="0" destOrd="0" presId="urn:microsoft.com/office/officeart/2008/layout/LinedList"/>
    <dgm:cxn modelId="{85AA7B09-2748-416C-9CF6-B0BA992D16A9}" type="presParOf" srcId="{F34B6089-F23A-4ADE-A3F0-D8945C4101D7}" destId="{14213954-ED3F-4A33-B871-D77F3F8B360D}" srcOrd="1" destOrd="0" presId="urn:microsoft.com/office/officeart/2008/layout/LinedList"/>
    <dgm:cxn modelId="{AB1D8D10-35A3-4277-94BC-CDB066CB837D}" type="presParOf" srcId="{A749C593-8CBA-4D17-B8E4-61D59347E68B}" destId="{EF4F8B6B-90EC-433B-BBAF-E35AE10EB539}" srcOrd="4" destOrd="0" presId="urn:microsoft.com/office/officeart/2008/layout/LinedList"/>
    <dgm:cxn modelId="{9DF1A097-6F5B-463C-8A16-30D11E1C6DF0}" type="presParOf" srcId="{A749C593-8CBA-4D17-B8E4-61D59347E68B}" destId="{072CBF19-B93D-4443-A6C1-6F5B5CD312ED}" srcOrd="5" destOrd="0" presId="urn:microsoft.com/office/officeart/2008/layout/LinedList"/>
    <dgm:cxn modelId="{9BBB9540-A70C-4AA2-B64B-BF8A1AC917FB}" type="presParOf" srcId="{072CBF19-B93D-4443-A6C1-6F5B5CD312ED}" destId="{994645AF-AFBC-4AAE-801B-A11C59CDD0D6}" srcOrd="0" destOrd="0" presId="urn:microsoft.com/office/officeart/2008/layout/LinedList"/>
    <dgm:cxn modelId="{77E16860-8740-4EA0-8E28-C0AD60BB2F45}" type="presParOf" srcId="{072CBF19-B93D-4443-A6C1-6F5B5CD312ED}" destId="{0ACAA5EC-F046-4850-BF2C-D2AC2CAD52A6}" srcOrd="1" destOrd="0" presId="urn:microsoft.com/office/officeart/2008/layout/LinedList"/>
    <dgm:cxn modelId="{E0437CD7-F462-4BB5-866C-11B54E346880}" type="presParOf" srcId="{A749C593-8CBA-4D17-B8E4-61D59347E68B}" destId="{A52C025D-E390-4374-BDC0-365DE08C6716}" srcOrd="6" destOrd="0" presId="urn:microsoft.com/office/officeart/2008/layout/LinedList"/>
    <dgm:cxn modelId="{67CD0EFC-9890-471D-897C-B4129A5CC485}" type="presParOf" srcId="{A749C593-8CBA-4D17-B8E4-61D59347E68B}" destId="{6F4DF240-6022-46F0-9498-ECD601F2553F}" srcOrd="7" destOrd="0" presId="urn:microsoft.com/office/officeart/2008/layout/LinedList"/>
    <dgm:cxn modelId="{B7626A58-E004-4274-AB29-80AF1F35C398}" type="presParOf" srcId="{6F4DF240-6022-46F0-9498-ECD601F2553F}" destId="{465FA8ED-C42D-434E-9F55-697CCF66650E}" srcOrd="0" destOrd="0" presId="urn:microsoft.com/office/officeart/2008/layout/LinedList"/>
    <dgm:cxn modelId="{9903080A-5CBE-4C7C-8A8D-0260AF657024}" type="presParOf" srcId="{6F4DF240-6022-46F0-9498-ECD601F2553F}" destId="{1DF818D9-5C22-45FD-BC52-C0AAADE58D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ED0912-4E88-4971-90C8-FC9AD17B6A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16015DA-06E5-4DFB-AD69-C181A88E9F9B}">
      <dgm:prSet custT="1"/>
      <dgm:spPr/>
      <dgm:t>
        <a:bodyPr/>
        <a:lstStyle/>
        <a:p>
          <a:r>
            <a:rPr lang="en-GB" sz="2800" dirty="0"/>
            <a:t>Problem Statement</a:t>
          </a:r>
        </a:p>
      </dgm:t>
    </dgm:pt>
    <dgm:pt modelId="{63482260-F759-4324-A8DC-2A047A5D0C6F}" type="parTrans" cxnId="{C76A06C9-9157-4240-90BD-2FAB0DAF5DCE}">
      <dgm:prSet/>
      <dgm:spPr/>
      <dgm:t>
        <a:bodyPr/>
        <a:lstStyle/>
        <a:p>
          <a:endParaRPr lang="en-GB"/>
        </a:p>
      </dgm:t>
    </dgm:pt>
    <dgm:pt modelId="{6ED6C643-4CE9-428B-9060-FC0A8AFD55F5}" type="sibTrans" cxnId="{C76A06C9-9157-4240-90BD-2FAB0DAF5DCE}">
      <dgm:prSet/>
      <dgm:spPr/>
      <dgm:t>
        <a:bodyPr/>
        <a:lstStyle/>
        <a:p>
          <a:endParaRPr lang="en-GB"/>
        </a:p>
      </dgm:t>
    </dgm:pt>
    <dgm:pt modelId="{7AF96FD0-9322-438D-9757-962EBE375E12}">
      <dgm:prSet custT="1"/>
      <dgm:spPr/>
      <dgm:t>
        <a:bodyPr/>
        <a:lstStyle/>
        <a:p>
          <a:r>
            <a:rPr lang="en-GB" sz="2800" dirty="0"/>
            <a:t>Problem Context</a:t>
          </a:r>
        </a:p>
      </dgm:t>
    </dgm:pt>
    <dgm:pt modelId="{92071E74-E834-4A1C-8990-0B3909957552}" type="parTrans" cxnId="{5691303D-2C86-400F-A72D-7F44D4AB9FA4}">
      <dgm:prSet/>
      <dgm:spPr/>
      <dgm:t>
        <a:bodyPr/>
        <a:lstStyle/>
        <a:p>
          <a:endParaRPr lang="en-GB"/>
        </a:p>
      </dgm:t>
    </dgm:pt>
    <dgm:pt modelId="{7F9C2DF4-7CB0-4F66-8603-3BC8BD332E7F}" type="sibTrans" cxnId="{5691303D-2C86-400F-A72D-7F44D4AB9FA4}">
      <dgm:prSet/>
      <dgm:spPr/>
      <dgm:t>
        <a:bodyPr/>
        <a:lstStyle/>
        <a:p>
          <a:endParaRPr lang="en-GB"/>
        </a:p>
      </dgm:t>
    </dgm:pt>
    <dgm:pt modelId="{69FC44F7-8CED-400C-A4D2-95D5E96E0262}" type="pres">
      <dgm:prSet presAssocID="{7FED0912-4E88-4971-90C8-FC9AD17B6A80}" presName="vert0" presStyleCnt="0">
        <dgm:presLayoutVars>
          <dgm:dir/>
          <dgm:animOne val="branch"/>
          <dgm:animLvl val="lvl"/>
        </dgm:presLayoutVars>
      </dgm:prSet>
      <dgm:spPr/>
    </dgm:pt>
    <dgm:pt modelId="{3EAB0CF5-D395-4224-8039-A3C595C02523}" type="pres">
      <dgm:prSet presAssocID="{B16015DA-06E5-4DFB-AD69-C181A88E9F9B}" presName="thickLine" presStyleLbl="alignNode1" presStyleIdx="0" presStyleCnt="2"/>
      <dgm:spPr/>
    </dgm:pt>
    <dgm:pt modelId="{89E11836-9265-4016-B068-E3CCB24CCA45}" type="pres">
      <dgm:prSet presAssocID="{B16015DA-06E5-4DFB-AD69-C181A88E9F9B}" presName="horz1" presStyleCnt="0"/>
      <dgm:spPr/>
    </dgm:pt>
    <dgm:pt modelId="{09471304-D5E3-4E08-9C05-C68B7F84F6F8}" type="pres">
      <dgm:prSet presAssocID="{B16015DA-06E5-4DFB-AD69-C181A88E9F9B}" presName="tx1" presStyleLbl="revTx" presStyleIdx="0" presStyleCnt="2"/>
      <dgm:spPr/>
    </dgm:pt>
    <dgm:pt modelId="{27C20366-A21B-4311-9E83-3D1E20C21046}" type="pres">
      <dgm:prSet presAssocID="{B16015DA-06E5-4DFB-AD69-C181A88E9F9B}" presName="vert1" presStyleCnt="0"/>
      <dgm:spPr/>
    </dgm:pt>
    <dgm:pt modelId="{2E643D63-0408-4C08-93F9-4FA393D802EF}" type="pres">
      <dgm:prSet presAssocID="{7AF96FD0-9322-438D-9757-962EBE375E12}" presName="thickLine" presStyleLbl="alignNode1" presStyleIdx="1" presStyleCnt="2" custLinFactNeighborX="431" custLinFactNeighborY="-55910"/>
      <dgm:spPr/>
    </dgm:pt>
    <dgm:pt modelId="{8F973699-2A6C-414D-8FBA-09C2B2434CDE}" type="pres">
      <dgm:prSet presAssocID="{7AF96FD0-9322-438D-9757-962EBE375E12}" presName="horz1" presStyleCnt="0"/>
      <dgm:spPr/>
    </dgm:pt>
    <dgm:pt modelId="{64E8A343-E89F-4DA5-83D6-1B7C5A67612F}" type="pres">
      <dgm:prSet presAssocID="{7AF96FD0-9322-438D-9757-962EBE375E12}" presName="tx1" presStyleLbl="revTx" presStyleIdx="1" presStyleCnt="2" custLinFactNeighborX="-62" custLinFactNeighborY="-54976"/>
      <dgm:spPr/>
    </dgm:pt>
    <dgm:pt modelId="{081099ED-BB7B-4B76-A247-80D1B276C62E}" type="pres">
      <dgm:prSet presAssocID="{7AF96FD0-9322-438D-9757-962EBE375E12}" presName="vert1" presStyleCnt="0"/>
      <dgm:spPr/>
    </dgm:pt>
  </dgm:ptLst>
  <dgm:cxnLst>
    <dgm:cxn modelId="{5691303D-2C86-400F-A72D-7F44D4AB9FA4}" srcId="{7FED0912-4E88-4971-90C8-FC9AD17B6A80}" destId="{7AF96FD0-9322-438D-9757-962EBE375E12}" srcOrd="1" destOrd="0" parTransId="{92071E74-E834-4A1C-8990-0B3909957552}" sibTransId="{7F9C2DF4-7CB0-4F66-8603-3BC8BD332E7F}"/>
    <dgm:cxn modelId="{08C74C83-8CDF-4FF3-9E0D-56B28B44B07A}" type="presOf" srcId="{B16015DA-06E5-4DFB-AD69-C181A88E9F9B}" destId="{09471304-D5E3-4E08-9C05-C68B7F84F6F8}" srcOrd="0" destOrd="0" presId="urn:microsoft.com/office/officeart/2008/layout/LinedList"/>
    <dgm:cxn modelId="{F42B2AA8-F6FA-4E74-A506-A40CCE08CD38}" type="presOf" srcId="{7FED0912-4E88-4971-90C8-FC9AD17B6A80}" destId="{69FC44F7-8CED-400C-A4D2-95D5E96E0262}" srcOrd="0" destOrd="0" presId="urn:microsoft.com/office/officeart/2008/layout/LinedList"/>
    <dgm:cxn modelId="{6E310BAE-AC38-483D-8776-6834601A4E1B}" type="presOf" srcId="{7AF96FD0-9322-438D-9757-962EBE375E12}" destId="{64E8A343-E89F-4DA5-83D6-1B7C5A67612F}" srcOrd="0" destOrd="0" presId="urn:microsoft.com/office/officeart/2008/layout/LinedList"/>
    <dgm:cxn modelId="{C76A06C9-9157-4240-90BD-2FAB0DAF5DCE}" srcId="{7FED0912-4E88-4971-90C8-FC9AD17B6A80}" destId="{B16015DA-06E5-4DFB-AD69-C181A88E9F9B}" srcOrd="0" destOrd="0" parTransId="{63482260-F759-4324-A8DC-2A047A5D0C6F}" sibTransId="{6ED6C643-4CE9-428B-9060-FC0A8AFD55F5}"/>
    <dgm:cxn modelId="{4BBE2AEC-0CA6-4C50-B98F-8BC72944D620}" type="presParOf" srcId="{69FC44F7-8CED-400C-A4D2-95D5E96E0262}" destId="{3EAB0CF5-D395-4224-8039-A3C595C02523}" srcOrd="0" destOrd="0" presId="urn:microsoft.com/office/officeart/2008/layout/LinedList"/>
    <dgm:cxn modelId="{E2C23115-80ED-41CD-B74E-0A13A14B559D}" type="presParOf" srcId="{69FC44F7-8CED-400C-A4D2-95D5E96E0262}" destId="{89E11836-9265-4016-B068-E3CCB24CCA45}" srcOrd="1" destOrd="0" presId="urn:microsoft.com/office/officeart/2008/layout/LinedList"/>
    <dgm:cxn modelId="{B2ED40FB-F3B1-43DD-924D-35F5B2778510}" type="presParOf" srcId="{89E11836-9265-4016-B068-E3CCB24CCA45}" destId="{09471304-D5E3-4E08-9C05-C68B7F84F6F8}" srcOrd="0" destOrd="0" presId="urn:microsoft.com/office/officeart/2008/layout/LinedList"/>
    <dgm:cxn modelId="{D4ED2478-BBC0-4F11-A15F-0935AAE68AB4}" type="presParOf" srcId="{89E11836-9265-4016-B068-E3CCB24CCA45}" destId="{27C20366-A21B-4311-9E83-3D1E20C21046}" srcOrd="1" destOrd="0" presId="urn:microsoft.com/office/officeart/2008/layout/LinedList"/>
    <dgm:cxn modelId="{538B8A22-DD13-4F54-8969-21986AA38A92}" type="presParOf" srcId="{69FC44F7-8CED-400C-A4D2-95D5E96E0262}" destId="{2E643D63-0408-4C08-93F9-4FA393D802EF}" srcOrd="2" destOrd="0" presId="urn:microsoft.com/office/officeart/2008/layout/LinedList"/>
    <dgm:cxn modelId="{BD68C369-D2E6-40C4-A748-01A98C35E43C}" type="presParOf" srcId="{69FC44F7-8CED-400C-A4D2-95D5E96E0262}" destId="{8F973699-2A6C-414D-8FBA-09C2B2434CDE}" srcOrd="3" destOrd="0" presId="urn:microsoft.com/office/officeart/2008/layout/LinedList"/>
    <dgm:cxn modelId="{D0EF6F56-19A8-4784-8943-F5AC36DA27DC}" type="presParOf" srcId="{8F973699-2A6C-414D-8FBA-09C2B2434CDE}" destId="{64E8A343-E89F-4DA5-83D6-1B7C5A67612F}" srcOrd="0" destOrd="0" presId="urn:microsoft.com/office/officeart/2008/layout/LinedList"/>
    <dgm:cxn modelId="{1C6E9A9E-E41C-49EC-9A6F-257716B63B68}" type="presParOf" srcId="{8F973699-2A6C-414D-8FBA-09C2B2434CDE}" destId="{081099ED-BB7B-4B76-A247-80D1B276C6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B68114-5B2A-492D-8C24-5DDF897CFCDD}" type="doc">
      <dgm:prSet loTypeId="urn:microsoft.com/office/officeart/2008/layout/LinedList" loCatId="list" qsTypeId="urn:microsoft.com/office/officeart/2005/8/quickstyle/simple1" qsCatId="simple" csTypeId="urn:microsoft.com/office/officeart/2005/8/colors/accent6_4" csCatId="accent6"/>
      <dgm:spPr/>
      <dgm:t>
        <a:bodyPr/>
        <a:lstStyle/>
        <a:p>
          <a:endParaRPr lang="en-GB"/>
        </a:p>
      </dgm:t>
    </dgm:pt>
    <dgm:pt modelId="{EF7B54E8-B5D9-4ADE-B5F2-AE1EA076D4BF}">
      <dgm:prSet/>
      <dgm:spPr/>
      <dgm:t>
        <a:bodyPr/>
        <a:lstStyle/>
        <a:p>
          <a:r>
            <a:rPr lang="en-GB" dirty="0"/>
            <a:t>Imports</a:t>
          </a:r>
        </a:p>
      </dgm:t>
    </dgm:pt>
    <dgm:pt modelId="{865241ED-F8D9-49D8-B0ED-AE9E80F0EA28}" type="parTrans" cxnId="{0D81CDA9-14FF-4C80-AE90-9D0E325092A2}">
      <dgm:prSet/>
      <dgm:spPr/>
      <dgm:t>
        <a:bodyPr/>
        <a:lstStyle/>
        <a:p>
          <a:endParaRPr lang="en-GB"/>
        </a:p>
      </dgm:t>
    </dgm:pt>
    <dgm:pt modelId="{9933A0EF-EEDA-415E-92CB-8CCD6FE45EB2}" type="sibTrans" cxnId="{0D81CDA9-14FF-4C80-AE90-9D0E325092A2}">
      <dgm:prSet/>
      <dgm:spPr/>
      <dgm:t>
        <a:bodyPr/>
        <a:lstStyle/>
        <a:p>
          <a:endParaRPr lang="en-GB"/>
        </a:p>
      </dgm:t>
    </dgm:pt>
    <dgm:pt modelId="{E39E8A6C-82E1-4136-90F8-92B0F8369891}">
      <dgm:prSet/>
      <dgm:spPr/>
      <dgm:t>
        <a:bodyPr/>
        <a:lstStyle/>
        <a:p>
          <a:r>
            <a:rPr lang="en-GB" dirty="0"/>
            <a:t>Exploratory Data Analysis (EDA)</a:t>
          </a:r>
        </a:p>
      </dgm:t>
    </dgm:pt>
    <dgm:pt modelId="{11706D01-FF93-4AC3-A86A-09817C32E56E}" type="parTrans" cxnId="{38165BD7-365A-45AF-9909-02D6DDA1818A}">
      <dgm:prSet/>
      <dgm:spPr/>
      <dgm:t>
        <a:bodyPr/>
        <a:lstStyle/>
        <a:p>
          <a:endParaRPr lang="en-GB"/>
        </a:p>
      </dgm:t>
    </dgm:pt>
    <dgm:pt modelId="{B88F668F-0810-4E51-AAB0-33EA21DF3E2F}" type="sibTrans" cxnId="{38165BD7-365A-45AF-9909-02D6DDA1818A}">
      <dgm:prSet/>
      <dgm:spPr/>
      <dgm:t>
        <a:bodyPr/>
        <a:lstStyle/>
        <a:p>
          <a:endParaRPr lang="en-GB"/>
        </a:p>
      </dgm:t>
    </dgm:pt>
    <dgm:pt modelId="{37C4BEA2-B531-428B-8FF5-A0B1D7412BA2}">
      <dgm:prSet/>
      <dgm:spPr/>
      <dgm:t>
        <a:bodyPr/>
        <a:lstStyle/>
        <a:p>
          <a:r>
            <a:rPr lang="en-GB"/>
            <a:t>Modelling</a:t>
          </a:r>
        </a:p>
      </dgm:t>
    </dgm:pt>
    <dgm:pt modelId="{06C91D5D-6C82-4F59-B5B8-A3FF7F13C24A}" type="parTrans" cxnId="{A7CDFCB7-69B5-4316-AA0C-0D7756F1F9C7}">
      <dgm:prSet/>
      <dgm:spPr/>
      <dgm:t>
        <a:bodyPr/>
        <a:lstStyle/>
        <a:p>
          <a:endParaRPr lang="en-GB"/>
        </a:p>
      </dgm:t>
    </dgm:pt>
    <dgm:pt modelId="{F962CE5D-1031-4F56-95DD-83328CB6C715}" type="sibTrans" cxnId="{A7CDFCB7-69B5-4316-AA0C-0D7756F1F9C7}">
      <dgm:prSet/>
      <dgm:spPr/>
      <dgm:t>
        <a:bodyPr/>
        <a:lstStyle/>
        <a:p>
          <a:endParaRPr lang="en-GB"/>
        </a:p>
      </dgm:t>
    </dgm:pt>
    <dgm:pt modelId="{17303152-0951-4017-8D6B-23B35A38B216}">
      <dgm:prSet/>
      <dgm:spPr/>
      <dgm:t>
        <a:bodyPr/>
        <a:lstStyle/>
        <a:p>
          <a:r>
            <a:rPr lang="en-GB"/>
            <a:t>Evaluation</a:t>
          </a:r>
        </a:p>
      </dgm:t>
    </dgm:pt>
    <dgm:pt modelId="{581CA2B9-35D9-4F6B-B8F6-4162C7018D48}" type="parTrans" cxnId="{5DC62325-BF44-41F5-B49C-804918A83F44}">
      <dgm:prSet/>
      <dgm:spPr/>
      <dgm:t>
        <a:bodyPr/>
        <a:lstStyle/>
        <a:p>
          <a:endParaRPr lang="en-GB"/>
        </a:p>
      </dgm:t>
    </dgm:pt>
    <dgm:pt modelId="{256EBD6F-1B98-49ED-BBBF-722E447D8F3A}" type="sibTrans" cxnId="{5DC62325-BF44-41F5-B49C-804918A83F44}">
      <dgm:prSet/>
      <dgm:spPr/>
      <dgm:t>
        <a:bodyPr/>
        <a:lstStyle/>
        <a:p>
          <a:endParaRPr lang="en-GB"/>
        </a:p>
      </dgm:t>
    </dgm:pt>
    <dgm:pt modelId="{14073A0C-5367-414C-816F-60D0AFBD5DFC}">
      <dgm:prSet/>
      <dgm:spPr/>
      <dgm:t>
        <a:bodyPr/>
        <a:lstStyle/>
        <a:p>
          <a:r>
            <a:rPr lang="en-GB"/>
            <a:t>Analysis</a:t>
          </a:r>
        </a:p>
      </dgm:t>
    </dgm:pt>
    <dgm:pt modelId="{0627BCDA-285F-4BFA-99C4-E6691986E476}" type="parTrans" cxnId="{9B032D3C-C1D9-4F29-BCA7-040DC3601B2B}">
      <dgm:prSet/>
      <dgm:spPr/>
      <dgm:t>
        <a:bodyPr/>
        <a:lstStyle/>
        <a:p>
          <a:endParaRPr lang="en-GB"/>
        </a:p>
      </dgm:t>
    </dgm:pt>
    <dgm:pt modelId="{84E9D50D-AC37-4CE8-B38D-103185797B66}" type="sibTrans" cxnId="{9B032D3C-C1D9-4F29-BCA7-040DC3601B2B}">
      <dgm:prSet/>
      <dgm:spPr/>
      <dgm:t>
        <a:bodyPr/>
        <a:lstStyle/>
        <a:p>
          <a:endParaRPr lang="en-GB"/>
        </a:p>
      </dgm:t>
    </dgm:pt>
    <dgm:pt modelId="{F767B7D1-5FF8-434D-B6E4-AD035290B8D9}">
      <dgm:prSet/>
      <dgm:spPr/>
      <dgm:t>
        <a:bodyPr/>
        <a:lstStyle/>
        <a:p>
          <a:r>
            <a:rPr lang="en-GB"/>
            <a:t>Further Work</a:t>
          </a:r>
        </a:p>
      </dgm:t>
    </dgm:pt>
    <dgm:pt modelId="{8F9E7F30-4C71-4836-AEB7-EA866F442786}" type="parTrans" cxnId="{97F68A96-62E7-44F1-9CC5-667FEC171C4E}">
      <dgm:prSet/>
      <dgm:spPr/>
      <dgm:t>
        <a:bodyPr/>
        <a:lstStyle/>
        <a:p>
          <a:endParaRPr lang="en-GB"/>
        </a:p>
      </dgm:t>
    </dgm:pt>
    <dgm:pt modelId="{912EF2F2-95D2-4EA6-B177-3C0E3BE032D6}" type="sibTrans" cxnId="{97F68A96-62E7-44F1-9CC5-667FEC171C4E}">
      <dgm:prSet/>
      <dgm:spPr/>
      <dgm:t>
        <a:bodyPr/>
        <a:lstStyle/>
        <a:p>
          <a:endParaRPr lang="en-GB"/>
        </a:p>
      </dgm:t>
    </dgm:pt>
    <dgm:pt modelId="{DA7358D8-8D96-4C6A-B9D6-ABCC4D48027F}" type="pres">
      <dgm:prSet presAssocID="{A9B68114-5B2A-492D-8C24-5DDF897CFCDD}" presName="vert0" presStyleCnt="0">
        <dgm:presLayoutVars>
          <dgm:dir/>
          <dgm:animOne val="branch"/>
          <dgm:animLvl val="lvl"/>
        </dgm:presLayoutVars>
      </dgm:prSet>
      <dgm:spPr/>
    </dgm:pt>
    <dgm:pt modelId="{EF54ED16-99F8-48F5-9E28-2899B13728A3}" type="pres">
      <dgm:prSet presAssocID="{EF7B54E8-B5D9-4ADE-B5F2-AE1EA076D4BF}" presName="thickLine" presStyleLbl="alignNode1" presStyleIdx="0" presStyleCnt="6"/>
      <dgm:spPr/>
    </dgm:pt>
    <dgm:pt modelId="{F23EDD0B-E3CD-48BA-89A0-73CA0C3F649D}" type="pres">
      <dgm:prSet presAssocID="{EF7B54E8-B5D9-4ADE-B5F2-AE1EA076D4BF}" presName="horz1" presStyleCnt="0"/>
      <dgm:spPr/>
    </dgm:pt>
    <dgm:pt modelId="{8AC922DB-3026-49CA-9D2A-728BAB00F8F7}" type="pres">
      <dgm:prSet presAssocID="{EF7B54E8-B5D9-4ADE-B5F2-AE1EA076D4BF}" presName="tx1" presStyleLbl="revTx" presStyleIdx="0" presStyleCnt="6"/>
      <dgm:spPr/>
    </dgm:pt>
    <dgm:pt modelId="{B9DCCD5C-E50E-40B1-8171-EC15C9924254}" type="pres">
      <dgm:prSet presAssocID="{EF7B54E8-B5D9-4ADE-B5F2-AE1EA076D4BF}" presName="vert1" presStyleCnt="0"/>
      <dgm:spPr/>
    </dgm:pt>
    <dgm:pt modelId="{C183F603-E732-49BB-A08B-590DD1AE66EE}" type="pres">
      <dgm:prSet presAssocID="{E39E8A6C-82E1-4136-90F8-92B0F8369891}" presName="thickLine" presStyleLbl="alignNode1" presStyleIdx="1" presStyleCnt="6"/>
      <dgm:spPr/>
    </dgm:pt>
    <dgm:pt modelId="{B1835F15-85AB-4F97-89F8-146497EB3085}" type="pres">
      <dgm:prSet presAssocID="{E39E8A6C-82E1-4136-90F8-92B0F8369891}" presName="horz1" presStyleCnt="0"/>
      <dgm:spPr/>
    </dgm:pt>
    <dgm:pt modelId="{6B396B14-EAF3-46CA-B07C-91DDEFF1B55E}" type="pres">
      <dgm:prSet presAssocID="{E39E8A6C-82E1-4136-90F8-92B0F8369891}" presName="tx1" presStyleLbl="revTx" presStyleIdx="1" presStyleCnt="6"/>
      <dgm:spPr/>
    </dgm:pt>
    <dgm:pt modelId="{CA2FDE29-2FE7-4E6D-9A0D-BF5486FF144B}" type="pres">
      <dgm:prSet presAssocID="{E39E8A6C-82E1-4136-90F8-92B0F8369891}" presName="vert1" presStyleCnt="0"/>
      <dgm:spPr/>
    </dgm:pt>
    <dgm:pt modelId="{5D8C6C4E-C4EB-40AA-ADA3-4CE1D352A5A1}" type="pres">
      <dgm:prSet presAssocID="{37C4BEA2-B531-428B-8FF5-A0B1D7412BA2}" presName="thickLine" presStyleLbl="alignNode1" presStyleIdx="2" presStyleCnt="6"/>
      <dgm:spPr/>
    </dgm:pt>
    <dgm:pt modelId="{467E2A95-EF4A-474D-BDAA-A0E322837A80}" type="pres">
      <dgm:prSet presAssocID="{37C4BEA2-B531-428B-8FF5-A0B1D7412BA2}" presName="horz1" presStyleCnt="0"/>
      <dgm:spPr/>
    </dgm:pt>
    <dgm:pt modelId="{777343CE-3DAE-47A1-82E0-543F658422C0}" type="pres">
      <dgm:prSet presAssocID="{37C4BEA2-B531-428B-8FF5-A0B1D7412BA2}" presName="tx1" presStyleLbl="revTx" presStyleIdx="2" presStyleCnt="6"/>
      <dgm:spPr/>
    </dgm:pt>
    <dgm:pt modelId="{6A6AACF2-5F45-49C6-B830-A11F2A5D17FB}" type="pres">
      <dgm:prSet presAssocID="{37C4BEA2-B531-428B-8FF5-A0B1D7412BA2}" presName="vert1" presStyleCnt="0"/>
      <dgm:spPr/>
    </dgm:pt>
    <dgm:pt modelId="{A8B210F6-884A-4B07-B9C0-EF5B5C0A7A78}" type="pres">
      <dgm:prSet presAssocID="{17303152-0951-4017-8D6B-23B35A38B216}" presName="thickLine" presStyleLbl="alignNode1" presStyleIdx="3" presStyleCnt="6"/>
      <dgm:spPr/>
    </dgm:pt>
    <dgm:pt modelId="{4251FBD5-00EB-4978-A77F-48E6FC04BA56}" type="pres">
      <dgm:prSet presAssocID="{17303152-0951-4017-8D6B-23B35A38B216}" presName="horz1" presStyleCnt="0"/>
      <dgm:spPr/>
    </dgm:pt>
    <dgm:pt modelId="{B5175F2D-BD71-447A-83FA-21E57D42013C}" type="pres">
      <dgm:prSet presAssocID="{17303152-0951-4017-8D6B-23B35A38B216}" presName="tx1" presStyleLbl="revTx" presStyleIdx="3" presStyleCnt="6"/>
      <dgm:spPr/>
    </dgm:pt>
    <dgm:pt modelId="{3D429817-D84B-47BE-9268-A1921071ED92}" type="pres">
      <dgm:prSet presAssocID="{17303152-0951-4017-8D6B-23B35A38B216}" presName="vert1" presStyleCnt="0"/>
      <dgm:spPr/>
    </dgm:pt>
    <dgm:pt modelId="{B1C86109-B795-49FD-9A59-3747E9A04563}" type="pres">
      <dgm:prSet presAssocID="{14073A0C-5367-414C-816F-60D0AFBD5DFC}" presName="thickLine" presStyleLbl="alignNode1" presStyleIdx="4" presStyleCnt="6"/>
      <dgm:spPr/>
    </dgm:pt>
    <dgm:pt modelId="{181A8E76-3151-4211-A276-462B7B2CAD27}" type="pres">
      <dgm:prSet presAssocID="{14073A0C-5367-414C-816F-60D0AFBD5DFC}" presName="horz1" presStyleCnt="0"/>
      <dgm:spPr/>
    </dgm:pt>
    <dgm:pt modelId="{5C76D41B-2881-4020-A99B-160E345CF554}" type="pres">
      <dgm:prSet presAssocID="{14073A0C-5367-414C-816F-60D0AFBD5DFC}" presName="tx1" presStyleLbl="revTx" presStyleIdx="4" presStyleCnt="6"/>
      <dgm:spPr/>
    </dgm:pt>
    <dgm:pt modelId="{8CBDB23D-B3E6-44C3-A4E2-C185C3D7E36A}" type="pres">
      <dgm:prSet presAssocID="{14073A0C-5367-414C-816F-60D0AFBD5DFC}" presName="vert1" presStyleCnt="0"/>
      <dgm:spPr/>
    </dgm:pt>
    <dgm:pt modelId="{013C110E-9C9B-4C61-B59E-A8B8BE106997}" type="pres">
      <dgm:prSet presAssocID="{F767B7D1-5FF8-434D-B6E4-AD035290B8D9}" presName="thickLine" presStyleLbl="alignNode1" presStyleIdx="5" presStyleCnt="6"/>
      <dgm:spPr/>
    </dgm:pt>
    <dgm:pt modelId="{E0A4FC33-3F4C-426C-BCFB-3631A06C6976}" type="pres">
      <dgm:prSet presAssocID="{F767B7D1-5FF8-434D-B6E4-AD035290B8D9}" presName="horz1" presStyleCnt="0"/>
      <dgm:spPr/>
    </dgm:pt>
    <dgm:pt modelId="{06FECCBA-638D-4DD2-9BE3-D8688ACD2C74}" type="pres">
      <dgm:prSet presAssocID="{F767B7D1-5FF8-434D-B6E4-AD035290B8D9}" presName="tx1" presStyleLbl="revTx" presStyleIdx="5" presStyleCnt="6"/>
      <dgm:spPr/>
    </dgm:pt>
    <dgm:pt modelId="{34AD0A43-A287-4CB7-A573-98740C4930A0}" type="pres">
      <dgm:prSet presAssocID="{F767B7D1-5FF8-434D-B6E4-AD035290B8D9}" presName="vert1" presStyleCnt="0"/>
      <dgm:spPr/>
    </dgm:pt>
  </dgm:ptLst>
  <dgm:cxnLst>
    <dgm:cxn modelId="{5DC62325-BF44-41F5-B49C-804918A83F44}" srcId="{A9B68114-5B2A-492D-8C24-5DDF897CFCDD}" destId="{17303152-0951-4017-8D6B-23B35A38B216}" srcOrd="3" destOrd="0" parTransId="{581CA2B9-35D9-4F6B-B8F6-4162C7018D48}" sibTransId="{256EBD6F-1B98-49ED-BBBF-722E447D8F3A}"/>
    <dgm:cxn modelId="{9B032D3C-C1D9-4F29-BCA7-040DC3601B2B}" srcId="{A9B68114-5B2A-492D-8C24-5DDF897CFCDD}" destId="{14073A0C-5367-414C-816F-60D0AFBD5DFC}" srcOrd="4" destOrd="0" parTransId="{0627BCDA-285F-4BFA-99C4-E6691986E476}" sibTransId="{84E9D50D-AC37-4CE8-B38D-103185797B66}"/>
    <dgm:cxn modelId="{E015303D-CE2F-4662-BF91-7A652796FA8C}" type="presOf" srcId="{F767B7D1-5FF8-434D-B6E4-AD035290B8D9}" destId="{06FECCBA-638D-4DD2-9BE3-D8688ACD2C74}" srcOrd="0" destOrd="0" presId="urn:microsoft.com/office/officeart/2008/layout/LinedList"/>
    <dgm:cxn modelId="{36B8C376-3DC5-4FFB-BBD5-FA4F0EE44CC6}" type="presOf" srcId="{EF7B54E8-B5D9-4ADE-B5F2-AE1EA076D4BF}" destId="{8AC922DB-3026-49CA-9D2A-728BAB00F8F7}" srcOrd="0" destOrd="0" presId="urn:microsoft.com/office/officeart/2008/layout/LinedList"/>
    <dgm:cxn modelId="{51313477-4C81-4355-B392-07C8362E25F4}" type="presOf" srcId="{17303152-0951-4017-8D6B-23B35A38B216}" destId="{B5175F2D-BD71-447A-83FA-21E57D42013C}" srcOrd="0" destOrd="0" presId="urn:microsoft.com/office/officeart/2008/layout/LinedList"/>
    <dgm:cxn modelId="{DF4F5D87-153A-422B-B99C-79596C765673}" type="presOf" srcId="{14073A0C-5367-414C-816F-60D0AFBD5DFC}" destId="{5C76D41B-2881-4020-A99B-160E345CF554}" srcOrd="0" destOrd="0" presId="urn:microsoft.com/office/officeart/2008/layout/LinedList"/>
    <dgm:cxn modelId="{97F68A96-62E7-44F1-9CC5-667FEC171C4E}" srcId="{A9B68114-5B2A-492D-8C24-5DDF897CFCDD}" destId="{F767B7D1-5FF8-434D-B6E4-AD035290B8D9}" srcOrd="5" destOrd="0" parTransId="{8F9E7F30-4C71-4836-AEB7-EA866F442786}" sibTransId="{912EF2F2-95D2-4EA6-B177-3C0E3BE032D6}"/>
    <dgm:cxn modelId="{0D81CDA9-14FF-4C80-AE90-9D0E325092A2}" srcId="{A9B68114-5B2A-492D-8C24-5DDF897CFCDD}" destId="{EF7B54E8-B5D9-4ADE-B5F2-AE1EA076D4BF}" srcOrd="0" destOrd="0" parTransId="{865241ED-F8D9-49D8-B0ED-AE9E80F0EA28}" sibTransId="{9933A0EF-EEDA-415E-92CB-8CCD6FE45EB2}"/>
    <dgm:cxn modelId="{FA7A25AA-2216-4F33-BFD7-633C9BFDA4D6}" type="presOf" srcId="{A9B68114-5B2A-492D-8C24-5DDF897CFCDD}" destId="{DA7358D8-8D96-4C6A-B9D6-ABCC4D48027F}" srcOrd="0" destOrd="0" presId="urn:microsoft.com/office/officeart/2008/layout/LinedList"/>
    <dgm:cxn modelId="{0AD80FAC-DE6B-4A12-8539-F8CBC6CF8B83}" type="presOf" srcId="{37C4BEA2-B531-428B-8FF5-A0B1D7412BA2}" destId="{777343CE-3DAE-47A1-82E0-543F658422C0}" srcOrd="0" destOrd="0" presId="urn:microsoft.com/office/officeart/2008/layout/LinedList"/>
    <dgm:cxn modelId="{A7CDFCB7-69B5-4316-AA0C-0D7756F1F9C7}" srcId="{A9B68114-5B2A-492D-8C24-5DDF897CFCDD}" destId="{37C4BEA2-B531-428B-8FF5-A0B1D7412BA2}" srcOrd="2" destOrd="0" parTransId="{06C91D5D-6C82-4F59-B5B8-A3FF7F13C24A}" sibTransId="{F962CE5D-1031-4F56-95DD-83328CB6C715}"/>
    <dgm:cxn modelId="{38165BD7-365A-45AF-9909-02D6DDA1818A}" srcId="{A9B68114-5B2A-492D-8C24-5DDF897CFCDD}" destId="{E39E8A6C-82E1-4136-90F8-92B0F8369891}" srcOrd="1" destOrd="0" parTransId="{11706D01-FF93-4AC3-A86A-09817C32E56E}" sibTransId="{B88F668F-0810-4E51-AAB0-33EA21DF3E2F}"/>
    <dgm:cxn modelId="{F3DFDBE5-4064-4B0B-A446-FE4EFEA6B74D}" type="presOf" srcId="{E39E8A6C-82E1-4136-90F8-92B0F8369891}" destId="{6B396B14-EAF3-46CA-B07C-91DDEFF1B55E}" srcOrd="0" destOrd="0" presId="urn:microsoft.com/office/officeart/2008/layout/LinedList"/>
    <dgm:cxn modelId="{1BDD6D73-25E0-4D9E-B92D-07E27C6F7846}" type="presParOf" srcId="{DA7358D8-8D96-4C6A-B9D6-ABCC4D48027F}" destId="{EF54ED16-99F8-48F5-9E28-2899B13728A3}" srcOrd="0" destOrd="0" presId="urn:microsoft.com/office/officeart/2008/layout/LinedList"/>
    <dgm:cxn modelId="{C1724108-1ED8-4AA9-9708-FFA85A5927D8}" type="presParOf" srcId="{DA7358D8-8D96-4C6A-B9D6-ABCC4D48027F}" destId="{F23EDD0B-E3CD-48BA-89A0-73CA0C3F649D}" srcOrd="1" destOrd="0" presId="urn:microsoft.com/office/officeart/2008/layout/LinedList"/>
    <dgm:cxn modelId="{C122F8FF-5F0B-48F6-8FB5-E00D7A73DA09}" type="presParOf" srcId="{F23EDD0B-E3CD-48BA-89A0-73CA0C3F649D}" destId="{8AC922DB-3026-49CA-9D2A-728BAB00F8F7}" srcOrd="0" destOrd="0" presId="urn:microsoft.com/office/officeart/2008/layout/LinedList"/>
    <dgm:cxn modelId="{6D767564-EE06-4D91-8875-B9B40DAFDC3D}" type="presParOf" srcId="{F23EDD0B-E3CD-48BA-89A0-73CA0C3F649D}" destId="{B9DCCD5C-E50E-40B1-8171-EC15C9924254}" srcOrd="1" destOrd="0" presId="urn:microsoft.com/office/officeart/2008/layout/LinedList"/>
    <dgm:cxn modelId="{839D6F94-CAE6-47AF-B850-D65B490B281A}" type="presParOf" srcId="{DA7358D8-8D96-4C6A-B9D6-ABCC4D48027F}" destId="{C183F603-E732-49BB-A08B-590DD1AE66EE}" srcOrd="2" destOrd="0" presId="urn:microsoft.com/office/officeart/2008/layout/LinedList"/>
    <dgm:cxn modelId="{9768DA32-F8F0-4397-A4C9-72A6BC8AAB64}" type="presParOf" srcId="{DA7358D8-8D96-4C6A-B9D6-ABCC4D48027F}" destId="{B1835F15-85AB-4F97-89F8-146497EB3085}" srcOrd="3" destOrd="0" presId="urn:microsoft.com/office/officeart/2008/layout/LinedList"/>
    <dgm:cxn modelId="{9095FDE1-C223-4609-84F6-EDDE8FB8A7A0}" type="presParOf" srcId="{B1835F15-85AB-4F97-89F8-146497EB3085}" destId="{6B396B14-EAF3-46CA-B07C-91DDEFF1B55E}" srcOrd="0" destOrd="0" presId="urn:microsoft.com/office/officeart/2008/layout/LinedList"/>
    <dgm:cxn modelId="{F9899E71-309A-4FF5-B929-D90134F24C3A}" type="presParOf" srcId="{B1835F15-85AB-4F97-89F8-146497EB3085}" destId="{CA2FDE29-2FE7-4E6D-9A0D-BF5486FF144B}" srcOrd="1" destOrd="0" presId="urn:microsoft.com/office/officeart/2008/layout/LinedList"/>
    <dgm:cxn modelId="{B90DBCC0-C097-48AE-B768-AF1F6AF1E2CD}" type="presParOf" srcId="{DA7358D8-8D96-4C6A-B9D6-ABCC4D48027F}" destId="{5D8C6C4E-C4EB-40AA-ADA3-4CE1D352A5A1}" srcOrd="4" destOrd="0" presId="urn:microsoft.com/office/officeart/2008/layout/LinedList"/>
    <dgm:cxn modelId="{FF04E849-EC64-4FC9-826A-77447C590A6F}" type="presParOf" srcId="{DA7358D8-8D96-4C6A-B9D6-ABCC4D48027F}" destId="{467E2A95-EF4A-474D-BDAA-A0E322837A80}" srcOrd="5" destOrd="0" presId="urn:microsoft.com/office/officeart/2008/layout/LinedList"/>
    <dgm:cxn modelId="{C4223328-2DDF-489A-84CC-B9AE7DBE378B}" type="presParOf" srcId="{467E2A95-EF4A-474D-BDAA-A0E322837A80}" destId="{777343CE-3DAE-47A1-82E0-543F658422C0}" srcOrd="0" destOrd="0" presId="urn:microsoft.com/office/officeart/2008/layout/LinedList"/>
    <dgm:cxn modelId="{DE95E674-5FF1-4FED-BC55-BED3ED1D73B8}" type="presParOf" srcId="{467E2A95-EF4A-474D-BDAA-A0E322837A80}" destId="{6A6AACF2-5F45-49C6-B830-A11F2A5D17FB}" srcOrd="1" destOrd="0" presId="urn:microsoft.com/office/officeart/2008/layout/LinedList"/>
    <dgm:cxn modelId="{409B5F7E-8AD7-4686-A9C0-C3F679A7B7BB}" type="presParOf" srcId="{DA7358D8-8D96-4C6A-B9D6-ABCC4D48027F}" destId="{A8B210F6-884A-4B07-B9C0-EF5B5C0A7A78}" srcOrd="6" destOrd="0" presId="urn:microsoft.com/office/officeart/2008/layout/LinedList"/>
    <dgm:cxn modelId="{DEA4A9F3-06AA-4CC4-B898-34FEC13B71A8}" type="presParOf" srcId="{DA7358D8-8D96-4C6A-B9D6-ABCC4D48027F}" destId="{4251FBD5-00EB-4978-A77F-48E6FC04BA56}" srcOrd="7" destOrd="0" presId="urn:microsoft.com/office/officeart/2008/layout/LinedList"/>
    <dgm:cxn modelId="{AF20F4F0-8A6B-4F91-BAD0-7B15DD74D71C}" type="presParOf" srcId="{4251FBD5-00EB-4978-A77F-48E6FC04BA56}" destId="{B5175F2D-BD71-447A-83FA-21E57D42013C}" srcOrd="0" destOrd="0" presId="urn:microsoft.com/office/officeart/2008/layout/LinedList"/>
    <dgm:cxn modelId="{67BD569C-B01A-4A5E-979B-4B8AE8E19081}" type="presParOf" srcId="{4251FBD5-00EB-4978-A77F-48E6FC04BA56}" destId="{3D429817-D84B-47BE-9268-A1921071ED92}" srcOrd="1" destOrd="0" presId="urn:microsoft.com/office/officeart/2008/layout/LinedList"/>
    <dgm:cxn modelId="{A018906D-5D6F-4A78-A571-C75C0EE52E79}" type="presParOf" srcId="{DA7358D8-8D96-4C6A-B9D6-ABCC4D48027F}" destId="{B1C86109-B795-49FD-9A59-3747E9A04563}" srcOrd="8" destOrd="0" presId="urn:microsoft.com/office/officeart/2008/layout/LinedList"/>
    <dgm:cxn modelId="{1BDF2182-E857-4EDE-BDD8-150A6A67239F}" type="presParOf" srcId="{DA7358D8-8D96-4C6A-B9D6-ABCC4D48027F}" destId="{181A8E76-3151-4211-A276-462B7B2CAD27}" srcOrd="9" destOrd="0" presId="urn:microsoft.com/office/officeart/2008/layout/LinedList"/>
    <dgm:cxn modelId="{5AD6C3A5-B253-4D4D-9AF0-F4A86F4EE97B}" type="presParOf" srcId="{181A8E76-3151-4211-A276-462B7B2CAD27}" destId="{5C76D41B-2881-4020-A99B-160E345CF554}" srcOrd="0" destOrd="0" presId="urn:microsoft.com/office/officeart/2008/layout/LinedList"/>
    <dgm:cxn modelId="{33ABC658-DF3E-4DAD-BBE5-510CE4D69FF2}" type="presParOf" srcId="{181A8E76-3151-4211-A276-462B7B2CAD27}" destId="{8CBDB23D-B3E6-44C3-A4E2-C185C3D7E36A}" srcOrd="1" destOrd="0" presId="urn:microsoft.com/office/officeart/2008/layout/LinedList"/>
    <dgm:cxn modelId="{61E91098-65EB-4FB4-87FF-95F3D9648938}" type="presParOf" srcId="{DA7358D8-8D96-4C6A-B9D6-ABCC4D48027F}" destId="{013C110E-9C9B-4C61-B59E-A8B8BE106997}" srcOrd="10" destOrd="0" presId="urn:microsoft.com/office/officeart/2008/layout/LinedList"/>
    <dgm:cxn modelId="{D1E7088F-7D8D-4345-96CF-C2C6EA174163}" type="presParOf" srcId="{DA7358D8-8D96-4C6A-B9D6-ABCC4D48027F}" destId="{E0A4FC33-3F4C-426C-BCFB-3631A06C6976}" srcOrd="11" destOrd="0" presId="urn:microsoft.com/office/officeart/2008/layout/LinedList"/>
    <dgm:cxn modelId="{9270225E-750F-4471-A1BE-99338428C628}" type="presParOf" srcId="{E0A4FC33-3F4C-426C-BCFB-3631A06C6976}" destId="{06FECCBA-638D-4DD2-9BE3-D8688ACD2C74}" srcOrd="0" destOrd="0" presId="urn:microsoft.com/office/officeart/2008/layout/LinedList"/>
    <dgm:cxn modelId="{8794819A-379C-460C-86DE-75AC0795C205}" type="presParOf" srcId="{E0A4FC33-3F4C-426C-BCFB-3631A06C6976}" destId="{34AD0A43-A287-4CB7-A573-98740C4930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B897FD-A939-4030-A2F8-A8678B3961A7}" type="doc">
      <dgm:prSet loTypeId="urn:microsoft.com/office/officeart/2008/layout/LinedList" loCatId="list" qsTypeId="urn:microsoft.com/office/officeart/2005/8/quickstyle/simple1" qsCatId="simple" csTypeId="urn:microsoft.com/office/officeart/2005/8/colors/accent4_4" csCatId="accent4"/>
      <dgm:spPr/>
      <dgm:t>
        <a:bodyPr/>
        <a:lstStyle/>
        <a:p>
          <a:endParaRPr lang="en-GB"/>
        </a:p>
      </dgm:t>
    </dgm:pt>
    <dgm:pt modelId="{78FB3DD4-B0FC-4EFE-AD3B-5C127C47F8E4}">
      <dgm:prSet/>
      <dgm:spPr/>
      <dgm:t>
        <a:bodyPr/>
        <a:lstStyle/>
        <a:p>
          <a:r>
            <a:rPr lang="en-NL" b="1" dirty="0"/>
            <a:t>Goal:</a:t>
          </a:r>
          <a:r>
            <a:rPr lang="en-NL" dirty="0"/>
            <a:t> Classify orthopedic patients into two classes (normal and abnormal) based on six biomech</a:t>
          </a:r>
          <a:r>
            <a:rPr lang="en-GB" dirty="0"/>
            <a:t>a</a:t>
          </a:r>
          <a:r>
            <a:rPr lang="en-NL" dirty="0"/>
            <a:t>nical and image-derived predictors using a machine-learning algorithm. Describe the steps to successfully deploy this solution into an orthop</a:t>
          </a:r>
          <a:r>
            <a:rPr lang="en-GB" dirty="0"/>
            <a:t>a</a:t>
          </a:r>
          <a:r>
            <a:rPr lang="en-NL" dirty="0"/>
            <a:t>edic outpatient clinical setting.</a:t>
          </a:r>
          <a:endParaRPr lang="en-GB" dirty="0"/>
        </a:p>
      </dgm:t>
    </dgm:pt>
    <dgm:pt modelId="{2BF57FC1-4BD5-4068-89CB-4D69BC12D9A6}" type="parTrans" cxnId="{D9657B69-A1E0-4A86-BBD2-D4D7C29E17CF}">
      <dgm:prSet/>
      <dgm:spPr/>
      <dgm:t>
        <a:bodyPr/>
        <a:lstStyle/>
        <a:p>
          <a:endParaRPr lang="en-GB"/>
        </a:p>
      </dgm:t>
    </dgm:pt>
    <dgm:pt modelId="{2BA3721E-4B8C-4A43-9DC1-36B5C57DCDD3}" type="sibTrans" cxnId="{D9657B69-A1E0-4A86-BBD2-D4D7C29E17CF}">
      <dgm:prSet/>
      <dgm:spPr/>
      <dgm:t>
        <a:bodyPr/>
        <a:lstStyle/>
        <a:p>
          <a:endParaRPr lang="en-GB"/>
        </a:p>
      </dgm:t>
    </dgm:pt>
    <dgm:pt modelId="{1CCB8093-103B-4349-BE07-3843BEF116E9}">
      <dgm:prSet/>
      <dgm:spPr/>
      <dgm:t>
        <a:bodyPr/>
        <a:lstStyle/>
        <a:p>
          <a:r>
            <a:rPr lang="en-NL" b="1"/>
            <a:t>Bonus challenge</a:t>
          </a:r>
          <a:r>
            <a:rPr lang="en-NL"/>
            <a:t>: Extend the classifier to classify the patients’ population into three classes: normal, </a:t>
          </a:r>
          <a:r>
            <a:rPr lang="en-GB"/>
            <a:t>herniated disc, </a:t>
          </a:r>
          <a:r>
            <a:rPr lang="en-NL"/>
            <a:t>and spondylolisthesis.</a:t>
          </a:r>
          <a:endParaRPr lang="en-GB"/>
        </a:p>
      </dgm:t>
    </dgm:pt>
    <dgm:pt modelId="{65B2E52D-20EC-4AE0-A362-056F95F593DD}" type="parTrans" cxnId="{2F7B5F88-9786-4446-8B23-7762CDA0E2F9}">
      <dgm:prSet/>
      <dgm:spPr/>
      <dgm:t>
        <a:bodyPr/>
        <a:lstStyle/>
        <a:p>
          <a:endParaRPr lang="en-GB"/>
        </a:p>
      </dgm:t>
    </dgm:pt>
    <dgm:pt modelId="{B9411493-3764-47E6-888F-2D812FCF0EC2}" type="sibTrans" cxnId="{2F7B5F88-9786-4446-8B23-7762CDA0E2F9}">
      <dgm:prSet/>
      <dgm:spPr/>
      <dgm:t>
        <a:bodyPr/>
        <a:lstStyle/>
        <a:p>
          <a:endParaRPr lang="en-GB"/>
        </a:p>
      </dgm:t>
    </dgm:pt>
    <dgm:pt modelId="{42B04248-938C-43AF-87FD-88DB4A8FFECA}">
      <dgm:prSet/>
      <dgm:spPr/>
      <dgm:t>
        <a:bodyPr/>
        <a:lstStyle/>
        <a:p>
          <a:r>
            <a:rPr lang="en-GB" dirty="0"/>
            <a:t>The solution described in this submission addresses both the standard and bonus challenge.</a:t>
          </a:r>
        </a:p>
      </dgm:t>
    </dgm:pt>
    <dgm:pt modelId="{3BA1B38E-A3F8-4537-B825-CE26ECFD6B5D}" type="parTrans" cxnId="{4FCDF6BB-6676-4A93-A1E8-E9BAEF6DD3F7}">
      <dgm:prSet/>
      <dgm:spPr/>
      <dgm:t>
        <a:bodyPr/>
        <a:lstStyle/>
        <a:p>
          <a:endParaRPr lang="en-GB"/>
        </a:p>
      </dgm:t>
    </dgm:pt>
    <dgm:pt modelId="{72F858AF-27D5-449D-988D-B898E74C3E3B}" type="sibTrans" cxnId="{4FCDF6BB-6676-4A93-A1E8-E9BAEF6DD3F7}">
      <dgm:prSet/>
      <dgm:spPr/>
      <dgm:t>
        <a:bodyPr/>
        <a:lstStyle/>
        <a:p>
          <a:endParaRPr lang="en-GB"/>
        </a:p>
      </dgm:t>
    </dgm:pt>
    <dgm:pt modelId="{DE184E9C-D4A6-411D-A5AE-613DFA922700}" type="pres">
      <dgm:prSet presAssocID="{03B897FD-A939-4030-A2F8-A8678B3961A7}" presName="vert0" presStyleCnt="0">
        <dgm:presLayoutVars>
          <dgm:dir/>
          <dgm:animOne val="branch"/>
          <dgm:animLvl val="lvl"/>
        </dgm:presLayoutVars>
      </dgm:prSet>
      <dgm:spPr/>
    </dgm:pt>
    <dgm:pt modelId="{679CDED4-ED6E-40AC-B8D1-1D53D2473DC7}" type="pres">
      <dgm:prSet presAssocID="{78FB3DD4-B0FC-4EFE-AD3B-5C127C47F8E4}" presName="thickLine" presStyleLbl="alignNode1" presStyleIdx="0" presStyleCnt="3"/>
      <dgm:spPr/>
    </dgm:pt>
    <dgm:pt modelId="{1DC53B2A-D33F-4AF3-A6C1-633D053F6410}" type="pres">
      <dgm:prSet presAssocID="{78FB3DD4-B0FC-4EFE-AD3B-5C127C47F8E4}" presName="horz1" presStyleCnt="0"/>
      <dgm:spPr/>
    </dgm:pt>
    <dgm:pt modelId="{8A9A8454-A203-42DE-9287-E4828AABAA31}" type="pres">
      <dgm:prSet presAssocID="{78FB3DD4-B0FC-4EFE-AD3B-5C127C47F8E4}" presName="tx1" presStyleLbl="revTx" presStyleIdx="0" presStyleCnt="3"/>
      <dgm:spPr/>
    </dgm:pt>
    <dgm:pt modelId="{E3F10589-D8CF-440C-BEC2-C3936A25ABC6}" type="pres">
      <dgm:prSet presAssocID="{78FB3DD4-B0FC-4EFE-AD3B-5C127C47F8E4}" presName="vert1" presStyleCnt="0"/>
      <dgm:spPr/>
    </dgm:pt>
    <dgm:pt modelId="{10DA3D2D-87C0-411A-92BD-C1A8B2B5744B}" type="pres">
      <dgm:prSet presAssocID="{1CCB8093-103B-4349-BE07-3843BEF116E9}" presName="thickLine" presStyleLbl="alignNode1" presStyleIdx="1" presStyleCnt="3"/>
      <dgm:spPr/>
    </dgm:pt>
    <dgm:pt modelId="{3E9EE8FE-AC1C-4CAD-87E7-36FE6D3A9ED3}" type="pres">
      <dgm:prSet presAssocID="{1CCB8093-103B-4349-BE07-3843BEF116E9}" presName="horz1" presStyleCnt="0"/>
      <dgm:spPr/>
    </dgm:pt>
    <dgm:pt modelId="{2131C238-204D-42BA-A1F4-FF07AAF82A04}" type="pres">
      <dgm:prSet presAssocID="{1CCB8093-103B-4349-BE07-3843BEF116E9}" presName="tx1" presStyleLbl="revTx" presStyleIdx="1" presStyleCnt="3"/>
      <dgm:spPr/>
    </dgm:pt>
    <dgm:pt modelId="{8E3F67ED-EB31-4016-ADB9-F42FDD119EDE}" type="pres">
      <dgm:prSet presAssocID="{1CCB8093-103B-4349-BE07-3843BEF116E9}" presName="vert1" presStyleCnt="0"/>
      <dgm:spPr/>
    </dgm:pt>
    <dgm:pt modelId="{963E7CCC-0404-4A3B-9C12-7195483C3F41}" type="pres">
      <dgm:prSet presAssocID="{42B04248-938C-43AF-87FD-88DB4A8FFECA}" presName="thickLine" presStyleLbl="alignNode1" presStyleIdx="2" presStyleCnt="3"/>
      <dgm:spPr/>
    </dgm:pt>
    <dgm:pt modelId="{BC8A1115-AD1E-4C5E-8519-A5E4BE628A4A}" type="pres">
      <dgm:prSet presAssocID="{42B04248-938C-43AF-87FD-88DB4A8FFECA}" presName="horz1" presStyleCnt="0"/>
      <dgm:spPr/>
    </dgm:pt>
    <dgm:pt modelId="{3225E1DE-23E1-4F7C-968E-C7FAB4549921}" type="pres">
      <dgm:prSet presAssocID="{42B04248-938C-43AF-87FD-88DB4A8FFECA}" presName="tx1" presStyleLbl="revTx" presStyleIdx="2" presStyleCnt="3"/>
      <dgm:spPr/>
    </dgm:pt>
    <dgm:pt modelId="{F3138A93-B156-47A1-B291-20B5677999F0}" type="pres">
      <dgm:prSet presAssocID="{42B04248-938C-43AF-87FD-88DB4A8FFECA}" presName="vert1" presStyleCnt="0"/>
      <dgm:spPr/>
    </dgm:pt>
  </dgm:ptLst>
  <dgm:cxnLst>
    <dgm:cxn modelId="{EF658F1F-FB27-42DA-ADFB-EB72F88105EF}" type="presOf" srcId="{1CCB8093-103B-4349-BE07-3843BEF116E9}" destId="{2131C238-204D-42BA-A1F4-FF07AAF82A04}" srcOrd="0" destOrd="0" presId="urn:microsoft.com/office/officeart/2008/layout/LinedList"/>
    <dgm:cxn modelId="{04343734-E818-49E6-A48E-1C52FE3DEA56}" type="presOf" srcId="{42B04248-938C-43AF-87FD-88DB4A8FFECA}" destId="{3225E1DE-23E1-4F7C-968E-C7FAB4549921}" srcOrd="0" destOrd="0" presId="urn:microsoft.com/office/officeart/2008/layout/LinedList"/>
    <dgm:cxn modelId="{D9657B69-A1E0-4A86-BBD2-D4D7C29E17CF}" srcId="{03B897FD-A939-4030-A2F8-A8678B3961A7}" destId="{78FB3DD4-B0FC-4EFE-AD3B-5C127C47F8E4}" srcOrd="0" destOrd="0" parTransId="{2BF57FC1-4BD5-4068-89CB-4D69BC12D9A6}" sibTransId="{2BA3721E-4B8C-4A43-9DC1-36B5C57DCDD3}"/>
    <dgm:cxn modelId="{BB26787E-D711-496E-A380-8AD129FB0295}" type="presOf" srcId="{03B897FD-A939-4030-A2F8-A8678B3961A7}" destId="{DE184E9C-D4A6-411D-A5AE-613DFA922700}" srcOrd="0" destOrd="0" presId="urn:microsoft.com/office/officeart/2008/layout/LinedList"/>
    <dgm:cxn modelId="{2F7B5F88-9786-4446-8B23-7762CDA0E2F9}" srcId="{03B897FD-A939-4030-A2F8-A8678B3961A7}" destId="{1CCB8093-103B-4349-BE07-3843BEF116E9}" srcOrd="1" destOrd="0" parTransId="{65B2E52D-20EC-4AE0-A362-056F95F593DD}" sibTransId="{B9411493-3764-47E6-888F-2D812FCF0EC2}"/>
    <dgm:cxn modelId="{4FCDF6BB-6676-4A93-A1E8-E9BAEF6DD3F7}" srcId="{03B897FD-A939-4030-A2F8-A8678B3961A7}" destId="{42B04248-938C-43AF-87FD-88DB4A8FFECA}" srcOrd="2" destOrd="0" parTransId="{3BA1B38E-A3F8-4537-B825-CE26ECFD6B5D}" sibTransId="{72F858AF-27D5-449D-988D-B898E74C3E3B}"/>
    <dgm:cxn modelId="{1B4E58ED-BB8D-4D91-B65F-A7D232ADE558}" type="presOf" srcId="{78FB3DD4-B0FC-4EFE-AD3B-5C127C47F8E4}" destId="{8A9A8454-A203-42DE-9287-E4828AABAA31}" srcOrd="0" destOrd="0" presId="urn:microsoft.com/office/officeart/2008/layout/LinedList"/>
    <dgm:cxn modelId="{2E619F6C-D84E-410F-A61F-619AB1F3FA03}" type="presParOf" srcId="{DE184E9C-D4A6-411D-A5AE-613DFA922700}" destId="{679CDED4-ED6E-40AC-B8D1-1D53D2473DC7}" srcOrd="0" destOrd="0" presId="urn:microsoft.com/office/officeart/2008/layout/LinedList"/>
    <dgm:cxn modelId="{9E09AE71-DCBA-4A1A-996A-2A0CB3DCAB78}" type="presParOf" srcId="{DE184E9C-D4A6-411D-A5AE-613DFA922700}" destId="{1DC53B2A-D33F-4AF3-A6C1-633D053F6410}" srcOrd="1" destOrd="0" presId="urn:microsoft.com/office/officeart/2008/layout/LinedList"/>
    <dgm:cxn modelId="{72A394D1-1257-4884-B8D9-B9AF5AA4B69A}" type="presParOf" srcId="{1DC53B2A-D33F-4AF3-A6C1-633D053F6410}" destId="{8A9A8454-A203-42DE-9287-E4828AABAA31}" srcOrd="0" destOrd="0" presId="urn:microsoft.com/office/officeart/2008/layout/LinedList"/>
    <dgm:cxn modelId="{B08550A7-3FBE-4EE4-86D6-BD6DFAD8E1CD}" type="presParOf" srcId="{1DC53B2A-D33F-4AF3-A6C1-633D053F6410}" destId="{E3F10589-D8CF-440C-BEC2-C3936A25ABC6}" srcOrd="1" destOrd="0" presId="urn:microsoft.com/office/officeart/2008/layout/LinedList"/>
    <dgm:cxn modelId="{12B1667F-9616-4766-A6EB-92EC22591834}" type="presParOf" srcId="{DE184E9C-D4A6-411D-A5AE-613DFA922700}" destId="{10DA3D2D-87C0-411A-92BD-C1A8B2B5744B}" srcOrd="2" destOrd="0" presId="urn:microsoft.com/office/officeart/2008/layout/LinedList"/>
    <dgm:cxn modelId="{F774D61C-3D04-4154-A0AD-FEED9DE5EC90}" type="presParOf" srcId="{DE184E9C-D4A6-411D-A5AE-613DFA922700}" destId="{3E9EE8FE-AC1C-4CAD-87E7-36FE6D3A9ED3}" srcOrd="3" destOrd="0" presId="urn:microsoft.com/office/officeart/2008/layout/LinedList"/>
    <dgm:cxn modelId="{10E67060-4F0A-4E42-9659-D9CBB6E5989F}" type="presParOf" srcId="{3E9EE8FE-AC1C-4CAD-87E7-36FE6D3A9ED3}" destId="{2131C238-204D-42BA-A1F4-FF07AAF82A04}" srcOrd="0" destOrd="0" presId="urn:microsoft.com/office/officeart/2008/layout/LinedList"/>
    <dgm:cxn modelId="{1916CF69-BF46-4BD9-945F-EE7F28BE43E0}" type="presParOf" srcId="{3E9EE8FE-AC1C-4CAD-87E7-36FE6D3A9ED3}" destId="{8E3F67ED-EB31-4016-ADB9-F42FDD119EDE}" srcOrd="1" destOrd="0" presId="urn:microsoft.com/office/officeart/2008/layout/LinedList"/>
    <dgm:cxn modelId="{64ABAA38-DC21-4655-949A-CC0DC8C87D17}" type="presParOf" srcId="{DE184E9C-D4A6-411D-A5AE-613DFA922700}" destId="{963E7CCC-0404-4A3B-9C12-7195483C3F41}" srcOrd="4" destOrd="0" presId="urn:microsoft.com/office/officeart/2008/layout/LinedList"/>
    <dgm:cxn modelId="{A3B30BC2-5665-45AB-B94B-40D7C0965DC1}" type="presParOf" srcId="{DE184E9C-D4A6-411D-A5AE-613DFA922700}" destId="{BC8A1115-AD1E-4C5E-8519-A5E4BE628A4A}" srcOrd="5" destOrd="0" presId="urn:microsoft.com/office/officeart/2008/layout/LinedList"/>
    <dgm:cxn modelId="{5D11840F-CADA-4866-A446-55C2F400DF7C}" type="presParOf" srcId="{BC8A1115-AD1E-4C5E-8519-A5E4BE628A4A}" destId="{3225E1DE-23E1-4F7C-968E-C7FAB4549921}" srcOrd="0" destOrd="0" presId="urn:microsoft.com/office/officeart/2008/layout/LinedList"/>
    <dgm:cxn modelId="{B9FBE385-4269-452C-9BA0-95846F8D8005}" type="presParOf" srcId="{BC8A1115-AD1E-4C5E-8519-A5E4BE628A4A}" destId="{F3138A93-B156-47A1-B291-20B5677999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D24DFB-8204-4F62-9BAB-A0C7ED65AE1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GB"/>
        </a:p>
      </dgm:t>
    </dgm:pt>
    <dgm:pt modelId="{BE46C29A-4650-404F-A2CB-0B5BBD520A8C}">
      <dgm:prSet/>
      <dgm:spPr/>
      <dgm:t>
        <a:bodyPr/>
        <a:lstStyle/>
        <a:p>
          <a:r>
            <a:rPr lang="en-GB" b="1" dirty="0"/>
            <a:t>Elective Diagnosis Process:</a:t>
          </a:r>
          <a:endParaRPr lang="en-GB" dirty="0"/>
        </a:p>
      </dgm:t>
    </dgm:pt>
    <dgm:pt modelId="{C9A32843-6853-40EE-80DB-E5BF484162C5}" type="parTrans" cxnId="{7081BCA4-17EB-49C8-AAFA-4379503D111D}">
      <dgm:prSet/>
      <dgm:spPr/>
      <dgm:t>
        <a:bodyPr/>
        <a:lstStyle/>
        <a:p>
          <a:endParaRPr lang="en-GB"/>
        </a:p>
      </dgm:t>
    </dgm:pt>
    <dgm:pt modelId="{3421D437-3A05-4681-AF33-55264C90473B}" type="sibTrans" cxnId="{7081BCA4-17EB-49C8-AAFA-4379503D111D}">
      <dgm:prSet/>
      <dgm:spPr/>
      <dgm:t>
        <a:bodyPr/>
        <a:lstStyle/>
        <a:p>
          <a:endParaRPr lang="en-GB"/>
        </a:p>
      </dgm:t>
    </dgm:pt>
    <dgm:pt modelId="{B3657A32-2E90-4406-9CB2-46767D811AC3}">
      <dgm:prSet/>
      <dgm:spPr/>
      <dgm:t>
        <a:bodyPr/>
        <a:lstStyle/>
        <a:p>
          <a:r>
            <a:rPr lang="en-GB" dirty="0"/>
            <a:t>Patients visit a General Practitioner (GP) for initial evaluation.</a:t>
          </a:r>
        </a:p>
      </dgm:t>
    </dgm:pt>
    <dgm:pt modelId="{AA6F29F2-839C-43B6-A4B6-02C539CF74CE}" type="parTrans" cxnId="{D5A066BD-7777-42EF-BC3A-4ADFBDEE6A12}">
      <dgm:prSet/>
      <dgm:spPr/>
      <dgm:t>
        <a:bodyPr/>
        <a:lstStyle/>
        <a:p>
          <a:endParaRPr lang="en-GB"/>
        </a:p>
      </dgm:t>
    </dgm:pt>
    <dgm:pt modelId="{AD8E147D-1839-4A74-A367-84722A696365}" type="sibTrans" cxnId="{D5A066BD-7777-42EF-BC3A-4ADFBDEE6A12}">
      <dgm:prSet/>
      <dgm:spPr/>
      <dgm:t>
        <a:bodyPr/>
        <a:lstStyle/>
        <a:p>
          <a:endParaRPr lang="en-GB"/>
        </a:p>
      </dgm:t>
    </dgm:pt>
    <dgm:pt modelId="{D5B5DE4D-643E-440E-A28B-DEE092A83A66}">
      <dgm:prSet/>
      <dgm:spPr/>
      <dgm:t>
        <a:bodyPr/>
        <a:lstStyle/>
        <a:p>
          <a:r>
            <a:rPr lang="en-GB" dirty="0"/>
            <a:t>GPs may refer patients to specialists for consultation and lateral X-Ray scans.</a:t>
          </a:r>
        </a:p>
      </dgm:t>
    </dgm:pt>
    <dgm:pt modelId="{7C5D0DDE-0FBB-410A-860E-08E5245245B6}" type="parTrans" cxnId="{10EAF427-8FEF-4CD7-9FE6-2C4F9045DFBB}">
      <dgm:prSet/>
      <dgm:spPr/>
      <dgm:t>
        <a:bodyPr/>
        <a:lstStyle/>
        <a:p>
          <a:endParaRPr lang="en-GB"/>
        </a:p>
      </dgm:t>
    </dgm:pt>
    <dgm:pt modelId="{4401916B-FC0C-4561-8033-D931CCE33063}" type="sibTrans" cxnId="{10EAF427-8FEF-4CD7-9FE6-2C4F9045DFBB}">
      <dgm:prSet/>
      <dgm:spPr/>
      <dgm:t>
        <a:bodyPr/>
        <a:lstStyle/>
        <a:p>
          <a:endParaRPr lang="en-GB"/>
        </a:p>
      </dgm:t>
    </dgm:pt>
    <dgm:pt modelId="{5502E7AD-91F0-491B-AA33-560EA5C990FE}">
      <dgm:prSet/>
      <dgm:spPr/>
      <dgm:t>
        <a:bodyPr/>
        <a:lstStyle/>
        <a:p>
          <a:r>
            <a:rPr lang="en-GB"/>
            <a:t>Specialists make a diagnosis and determine the treatment path based on severity:</a:t>
          </a:r>
        </a:p>
      </dgm:t>
    </dgm:pt>
    <dgm:pt modelId="{27C54F62-875F-4AE5-8EC2-C7FBAB68EF83}" type="parTrans" cxnId="{0D55858A-1135-4D72-A85C-EA7B4FC6F677}">
      <dgm:prSet/>
      <dgm:spPr/>
      <dgm:t>
        <a:bodyPr/>
        <a:lstStyle/>
        <a:p>
          <a:endParaRPr lang="en-GB"/>
        </a:p>
      </dgm:t>
    </dgm:pt>
    <dgm:pt modelId="{FFDA6123-A3BF-4D5B-9D9E-7BB7998BBF17}" type="sibTrans" cxnId="{0D55858A-1135-4D72-A85C-EA7B4FC6F677}">
      <dgm:prSet/>
      <dgm:spPr/>
      <dgm:t>
        <a:bodyPr/>
        <a:lstStyle/>
        <a:p>
          <a:endParaRPr lang="en-GB"/>
        </a:p>
      </dgm:t>
    </dgm:pt>
    <dgm:pt modelId="{FD8541A3-A842-42AC-A248-FBF865E9BA57}">
      <dgm:prSet/>
      <dgm:spPr/>
      <dgm:t>
        <a:bodyPr/>
        <a:lstStyle/>
        <a:p>
          <a:r>
            <a:rPr lang="en-GB" b="1" dirty="0"/>
            <a:t>Conservative Management:</a:t>
          </a:r>
          <a:r>
            <a:rPr lang="en-GB" dirty="0"/>
            <a:t> For mild conditions (e.g., slightly herniated discs), involving physiotherapy or other non-surgical approaches.</a:t>
          </a:r>
        </a:p>
      </dgm:t>
    </dgm:pt>
    <dgm:pt modelId="{A6E8EB73-345D-407C-8336-CA211D5718FA}" type="parTrans" cxnId="{38DF8D20-9314-4FD8-B405-F230C3B96197}">
      <dgm:prSet/>
      <dgm:spPr/>
      <dgm:t>
        <a:bodyPr/>
        <a:lstStyle/>
        <a:p>
          <a:endParaRPr lang="en-GB"/>
        </a:p>
      </dgm:t>
    </dgm:pt>
    <dgm:pt modelId="{4B34600B-D4E8-4334-A2AE-BCEA2FC215E6}" type="sibTrans" cxnId="{38DF8D20-9314-4FD8-B405-F230C3B96197}">
      <dgm:prSet/>
      <dgm:spPr/>
      <dgm:t>
        <a:bodyPr/>
        <a:lstStyle/>
        <a:p>
          <a:endParaRPr lang="en-GB"/>
        </a:p>
      </dgm:t>
    </dgm:pt>
    <dgm:pt modelId="{BF22BE9B-A628-40DF-AE7E-C4E021FE4033}">
      <dgm:prSet/>
      <dgm:spPr/>
      <dgm:t>
        <a:bodyPr/>
        <a:lstStyle/>
        <a:p>
          <a:r>
            <a:rPr lang="en-GB" b="1" dirty="0"/>
            <a:t>Surgical Intervention:</a:t>
          </a:r>
          <a:r>
            <a:rPr lang="en-GB" dirty="0"/>
            <a:t> Reserved for severe cases where conservative treatments fail, acting as a last resort.</a:t>
          </a:r>
        </a:p>
      </dgm:t>
    </dgm:pt>
    <dgm:pt modelId="{F0155CA0-185B-41C2-8E0F-F24F822A70FD}" type="parTrans" cxnId="{A2350968-B691-4EBE-9B2B-39B1ADE8BFF4}">
      <dgm:prSet/>
      <dgm:spPr/>
      <dgm:t>
        <a:bodyPr/>
        <a:lstStyle/>
        <a:p>
          <a:endParaRPr lang="en-GB"/>
        </a:p>
      </dgm:t>
    </dgm:pt>
    <dgm:pt modelId="{78EE9CEC-128E-4CC0-B7AC-E3148F2FF095}" type="sibTrans" cxnId="{A2350968-B691-4EBE-9B2B-39B1ADE8BFF4}">
      <dgm:prSet/>
      <dgm:spPr/>
      <dgm:t>
        <a:bodyPr/>
        <a:lstStyle/>
        <a:p>
          <a:endParaRPr lang="en-GB"/>
        </a:p>
      </dgm:t>
    </dgm:pt>
    <dgm:pt modelId="{58E029F6-8252-47CE-ACEA-D5E09DB2FC2A}" type="pres">
      <dgm:prSet presAssocID="{E3D24DFB-8204-4F62-9BAB-A0C7ED65AE10}" presName="linear" presStyleCnt="0">
        <dgm:presLayoutVars>
          <dgm:animLvl val="lvl"/>
          <dgm:resizeHandles val="exact"/>
        </dgm:presLayoutVars>
      </dgm:prSet>
      <dgm:spPr/>
    </dgm:pt>
    <dgm:pt modelId="{D7AF57C0-2E11-4440-B566-FC6FD0668C9B}" type="pres">
      <dgm:prSet presAssocID="{BE46C29A-4650-404F-A2CB-0B5BBD520A8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DA4007F-BE59-4B93-8AE4-84045D799990}" type="pres">
      <dgm:prSet presAssocID="{BE46C29A-4650-404F-A2CB-0B5BBD520A8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8DF8D20-9314-4FD8-B405-F230C3B96197}" srcId="{5502E7AD-91F0-491B-AA33-560EA5C990FE}" destId="{FD8541A3-A842-42AC-A248-FBF865E9BA57}" srcOrd="0" destOrd="0" parTransId="{A6E8EB73-345D-407C-8336-CA211D5718FA}" sibTransId="{4B34600B-D4E8-4334-A2AE-BCEA2FC215E6}"/>
    <dgm:cxn modelId="{10EAF427-8FEF-4CD7-9FE6-2C4F9045DFBB}" srcId="{BE46C29A-4650-404F-A2CB-0B5BBD520A8C}" destId="{D5B5DE4D-643E-440E-A28B-DEE092A83A66}" srcOrd="1" destOrd="0" parTransId="{7C5D0DDE-0FBB-410A-860E-08E5245245B6}" sibTransId="{4401916B-FC0C-4561-8033-D931CCE33063}"/>
    <dgm:cxn modelId="{2223F82B-4D33-41DC-A3DD-0456EB1E284C}" type="presOf" srcId="{B3657A32-2E90-4406-9CB2-46767D811AC3}" destId="{7DA4007F-BE59-4B93-8AE4-84045D799990}" srcOrd="0" destOrd="0" presId="urn:microsoft.com/office/officeart/2005/8/layout/vList2"/>
    <dgm:cxn modelId="{DE3AE82D-25E4-4F52-99C5-32CBCD75609F}" type="presOf" srcId="{FD8541A3-A842-42AC-A248-FBF865E9BA57}" destId="{7DA4007F-BE59-4B93-8AE4-84045D799990}" srcOrd="0" destOrd="3" presId="urn:microsoft.com/office/officeart/2005/8/layout/vList2"/>
    <dgm:cxn modelId="{2D212031-E7A2-4AE8-9B8E-77A574241113}" type="presOf" srcId="{5502E7AD-91F0-491B-AA33-560EA5C990FE}" destId="{7DA4007F-BE59-4B93-8AE4-84045D799990}" srcOrd="0" destOrd="2" presId="urn:microsoft.com/office/officeart/2005/8/layout/vList2"/>
    <dgm:cxn modelId="{CEDFAE62-AB8E-4152-B534-B61B1775C4EF}" type="presOf" srcId="{BE46C29A-4650-404F-A2CB-0B5BBD520A8C}" destId="{D7AF57C0-2E11-4440-B566-FC6FD0668C9B}" srcOrd="0" destOrd="0" presId="urn:microsoft.com/office/officeart/2005/8/layout/vList2"/>
    <dgm:cxn modelId="{4F791564-1396-45EC-8151-FD7D151DED43}" type="presOf" srcId="{BF22BE9B-A628-40DF-AE7E-C4E021FE4033}" destId="{7DA4007F-BE59-4B93-8AE4-84045D799990}" srcOrd="0" destOrd="4" presId="urn:microsoft.com/office/officeart/2005/8/layout/vList2"/>
    <dgm:cxn modelId="{A2350968-B691-4EBE-9B2B-39B1ADE8BFF4}" srcId="{5502E7AD-91F0-491B-AA33-560EA5C990FE}" destId="{BF22BE9B-A628-40DF-AE7E-C4E021FE4033}" srcOrd="1" destOrd="0" parTransId="{F0155CA0-185B-41C2-8E0F-F24F822A70FD}" sibTransId="{78EE9CEC-128E-4CC0-B7AC-E3148F2FF095}"/>
    <dgm:cxn modelId="{D3BC9257-283B-43E8-864B-A93C1449EFC8}" type="presOf" srcId="{E3D24DFB-8204-4F62-9BAB-A0C7ED65AE10}" destId="{58E029F6-8252-47CE-ACEA-D5E09DB2FC2A}" srcOrd="0" destOrd="0" presId="urn:microsoft.com/office/officeart/2005/8/layout/vList2"/>
    <dgm:cxn modelId="{0D55858A-1135-4D72-A85C-EA7B4FC6F677}" srcId="{BE46C29A-4650-404F-A2CB-0B5BBD520A8C}" destId="{5502E7AD-91F0-491B-AA33-560EA5C990FE}" srcOrd="2" destOrd="0" parTransId="{27C54F62-875F-4AE5-8EC2-C7FBAB68EF83}" sibTransId="{FFDA6123-A3BF-4D5B-9D9E-7BB7998BBF17}"/>
    <dgm:cxn modelId="{7081BCA4-17EB-49C8-AAFA-4379503D111D}" srcId="{E3D24DFB-8204-4F62-9BAB-A0C7ED65AE10}" destId="{BE46C29A-4650-404F-A2CB-0B5BBD520A8C}" srcOrd="0" destOrd="0" parTransId="{C9A32843-6853-40EE-80DB-E5BF484162C5}" sibTransId="{3421D437-3A05-4681-AF33-55264C90473B}"/>
    <dgm:cxn modelId="{D5A066BD-7777-42EF-BC3A-4ADFBDEE6A12}" srcId="{BE46C29A-4650-404F-A2CB-0B5BBD520A8C}" destId="{B3657A32-2E90-4406-9CB2-46767D811AC3}" srcOrd="0" destOrd="0" parTransId="{AA6F29F2-839C-43B6-A4B6-02C539CF74CE}" sibTransId="{AD8E147D-1839-4A74-A367-84722A696365}"/>
    <dgm:cxn modelId="{933604CB-E48F-4DF5-A1F4-040569922FD7}" type="presOf" srcId="{D5B5DE4D-643E-440E-A28B-DEE092A83A66}" destId="{7DA4007F-BE59-4B93-8AE4-84045D799990}" srcOrd="0" destOrd="1" presId="urn:microsoft.com/office/officeart/2005/8/layout/vList2"/>
    <dgm:cxn modelId="{D00631C3-6D8A-4498-80AF-91C395980B88}" type="presParOf" srcId="{58E029F6-8252-47CE-ACEA-D5E09DB2FC2A}" destId="{D7AF57C0-2E11-4440-B566-FC6FD0668C9B}" srcOrd="0" destOrd="0" presId="urn:microsoft.com/office/officeart/2005/8/layout/vList2"/>
    <dgm:cxn modelId="{4BA3FA18-1771-410E-A4A1-DDE8899D5B92}" type="presParOf" srcId="{58E029F6-8252-47CE-ACEA-D5E09DB2FC2A}" destId="{7DA4007F-BE59-4B93-8AE4-84045D79999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CB3B12-9062-4A54-86F8-10DEB2BE62AD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en-GB"/>
        </a:p>
      </dgm:t>
    </dgm:pt>
    <dgm:pt modelId="{97B7FFC6-DAFA-4326-AD5D-06CEA3CC5CAC}">
      <dgm:prSet/>
      <dgm:spPr/>
      <dgm:t>
        <a:bodyPr/>
        <a:lstStyle/>
        <a:p>
          <a:r>
            <a:rPr lang="en-GB" b="1" dirty="0"/>
            <a:t>Progression to Emergency Cases:</a:t>
          </a:r>
          <a:endParaRPr lang="en-GB" dirty="0"/>
        </a:p>
      </dgm:t>
    </dgm:pt>
    <dgm:pt modelId="{0A90A5D7-BCF6-4C47-8AAB-DBE50F2AFFD4}" type="parTrans" cxnId="{EA5BBA73-265C-4215-BC58-15A5A7BC6EB9}">
      <dgm:prSet/>
      <dgm:spPr/>
      <dgm:t>
        <a:bodyPr/>
        <a:lstStyle/>
        <a:p>
          <a:endParaRPr lang="en-GB"/>
        </a:p>
      </dgm:t>
    </dgm:pt>
    <dgm:pt modelId="{6C545ED4-1BCF-4DFC-AA18-996644BB1327}" type="sibTrans" cxnId="{EA5BBA73-265C-4215-BC58-15A5A7BC6EB9}">
      <dgm:prSet/>
      <dgm:spPr/>
      <dgm:t>
        <a:bodyPr/>
        <a:lstStyle/>
        <a:p>
          <a:endParaRPr lang="en-GB"/>
        </a:p>
      </dgm:t>
    </dgm:pt>
    <dgm:pt modelId="{58B5C3C8-6B31-4327-B2F3-1CAD0CC7EBAA}">
      <dgm:prSet custT="1"/>
      <dgm:spPr/>
      <dgm:t>
        <a:bodyPr/>
        <a:lstStyle/>
        <a:p>
          <a:r>
            <a:rPr lang="en-GB" sz="1800" dirty="0"/>
            <a:t>Conditions escalate to emergencies in severe situations such as:</a:t>
          </a:r>
        </a:p>
      </dgm:t>
    </dgm:pt>
    <dgm:pt modelId="{E35404C6-02CE-43C9-B19F-33642462F97C}" type="parTrans" cxnId="{D6D59992-8BA2-4252-AB95-80650BF48D6D}">
      <dgm:prSet/>
      <dgm:spPr/>
      <dgm:t>
        <a:bodyPr/>
        <a:lstStyle/>
        <a:p>
          <a:endParaRPr lang="en-GB"/>
        </a:p>
      </dgm:t>
    </dgm:pt>
    <dgm:pt modelId="{45DDA610-4901-45D9-B687-DF36BD244B8B}" type="sibTrans" cxnId="{D6D59992-8BA2-4252-AB95-80650BF48D6D}">
      <dgm:prSet/>
      <dgm:spPr/>
      <dgm:t>
        <a:bodyPr/>
        <a:lstStyle/>
        <a:p>
          <a:endParaRPr lang="en-GB"/>
        </a:p>
      </dgm:t>
    </dgm:pt>
    <dgm:pt modelId="{EA744215-0206-42A4-A7AC-E12BEA570A98}">
      <dgm:prSet custT="1"/>
      <dgm:spPr/>
      <dgm:t>
        <a:bodyPr/>
        <a:lstStyle/>
        <a:p>
          <a:r>
            <a:rPr lang="en-GB" sz="1800" dirty="0"/>
            <a:t>Nerve compression causing loss of leg sensation or bowel control.</a:t>
          </a:r>
        </a:p>
      </dgm:t>
    </dgm:pt>
    <dgm:pt modelId="{19E1C667-AA0D-4CEE-893B-37D2F5BA91CE}" type="parTrans" cxnId="{5E3A29DF-8D26-4D2A-BB3E-7FEFB71B133F}">
      <dgm:prSet/>
      <dgm:spPr/>
      <dgm:t>
        <a:bodyPr/>
        <a:lstStyle/>
        <a:p>
          <a:endParaRPr lang="en-GB"/>
        </a:p>
      </dgm:t>
    </dgm:pt>
    <dgm:pt modelId="{C0829816-DBD1-4086-9A77-4781A9413F0D}" type="sibTrans" cxnId="{5E3A29DF-8D26-4D2A-BB3E-7FEFB71B133F}">
      <dgm:prSet/>
      <dgm:spPr/>
      <dgm:t>
        <a:bodyPr/>
        <a:lstStyle/>
        <a:p>
          <a:endParaRPr lang="en-GB"/>
        </a:p>
      </dgm:t>
    </dgm:pt>
    <dgm:pt modelId="{394306B7-2ADA-432C-BB34-87F85F2E2CA8}">
      <dgm:prSet custT="1"/>
      <dgm:spPr/>
      <dgm:t>
        <a:bodyPr/>
        <a:lstStyle/>
        <a:p>
          <a:r>
            <a:rPr lang="en-GB" sz="1800" dirty="0"/>
            <a:t>Acute, severe pain or slipped discs.</a:t>
          </a:r>
        </a:p>
      </dgm:t>
    </dgm:pt>
    <dgm:pt modelId="{4FB0B477-79B3-4B9D-993B-470733E36CF3}" type="parTrans" cxnId="{3AEBD754-B19B-49C9-BEFA-E3008A6728E0}">
      <dgm:prSet/>
      <dgm:spPr/>
      <dgm:t>
        <a:bodyPr/>
        <a:lstStyle/>
        <a:p>
          <a:endParaRPr lang="en-GB"/>
        </a:p>
      </dgm:t>
    </dgm:pt>
    <dgm:pt modelId="{B05F1FE6-454E-425E-87B4-02C1215BE5AF}" type="sibTrans" cxnId="{3AEBD754-B19B-49C9-BEFA-E3008A6728E0}">
      <dgm:prSet/>
      <dgm:spPr/>
      <dgm:t>
        <a:bodyPr/>
        <a:lstStyle/>
        <a:p>
          <a:endParaRPr lang="en-GB"/>
        </a:p>
      </dgm:t>
    </dgm:pt>
    <dgm:pt modelId="{BD858F63-6FCC-4C5F-94DA-11AF624A8C8A}">
      <dgm:prSet custT="1"/>
      <dgm:spPr/>
      <dgm:t>
        <a:bodyPr/>
        <a:lstStyle/>
        <a:p>
          <a:r>
            <a:rPr lang="en-GB" sz="1800" dirty="0"/>
            <a:t>These cases demand urgent surgical intervention and differ from the elective process.</a:t>
          </a:r>
        </a:p>
      </dgm:t>
    </dgm:pt>
    <dgm:pt modelId="{4C31CF93-6F93-40D3-909D-BF65736AC361}" type="parTrans" cxnId="{C4BD2498-2A37-4A58-A1BA-EF3D37500E0D}">
      <dgm:prSet/>
      <dgm:spPr/>
      <dgm:t>
        <a:bodyPr/>
        <a:lstStyle/>
        <a:p>
          <a:endParaRPr lang="en-GB"/>
        </a:p>
      </dgm:t>
    </dgm:pt>
    <dgm:pt modelId="{CA9BD7C8-9F4D-4B8B-ABA2-328D61E36020}" type="sibTrans" cxnId="{C4BD2498-2A37-4A58-A1BA-EF3D37500E0D}">
      <dgm:prSet/>
      <dgm:spPr/>
      <dgm:t>
        <a:bodyPr/>
        <a:lstStyle/>
        <a:p>
          <a:endParaRPr lang="en-GB"/>
        </a:p>
      </dgm:t>
    </dgm:pt>
    <dgm:pt modelId="{9B1FB5DF-62F9-4A18-8DCA-CD9191092DF2}">
      <dgm:prSet custT="1"/>
      <dgm:spPr/>
      <dgm:t>
        <a:bodyPr/>
        <a:lstStyle/>
        <a:p>
          <a:r>
            <a:rPr lang="en-GB" sz="1800" dirty="0"/>
            <a:t>Delays in elective treatment increase the risk of escalation into emergencies.</a:t>
          </a:r>
        </a:p>
      </dgm:t>
    </dgm:pt>
    <dgm:pt modelId="{C881E97B-83CE-4068-938F-C2A337DB0055}" type="parTrans" cxnId="{5972AABA-8D20-40A7-8B48-932DEB4F4115}">
      <dgm:prSet/>
      <dgm:spPr/>
      <dgm:t>
        <a:bodyPr/>
        <a:lstStyle/>
        <a:p>
          <a:endParaRPr lang="en-GB"/>
        </a:p>
      </dgm:t>
    </dgm:pt>
    <dgm:pt modelId="{047BD846-8A25-41EF-8405-9353B7FB6822}" type="sibTrans" cxnId="{5972AABA-8D20-40A7-8B48-932DEB4F4115}">
      <dgm:prSet/>
      <dgm:spPr/>
      <dgm:t>
        <a:bodyPr/>
        <a:lstStyle/>
        <a:p>
          <a:endParaRPr lang="en-GB"/>
        </a:p>
      </dgm:t>
    </dgm:pt>
    <dgm:pt modelId="{62011088-45D7-493D-8099-942840448DD0}" type="pres">
      <dgm:prSet presAssocID="{3DCB3B12-9062-4A54-86F8-10DEB2BE62AD}" presName="linear" presStyleCnt="0">
        <dgm:presLayoutVars>
          <dgm:animLvl val="lvl"/>
          <dgm:resizeHandles val="exact"/>
        </dgm:presLayoutVars>
      </dgm:prSet>
      <dgm:spPr/>
    </dgm:pt>
    <dgm:pt modelId="{94CFBC41-41F5-4C0C-BD8D-18131158E019}" type="pres">
      <dgm:prSet presAssocID="{97B7FFC6-DAFA-4326-AD5D-06CEA3CC5CAC}" presName="parentText" presStyleLbl="node1" presStyleIdx="0" presStyleCnt="1" custLinFactNeighborX="-61" custLinFactNeighborY="-5276">
        <dgm:presLayoutVars>
          <dgm:chMax val="0"/>
          <dgm:bulletEnabled val="1"/>
        </dgm:presLayoutVars>
      </dgm:prSet>
      <dgm:spPr/>
    </dgm:pt>
    <dgm:pt modelId="{273E64A0-971F-43CF-B382-AC4395626F90}" type="pres">
      <dgm:prSet presAssocID="{97B7FFC6-DAFA-4326-AD5D-06CEA3CC5CA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26DC604-A256-4E72-98A6-B4A94E8B84C6}" type="presOf" srcId="{58B5C3C8-6B31-4327-B2F3-1CAD0CC7EBAA}" destId="{273E64A0-971F-43CF-B382-AC4395626F90}" srcOrd="0" destOrd="0" presId="urn:microsoft.com/office/officeart/2005/8/layout/vList2"/>
    <dgm:cxn modelId="{D9DA2C1B-5AA1-491B-9A0A-98EAA927DD17}" type="presOf" srcId="{BD858F63-6FCC-4C5F-94DA-11AF624A8C8A}" destId="{273E64A0-971F-43CF-B382-AC4395626F90}" srcOrd="0" destOrd="3" presId="urn:microsoft.com/office/officeart/2005/8/layout/vList2"/>
    <dgm:cxn modelId="{85122742-E4DF-4E09-9A97-6703D47C575B}" type="presOf" srcId="{EA744215-0206-42A4-A7AC-E12BEA570A98}" destId="{273E64A0-971F-43CF-B382-AC4395626F90}" srcOrd="0" destOrd="1" presId="urn:microsoft.com/office/officeart/2005/8/layout/vList2"/>
    <dgm:cxn modelId="{1E4CD346-C9A5-48DD-9F76-FDFC6BE00C82}" type="presOf" srcId="{394306B7-2ADA-432C-BB34-87F85F2E2CA8}" destId="{273E64A0-971F-43CF-B382-AC4395626F90}" srcOrd="0" destOrd="2" presId="urn:microsoft.com/office/officeart/2005/8/layout/vList2"/>
    <dgm:cxn modelId="{EA5BBA73-265C-4215-BC58-15A5A7BC6EB9}" srcId="{3DCB3B12-9062-4A54-86F8-10DEB2BE62AD}" destId="{97B7FFC6-DAFA-4326-AD5D-06CEA3CC5CAC}" srcOrd="0" destOrd="0" parTransId="{0A90A5D7-BCF6-4C47-8AAB-DBE50F2AFFD4}" sibTransId="{6C545ED4-1BCF-4DFC-AA18-996644BB1327}"/>
    <dgm:cxn modelId="{3AEBD754-B19B-49C9-BEFA-E3008A6728E0}" srcId="{58B5C3C8-6B31-4327-B2F3-1CAD0CC7EBAA}" destId="{394306B7-2ADA-432C-BB34-87F85F2E2CA8}" srcOrd="1" destOrd="0" parTransId="{4FB0B477-79B3-4B9D-993B-470733E36CF3}" sibTransId="{B05F1FE6-454E-425E-87B4-02C1215BE5AF}"/>
    <dgm:cxn modelId="{86943679-3470-49C2-BF0A-C747DF04FB54}" type="presOf" srcId="{97B7FFC6-DAFA-4326-AD5D-06CEA3CC5CAC}" destId="{94CFBC41-41F5-4C0C-BD8D-18131158E019}" srcOrd="0" destOrd="0" presId="urn:microsoft.com/office/officeart/2005/8/layout/vList2"/>
    <dgm:cxn modelId="{D6D59992-8BA2-4252-AB95-80650BF48D6D}" srcId="{97B7FFC6-DAFA-4326-AD5D-06CEA3CC5CAC}" destId="{58B5C3C8-6B31-4327-B2F3-1CAD0CC7EBAA}" srcOrd="0" destOrd="0" parTransId="{E35404C6-02CE-43C9-B19F-33642462F97C}" sibTransId="{45DDA610-4901-45D9-B687-DF36BD244B8B}"/>
    <dgm:cxn modelId="{C4BD2498-2A37-4A58-A1BA-EF3D37500E0D}" srcId="{97B7FFC6-DAFA-4326-AD5D-06CEA3CC5CAC}" destId="{BD858F63-6FCC-4C5F-94DA-11AF624A8C8A}" srcOrd="1" destOrd="0" parTransId="{4C31CF93-6F93-40D3-909D-BF65736AC361}" sibTransId="{CA9BD7C8-9F4D-4B8B-ABA2-328D61E36020}"/>
    <dgm:cxn modelId="{5972AABA-8D20-40A7-8B48-932DEB4F4115}" srcId="{97B7FFC6-DAFA-4326-AD5D-06CEA3CC5CAC}" destId="{9B1FB5DF-62F9-4A18-8DCA-CD9191092DF2}" srcOrd="2" destOrd="0" parTransId="{C881E97B-83CE-4068-938F-C2A337DB0055}" sibTransId="{047BD846-8A25-41EF-8405-9353B7FB6822}"/>
    <dgm:cxn modelId="{CD89AAC5-E02E-49D3-A0F7-BEEDE553CFE3}" type="presOf" srcId="{9B1FB5DF-62F9-4A18-8DCA-CD9191092DF2}" destId="{273E64A0-971F-43CF-B382-AC4395626F90}" srcOrd="0" destOrd="4" presId="urn:microsoft.com/office/officeart/2005/8/layout/vList2"/>
    <dgm:cxn modelId="{8816F7DB-9C13-454E-AB57-56E15EE95978}" type="presOf" srcId="{3DCB3B12-9062-4A54-86F8-10DEB2BE62AD}" destId="{62011088-45D7-493D-8099-942840448DD0}" srcOrd="0" destOrd="0" presId="urn:microsoft.com/office/officeart/2005/8/layout/vList2"/>
    <dgm:cxn modelId="{5E3A29DF-8D26-4D2A-BB3E-7FEFB71B133F}" srcId="{58B5C3C8-6B31-4327-B2F3-1CAD0CC7EBAA}" destId="{EA744215-0206-42A4-A7AC-E12BEA570A98}" srcOrd="0" destOrd="0" parTransId="{19E1C667-AA0D-4CEE-893B-37D2F5BA91CE}" sibTransId="{C0829816-DBD1-4086-9A77-4781A9413F0D}"/>
    <dgm:cxn modelId="{23FB0683-D038-42B4-A17A-120A29B55B53}" type="presParOf" srcId="{62011088-45D7-493D-8099-942840448DD0}" destId="{94CFBC41-41F5-4C0C-BD8D-18131158E019}" srcOrd="0" destOrd="0" presId="urn:microsoft.com/office/officeart/2005/8/layout/vList2"/>
    <dgm:cxn modelId="{2C49B402-89A7-4B4E-BE85-CA82F8B968B1}" type="presParOf" srcId="{62011088-45D7-493D-8099-942840448DD0}" destId="{273E64A0-971F-43CF-B382-AC4395626F9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07203-07EF-4917-A1B3-4ED9D104BECC}">
      <dsp:nvSpPr>
        <dsp:cNvPr id="0" name=""/>
        <dsp:cNvSpPr/>
      </dsp:nvSpPr>
      <dsp:spPr>
        <a:xfrm>
          <a:off x="0" y="498069"/>
          <a:ext cx="10515600" cy="7956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Model &amp; Inference Code</a:t>
          </a:r>
          <a:r>
            <a:rPr lang="en-US" sz="2000" kern="1200" dirty="0"/>
            <a:t>: Python code to run analysis and generate results in a </a:t>
          </a:r>
          <a:r>
            <a:rPr lang="en-US" sz="2000" kern="1200" dirty="0" err="1"/>
            <a:t>Jupyter</a:t>
          </a:r>
          <a:r>
            <a:rPr lang="en-US" sz="2000" kern="1200" dirty="0"/>
            <a:t> notebook.</a:t>
          </a:r>
          <a:endParaRPr lang="en-GB" sz="2000" kern="1200" dirty="0"/>
        </a:p>
      </dsp:txBody>
      <dsp:txXfrm>
        <a:off x="38838" y="536907"/>
        <a:ext cx="10437924" cy="717924"/>
      </dsp:txXfrm>
    </dsp:sp>
    <dsp:sp modelId="{CBF342E2-5E3C-45FC-8A0A-86B74874D0BC}">
      <dsp:nvSpPr>
        <dsp:cNvPr id="0" name=""/>
        <dsp:cNvSpPr/>
      </dsp:nvSpPr>
      <dsp:spPr>
        <a:xfrm>
          <a:off x="0" y="1351269"/>
          <a:ext cx="10515600" cy="795600"/>
        </a:xfrm>
        <a:prstGeom prst="roundRect">
          <a:avLst/>
        </a:prstGeom>
        <a:solidFill>
          <a:schemeClr val="accent3">
            <a:shade val="80000"/>
            <a:hueOff val="-85999"/>
            <a:satOff val="-17662"/>
            <a:lumOff val="132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Documentation</a:t>
          </a:r>
          <a:r>
            <a:rPr lang="en-US" sz="2000" kern="1200" dirty="0"/>
            <a:t>: Document (e.g. text document, slide deck, etc.) to describe analysis, results, interpretation, conclusions, strategy for clinical implementation, and how to run the code.</a:t>
          </a:r>
          <a:endParaRPr lang="en-GB" sz="2000" kern="1200" dirty="0"/>
        </a:p>
      </dsp:txBody>
      <dsp:txXfrm>
        <a:off x="38838" y="1390107"/>
        <a:ext cx="10437924" cy="717924"/>
      </dsp:txXfrm>
    </dsp:sp>
    <dsp:sp modelId="{9F8B72C3-1757-4E65-8F3E-56C39FF3A265}">
      <dsp:nvSpPr>
        <dsp:cNvPr id="0" name=""/>
        <dsp:cNvSpPr/>
      </dsp:nvSpPr>
      <dsp:spPr>
        <a:xfrm>
          <a:off x="0" y="2204469"/>
          <a:ext cx="10515600" cy="795600"/>
        </a:xfrm>
        <a:prstGeom prst="roundRect">
          <a:avLst/>
        </a:prstGeom>
        <a:solidFill>
          <a:schemeClr val="accent3">
            <a:shade val="80000"/>
            <a:hueOff val="-171999"/>
            <a:satOff val="-35324"/>
            <a:lumOff val="265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Environment Info</a:t>
          </a:r>
          <a:r>
            <a:rPr lang="en-US" sz="2000" kern="1200"/>
            <a:t>: List of libraries and packages, setup details, and additional items necessary to run the Jupyter notebook (e.g. a fix seed).</a:t>
          </a:r>
          <a:endParaRPr lang="en-GB" sz="2000" kern="1200"/>
        </a:p>
      </dsp:txBody>
      <dsp:txXfrm>
        <a:off x="38838" y="2243307"/>
        <a:ext cx="10437924" cy="717924"/>
      </dsp:txXfrm>
    </dsp:sp>
    <dsp:sp modelId="{B4A59925-68C8-4C4B-8183-6769BB9BA973}">
      <dsp:nvSpPr>
        <dsp:cNvPr id="0" name=""/>
        <dsp:cNvSpPr/>
      </dsp:nvSpPr>
      <dsp:spPr>
        <a:xfrm>
          <a:off x="0" y="3057669"/>
          <a:ext cx="10515600" cy="795600"/>
        </a:xfrm>
        <a:prstGeom prst="roundRect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List of team </a:t>
          </a:r>
          <a:r>
            <a:rPr lang="en-US" sz="2000" b="1" kern="1200"/>
            <a:t>members</a:t>
          </a:r>
          <a:r>
            <a:rPr lang="en-US" sz="2000" b="0" kern="1200"/>
            <a:t> and their </a:t>
          </a:r>
          <a:r>
            <a:rPr lang="en-US" sz="2000" b="1" kern="1200"/>
            <a:t>contribution.</a:t>
          </a:r>
          <a:endParaRPr lang="en-GB" sz="2000" kern="1200"/>
        </a:p>
      </dsp:txBody>
      <dsp:txXfrm>
        <a:off x="38838" y="3096507"/>
        <a:ext cx="10437924" cy="7179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853C0-A8F1-4A23-A0BB-4B49F5A6E006}">
      <dsp:nvSpPr>
        <dsp:cNvPr id="0" name=""/>
        <dsp:cNvSpPr/>
      </dsp:nvSpPr>
      <dsp:spPr>
        <a:xfrm>
          <a:off x="3187" y="203726"/>
          <a:ext cx="5176812" cy="576033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AI in Specialist Decision-Making:</a:t>
          </a:r>
          <a:endParaRPr lang="en-GB" sz="2100" kern="1200" dirty="0"/>
        </a:p>
      </dsp:txBody>
      <dsp:txXfrm>
        <a:off x="31307" y="231846"/>
        <a:ext cx="5120572" cy="519793"/>
      </dsp:txXfrm>
    </dsp:sp>
    <dsp:sp modelId="{1D6ED10E-66B2-4426-AC1A-5309A49CF68A}">
      <dsp:nvSpPr>
        <dsp:cNvPr id="0" name=""/>
        <dsp:cNvSpPr/>
      </dsp:nvSpPr>
      <dsp:spPr>
        <a:xfrm>
          <a:off x="0" y="779759"/>
          <a:ext cx="518318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6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Facilitates faster and more accurate diagnoses, simplifying the specialist's role to verifying AI outputs.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Used alongside clinical context (patient history, physical examination findings etc)</a:t>
          </a:r>
        </a:p>
      </dsp:txBody>
      <dsp:txXfrm>
        <a:off x="0" y="779759"/>
        <a:ext cx="5183188" cy="1076400"/>
      </dsp:txXfrm>
    </dsp:sp>
    <dsp:sp modelId="{5BF67D93-427F-4054-B4DE-DA25ACE3DD6B}">
      <dsp:nvSpPr>
        <dsp:cNvPr id="0" name=""/>
        <dsp:cNvSpPr/>
      </dsp:nvSpPr>
      <dsp:spPr>
        <a:xfrm>
          <a:off x="0" y="1856159"/>
          <a:ext cx="5183188" cy="548302"/>
        </a:xfrm>
        <a:prstGeom prst="roundRect">
          <a:avLst/>
        </a:prstGeom>
        <a:solidFill>
          <a:schemeClr val="accent3">
            <a:shade val="50000"/>
            <a:hueOff val="-266491"/>
            <a:satOff val="-57579"/>
            <a:lumOff val="550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AI in GP Consultations:</a:t>
          </a:r>
          <a:endParaRPr lang="en-GB" sz="2100" kern="1200" dirty="0"/>
        </a:p>
      </dsp:txBody>
      <dsp:txXfrm>
        <a:off x="26766" y="1882925"/>
        <a:ext cx="5129656" cy="494770"/>
      </dsp:txXfrm>
    </dsp:sp>
    <dsp:sp modelId="{AE2E680F-9770-4737-B366-8267CE42D6AD}">
      <dsp:nvSpPr>
        <dsp:cNvPr id="0" name=""/>
        <dsp:cNvSpPr/>
      </dsp:nvSpPr>
      <dsp:spPr>
        <a:xfrm>
          <a:off x="0" y="2404461"/>
          <a:ext cx="518318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6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Supports earlier diagnosis and treatment initiation without requiring immediate specialist referral</a:t>
          </a:r>
          <a:r>
            <a:rPr lang="en-GB" sz="1800" kern="1200" dirty="0"/>
            <a:t>.</a:t>
          </a:r>
        </a:p>
      </dsp:txBody>
      <dsp:txXfrm>
        <a:off x="0" y="2404461"/>
        <a:ext cx="5183188" cy="1076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DC94C-2657-4D09-8827-285B29D1C26D}">
      <dsp:nvSpPr>
        <dsp:cNvPr id="0" name=""/>
        <dsp:cNvSpPr/>
      </dsp:nvSpPr>
      <dsp:spPr>
        <a:xfrm>
          <a:off x="0" y="166336"/>
          <a:ext cx="5157787" cy="51597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Difficulty in diagnosis:</a:t>
          </a:r>
          <a:endParaRPr lang="en-GB" sz="2100" kern="1200" dirty="0"/>
        </a:p>
      </dsp:txBody>
      <dsp:txXfrm>
        <a:off x="25188" y="191524"/>
        <a:ext cx="5107411" cy="465594"/>
      </dsp:txXfrm>
    </dsp:sp>
    <dsp:sp modelId="{FB4482E3-5700-4722-9A23-ABAF0954A83E}">
      <dsp:nvSpPr>
        <dsp:cNvPr id="0" name=""/>
        <dsp:cNvSpPr/>
      </dsp:nvSpPr>
      <dsp:spPr>
        <a:xfrm>
          <a:off x="0" y="682306"/>
          <a:ext cx="5157787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6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Measuring the degree of displacement between vertebra to diagnose spondylolisthesis can be difficult and error prone.</a:t>
          </a:r>
        </a:p>
      </dsp:txBody>
      <dsp:txXfrm>
        <a:off x="0" y="682306"/>
        <a:ext cx="5157787" cy="738990"/>
      </dsp:txXfrm>
    </dsp:sp>
    <dsp:sp modelId="{90866F75-1E44-450C-BAA3-FE4106437B7C}">
      <dsp:nvSpPr>
        <dsp:cNvPr id="0" name=""/>
        <dsp:cNvSpPr/>
      </dsp:nvSpPr>
      <dsp:spPr>
        <a:xfrm>
          <a:off x="0" y="1421296"/>
          <a:ext cx="5157787" cy="515970"/>
        </a:xfrm>
        <a:prstGeom prst="roundRect">
          <a:avLst/>
        </a:prstGeom>
        <a:solidFill>
          <a:schemeClr val="accent3">
            <a:shade val="80000"/>
            <a:hueOff val="-128999"/>
            <a:satOff val="-26493"/>
            <a:lumOff val="19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Resource Strain on the NHS:</a:t>
          </a:r>
          <a:endParaRPr lang="en-GB" sz="2100" kern="1200"/>
        </a:p>
      </dsp:txBody>
      <dsp:txXfrm>
        <a:off x="25188" y="1446484"/>
        <a:ext cx="5107411" cy="465594"/>
      </dsp:txXfrm>
    </dsp:sp>
    <dsp:sp modelId="{39E02407-C905-4C00-9F0F-B7281FC69429}">
      <dsp:nvSpPr>
        <dsp:cNvPr id="0" name=""/>
        <dsp:cNvSpPr/>
      </dsp:nvSpPr>
      <dsp:spPr>
        <a:xfrm>
          <a:off x="0" y="1937266"/>
          <a:ext cx="5157787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6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High costs of surgeries and prolonged rehabilitation.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Significant physiotherapy expenses.</a:t>
          </a:r>
        </a:p>
      </dsp:txBody>
      <dsp:txXfrm>
        <a:off x="0" y="1937266"/>
        <a:ext cx="5157787" cy="554242"/>
      </dsp:txXfrm>
    </dsp:sp>
    <dsp:sp modelId="{2E78690E-3FCF-446C-A1EA-A322A06632AB}">
      <dsp:nvSpPr>
        <dsp:cNvPr id="0" name=""/>
        <dsp:cNvSpPr/>
      </dsp:nvSpPr>
      <dsp:spPr>
        <a:xfrm>
          <a:off x="0" y="2491509"/>
          <a:ext cx="5157787" cy="515970"/>
        </a:xfrm>
        <a:prstGeom prst="roundRect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Delays in Diagnosis and Treatment:</a:t>
          </a:r>
          <a:endParaRPr lang="en-GB" sz="2100" kern="1200"/>
        </a:p>
      </dsp:txBody>
      <dsp:txXfrm>
        <a:off x="25188" y="2516697"/>
        <a:ext cx="5107411" cy="465594"/>
      </dsp:txXfrm>
    </dsp:sp>
    <dsp:sp modelId="{86686E34-9962-4F92-AA26-94B45372EA68}">
      <dsp:nvSpPr>
        <dsp:cNvPr id="0" name=""/>
        <dsp:cNvSpPr/>
      </dsp:nvSpPr>
      <dsp:spPr>
        <a:xfrm>
          <a:off x="0" y="3007478"/>
          <a:ext cx="5157787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6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Long patient wait times and delayed specialist referrals exacerbate the risk of emergency escalation</a:t>
          </a:r>
        </a:p>
      </dsp:txBody>
      <dsp:txXfrm>
        <a:off x="0" y="3007478"/>
        <a:ext cx="5157787" cy="5107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27D54-2004-413A-BC29-3B8999BF9A0D}">
      <dsp:nvSpPr>
        <dsp:cNvPr id="0" name=""/>
        <dsp:cNvSpPr/>
      </dsp:nvSpPr>
      <dsp:spPr>
        <a:xfrm>
          <a:off x="0" y="73962"/>
          <a:ext cx="5157787" cy="51597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Consistency</a:t>
          </a:r>
          <a:endParaRPr lang="en-GB" sz="2100" kern="1200"/>
        </a:p>
      </dsp:txBody>
      <dsp:txXfrm>
        <a:off x="25188" y="99150"/>
        <a:ext cx="5107411" cy="465594"/>
      </dsp:txXfrm>
    </dsp:sp>
    <dsp:sp modelId="{B73CFF78-BFD6-41FD-9FEE-E4CB653139C9}">
      <dsp:nvSpPr>
        <dsp:cNvPr id="0" name=""/>
        <dsp:cNvSpPr/>
      </dsp:nvSpPr>
      <dsp:spPr>
        <a:xfrm>
          <a:off x="0" y="589932"/>
          <a:ext cx="5157787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6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AI algorithms can identify landmarks with greater precision and reproducibility reducing inter-observer variability</a:t>
          </a:r>
        </a:p>
      </dsp:txBody>
      <dsp:txXfrm>
        <a:off x="0" y="589932"/>
        <a:ext cx="5157787" cy="738990"/>
      </dsp:txXfrm>
    </dsp:sp>
    <dsp:sp modelId="{E17E51B5-7796-4A08-93CF-6828B2DF9461}">
      <dsp:nvSpPr>
        <dsp:cNvPr id="0" name=""/>
        <dsp:cNvSpPr/>
      </dsp:nvSpPr>
      <dsp:spPr>
        <a:xfrm>
          <a:off x="0" y="1328922"/>
          <a:ext cx="5157787" cy="51597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Automation</a:t>
          </a:r>
          <a:endParaRPr lang="en-GB" sz="2100" kern="1200"/>
        </a:p>
      </dsp:txBody>
      <dsp:txXfrm>
        <a:off x="25188" y="1354110"/>
        <a:ext cx="5107411" cy="465594"/>
      </dsp:txXfrm>
    </dsp:sp>
    <dsp:sp modelId="{BB603C53-A7F1-4D1F-A7CF-D44FEB8E0E18}">
      <dsp:nvSpPr>
        <dsp:cNvPr id="0" name=""/>
        <dsp:cNvSpPr/>
      </dsp:nvSpPr>
      <dsp:spPr>
        <a:xfrm>
          <a:off x="0" y="1844892"/>
          <a:ext cx="5157787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6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Automatically calculating angles and measurements saves time and reduces human error.</a:t>
          </a:r>
        </a:p>
      </dsp:txBody>
      <dsp:txXfrm>
        <a:off x="0" y="1844892"/>
        <a:ext cx="5157787" cy="510772"/>
      </dsp:txXfrm>
    </dsp:sp>
    <dsp:sp modelId="{AA1102C1-5D5B-4F90-9DE1-B4B5F47EA9C8}">
      <dsp:nvSpPr>
        <dsp:cNvPr id="0" name=""/>
        <dsp:cNvSpPr/>
      </dsp:nvSpPr>
      <dsp:spPr>
        <a:xfrm>
          <a:off x="0" y="2355665"/>
          <a:ext cx="5157787" cy="51597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Scalability:</a:t>
          </a:r>
          <a:endParaRPr lang="en-GB" sz="2100" kern="1200"/>
        </a:p>
      </dsp:txBody>
      <dsp:txXfrm>
        <a:off x="25188" y="2380853"/>
        <a:ext cx="5107411" cy="465594"/>
      </dsp:txXfrm>
    </dsp:sp>
    <dsp:sp modelId="{7BC8DE48-CB4E-4D6F-8EFF-0258EDE923B7}">
      <dsp:nvSpPr>
        <dsp:cNvPr id="0" name=""/>
        <dsp:cNvSpPr/>
      </dsp:nvSpPr>
      <dsp:spPr>
        <a:xfrm>
          <a:off x="0" y="2871635"/>
          <a:ext cx="5157787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6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Enables widespread access to advanced diagnostic tools in resource-limited settings, where specialist expertise may be scarce.</a:t>
          </a:r>
        </a:p>
      </dsp:txBody>
      <dsp:txXfrm>
        <a:off x="0" y="2871635"/>
        <a:ext cx="5157787" cy="7389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D91C5-07EB-47C7-9557-A09B3F4392B7}">
      <dsp:nvSpPr>
        <dsp:cNvPr id="0" name=""/>
        <dsp:cNvSpPr/>
      </dsp:nvSpPr>
      <dsp:spPr>
        <a:xfrm>
          <a:off x="0" y="60959"/>
          <a:ext cx="5183188" cy="694196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Enhanced Efficiency:</a:t>
          </a:r>
          <a:endParaRPr lang="en-GB" sz="2100" kern="1200" dirty="0"/>
        </a:p>
      </dsp:txBody>
      <dsp:txXfrm>
        <a:off x="33888" y="94847"/>
        <a:ext cx="5115412" cy="626420"/>
      </dsp:txXfrm>
    </dsp:sp>
    <dsp:sp modelId="{27DC3374-6E83-4943-A064-DF3CDE8F086E}">
      <dsp:nvSpPr>
        <dsp:cNvPr id="0" name=""/>
        <dsp:cNvSpPr/>
      </dsp:nvSpPr>
      <dsp:spPr>
        <a:xfrm>
          <a:off x="0" y="755155"/>
          <a:ext cx="518318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6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Reduces patient wait times by streamlining the diagnostic process.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Decreases unnecessary specialist referrals, conserving NHS resources.</a:t>
          </a:r>
        </a:p>
      </dsp:txBody>
      <dsp:txXfrm>
        <a:off x="0" y="755155"/>
        <a:ext cx="5183188" cy="1076400"/>
      </dsp:txXfrm>
    </dsp:sp>
    <dsp:sp modelId="{0401C7A7-7954-4BF0-A4FC-96C0CCA4A725}">
      <dsp:nvSpPr>
        <dsp:cNvPr id="0" name=""/>
        <dsp:cNvSpPr/>
      </dsp:nvSpPr>
      <dsp:spPr>
        <a:xfrm>
          <a:off x="0" y="1831555"/>
          <a:ext cx="5183188" cy="715673"/>
        </a:xfrm>
        <a:prstGeom prst="roundRect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Prevention of Escalation:</a:t>
          </a:r>
          <a:endParaRPr lang="en-GB" sz="2100" kern="1200" dirty="0"/>
        </a:p>
      </dsp:txBody>
      <dsp:txXfrm>
        <a:off x="34936" y="1866491"/>
        <a:ext cx="5113316" cy="645801"/>
      </dsp:txXfrm>
    </dsp:sp>
    <dsp:sp modelId="{1D56CCA8-DCDD-4D85-A15F-7B427139662A}">
      <dsp:nvSpPr>
        <dsp:cNvPr id="0" name=""/>
        <dsp:cNvSpPr/>
      </dsp:nvSpPr>
      <dsp:spPr>
        <a:xfrm>
          <a:off x="0" y="2547228"/>
          <a:ext cx="518318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6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Enables earlier interventions, preventing elective cases from becoming emergencies.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Reduces reliance on surgeries, which are costly, risky, and resource-intensive.</a:t>
          </a:r>
        </a:p>
      </dsp:txBody>
      <dsp:txXfrm>
        <a:off x="0" y="2547228"/>
        <a:ext cx="5183188" cy="10764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0160D-2C0E-4F25-977C-CD7A7A77B48B}">
      <dsp:nvSpPr>
        <dsp:cNvPr id="0" name=""/>
        <dsp:cNvSpPr/>
      </dsp:nvSpPr>
      <dsp:spPr>
        <a:xfrm>
          <a:off x="0" y="1799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BB78A-6EE0-4726-90BF-F2C7F5B5CCBB}">
      <dsp:nvSpPr>
        <dsp:cNvPr id="0" name=""/>
        <dsp:cNvSpPr/>
      </dsp:nvSpPr>
      <dsp:spPr>
        <a:xfrm>
          <a:off x="0" y="1799"/>
          <a:ext cx="103155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1. Pandas</a:t>
          </a:r>
          <a:endParaRPr lang="en-GB" sz="1600" kern="1200" dirty="0"/>
        </a:p>
      </dsp:txBody>
      <dsp:txXfrm>
        <a:off x="0" y="1799"/>
        <a:ext cx="1031557" cy="1226996"/>
      </dsp:txXfrm>
    </dsp:sp>
    <dsp:sp modelId="{8A49930C-D891-4B28-9BAF-8503D99555CA}">
      <dsp:nvSpPr>
        <dsp:cNvPr id="0" name=""/>
        <dsp:cNvSpPr/>
      </dsp:nvSpPr>
      <dsp:spPr>
        <a:xfrm>
          <a:off x="1108924" y="30317"/>
          <a:ext cx="4048862" cy="57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 manipulation and analysis.</a:t>
          </a:r>
        </a:p>
      </dsp:txBody>
      <dsp:txXfrm>
        <a:off x="1108924" y="30317"/>
        <a:ext cx="4048862" cy="570361"/>
      </dsp:txXfrm>
    </dsp:sp>
    <dsp:sp modelId="{32A5AA0F-771E-446B-B76F-7A7BC37773BA}">
      <dsp:nvSpPr>
        <dsp:cNvPr id="0" name=""/>
        <dsp:cNvSpPr/>
      </dsp:nvSpPr>
      <dsp:spPr>
        <a:xfrm>
          <a:off x="1031557" y="600678"/>
          <a:ext cx="4126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A51A3-CA45-40A3-A0F6-477213936EF6}">
      <dsp:nvSpPr>
        <dsp:cNvPr id="0" name=""/>
        <dsp:cNvSpPr/>
      </dsp:nvSpPr>
      <dsp:spPr>
        <a:xfrm>
          <a:off x="1108924" y="629196"/>
          <a:ext cx="4048862" cy="57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Handles structured data with DataFrames for cleaning, exploration, and preprocessing.</a:t>
          </a:r>
        </a:p>
      </dsp:txBody>
      <dsp:txXfrm>
        <a:off x="1108924" y="629196"/>
        <a:ext cx="4048862" cy="570361"/>
      </dsp:txXfrm>
    </dsp:sp>
    <dsp:sp modelId="{AD704548-E285-4A3E-9B6F-8109A5AB726B}">
      <dsp:nvSpPr>
        <dsp:cNvPr id="0" name=""/>
        <dsp:cNvSpPr/>
      </dsp:nvSpPr>
      <dsp:spPr>
        <a:xfrm>
          <a:off x="1031557" y="1199558"/>
          <a:ext cx="4126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E765D-C339-4AE5-83AB-F2F6739FB505}">
      <dsp:nvSpPr>
        <dsp:cNvPr id="0" name=""/>
        <dsp:cNvSpPr/>
      </dsp:nvSpPr>
      <dsp:spPr>
        <a:xfrm>
          <a:off x="0" y="1228795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2FA9F-F038-4CD5-851D-7A87A317CF3C}">
      <dsp:nvSpPr>
        <dsp:cNvPr id="0" name=""/>
        <dsp:cNvSpPr/>
      </dsp:nvSpPr>
      <dsp:spPr>
        <a:xfrm>
          <a:off x="0" y="1228795"/>
          <a:ext cx="103155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2. NumPy</a:t>
          </a:r>
          <a:endParaRPr lang="en-GB" sz="1600" kern="1200" dirty="0"/>
        </a:p>
      </dsp:txBody>
      <dsp:txXfrm>
        <a:off x="0" y="1228795"/>
        <a:ext cx="1031557" cy="1226996"/>
      </dsp:txXfrm>
    </dsp:sp>
    <dsp:sp modelId="{3394DDAF-1A07-44EF-8548-DF034C3D9F87}">
      <dsp:nvSpPr>
        <dsp:cNvPr id="0" name=""/>
        <dsp:cNvSpPr/>
      </dsp:nvSpPr>
      <dsp:spPr>
        <a:xfrm>
          <a:off x="1108924" y="1257313"/>
          <a:ext cx="4048862" cy="57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Efficient numerical computations with arrays and matrices.</a:t>
          </a:r>
        </a:p>
      </dsp:txBody>
      <dsp:txXfrm>
        <a:off x="1108924" y="1257313"/>
        <a:ext cx="4048862" cy="570361"/>
      </dsp:txXfrm>
    </dsp:sp>
    <dsp:sp modelId="{5E3AA087-C676-45B6-8320-45B9B4B115A7}">
      <dsp:nvSpPr>
        <dsp:cNvPr id="0" name=""/>
        <dsp:cNvSpPr/>
      </dsp:nvSpPr>
      <dsp:spPr>
        <a:xfrm>
          <a:off x="1031557" y="1827675"/>
          <a:ext cx="4126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54D3C-6DE3-4CE1-84E3-5CA4159AD7AD}">
      <dsp:nvSpPr>
        <dsp:cNvPr id="0" name=""/>
        <dsp:cNvSpPr/>
      </dsp:nvSpPr>
      <dsp:spPr>
        <a:xfrm>
          <a:off x="1108924" y="1856193"/>
          <a:ext cx="4048862" cy="57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Supports mathematical operations crucial for ML algorithms.</a:t>
          </a:r>
        </a:p>
      </dsp:txBody>
      <dsp:txXfrm>
        <a:off x="1108924" y="1856193"/>
        <a:ext cx="4048862" cy="570361"/>
      </dsp:txXfrm>
    </dsp:sp>
    <dsp:sp modelId="{8EA65649-B7F0-461E-ABA2-EDA12E121015}">
      <dsp:nvSpPr>
        <dsp:cNvPr id="0" name=""/>
        <dsp:cNvSpPr/>
      </dsp:nvSpPr>
      <dsp:spPr>
        <a:xfrm>
          <a:off x="1031557" y="2426555"/>
          <a:ext cx="4126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86664-977B-4C69-9847-6C022C030FE4}">
      <dsp:nvSpPr>
        <dsp:cNvPr id="0" name=""/>
        <dsp:cNvSpPr/>
      </dsp:nvSpPr>
      <dsp:spPr>
        <a:xfrm>
          <a:off x="0" y="2455792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BCD94-3049-4B4A-B8F2-453BD1BEB155}">
      <dsp:nvSpPr>
        <dsp:cNvPr id="0" name=""/>
        <dsp:cNvSpPr/>
      </dsp:nvSpPr>
      <dsp:spPr>
        <a:xfrm>
          <a:off x="0" y="2455792"/>
          <a:ext cx="103155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3. Matplotlib and Seaborn</a:t>
          </a:r>
          <a:endParaRPr lang="en-GB" sz="1600" kern="1200" dirty="0"/>
        </a:p>
      </dsp:txBody>
      <dsp:txXfrm>
        <a:off x="0" y="2455792"/>
        <a:ext cx="1031557" cy="1226996"/>
      </dsp:txXfrm>
    </dsp:sp>
    <dsp:sp modelId="{D9487C89-0794-4562-93BF-484AEE0D1B40}">
      <dsp:nvSpPr>
        <dsp:cNvPr id="0" name=""/>
        <dsp:cNvSpPr/>
      </dsp:nvSpPr>
      <dsp:spPr>
        <a:xfrm>
          <a:off x="1108924" y="2484310"/>
          <a:ext cx="4048862" cy="57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Creates static, interactive, and animated visualisations.</a:t>
          </a:r>
        </a:p>
      </dsp:txBody>
      <dsp:txXfrm>
        <a:off x="1108924" y="2484310"/>
        <a:ext cx="4048862" cy="570361"/>
      </dsp:txXfrm>
    </dsp:sp>
    <dsp:sp modelId="{B5ECF02B-83DC-4032-9A0F-0F11D86980F1}">
      <dsp:nvSpPr>
        <dsp:cNvPr id="0" name=""/>
        <dsp:cNvSpPr/>
      </dsp:nvSpPr>
      <dsp:spPr>
        <a:xfrm>
          <a:off x="1031557" y="3054672"/>
          <a:ext cx="4126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6E52E-C8A6-40A2-8925-B5646EAEE728}">
      <dsp:nvSpPr>
        <dsp:cNvPr id="0" name=""/>
        <dsp:cNvSpPr/>
      </dsp:nvSpPr>
      <dsp:spPr>
        <a:xfrm>
          <a:off x="1108924" y="3083190"/>
          <a:ext cx="4048862" cy="57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Essential for plotting trends, relationships, and model outputs.</a:t>
          </a:r>
        </a:p>
      </dsp:txBody>
      <dsp:txXfrm>
        <a:off x="1108924" y="3083190"/>
        <a:ext cx="4048862" cy="570361"/>
      </dsp:txXfrm>
    </dsp:sp>
    <dsp:sp modelId="{E743B340-9465-4F4C-8D31-3B6D0031DCA8}">
      <dsp:nvSpPr>
        <dsp:cNvPr id="0" name=""/>
        <dsp:cNvSpPr/>
      </dsp:nvSpPr>
      <dsp:spPr>
        <a:xfrm>
          <a:off x="1031557" y="3653551"/>
          <a:ext cx="41262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7C3FC-F9C4-4C22-A98E-C190E07A0850}">
      <dsp:nvSpPr>
        <dsp:cNvPr id="0" name=""/>
        <dsp:cNvSpPr/>
      </dsp:nvSpPr>
      <dsp:spPr>
        <a:xfrm>
          <a:off x="0" y="1799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A248C-B02D-452A-8023-66CAC46ABFEB}">
      <dsp:nvSpPr>
        <dsp:cNvPr id="0" name=""/>
        <dsp:cNvSpPr/>
      </dsp:nvSpPr>
      <dsp:spPr>
        <a:xfrm>
          <a:off x="0" y="1799"/>
          <a:ext cx="103663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4. SciPy</a:t>
          </a:r>
          <a:endParaRPr lang="en-GB" sz="1600" kern="1200" dirty="0"/>
        </a:p>
      </dsp:txBody>
      <dsp:txXfrm>
        <a:off x="0" y="1799"/>
        <a:ext cx="1036637" cy="1226996"/>
      </dsp:txXfrm>
    </dsp:sp>
    <dsp:sp modelId="{1C7A0A3C-8B56-455A-B6FB-9D61A68906C4}">
      <dsp:nvSpPr>
        <dsp:cNvPr id="0" name=""/>
        <dsp:cNvSpPr/>
      </dsp:nvSpPr>
      <dsp:spPr>
        <a:xfrm>
          <a:off x="1114385" y="30317"/>
          <a:ext cx="4068802" cy="57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Advanced mathematical functions for optimisation, integration, and statistics.</a:t>
          </a:r>
        </a:p>
      </dsp:txBody>
      <dsp:txXfrm>
        <a:off x="1114385" y="30317"/>
        <a:ext cx="4068802" cy="570361"/>
      </dsp:txXfrm>
    </dsp:sp>
    <dsp:sp modelId="{379F568D-5B7A-45E2-BD4D-C98812AFEACA}">
      <dsp:nvSpPr>
        <dsp:cNvPr id="0" name=""/>
        <dsp:cNvSpPr/>
      </dsp:nvSpPr>
      <dsp:spPr>
        <a:xfrm>
          <a:off x="1036637" y="600678"/>
          <a:ext cx="4146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B17A9-5661-4ADB-A7CF-D503A5463791}">
      <dsp:nvSpPr>
        <dsp:cNvPr id="0" name=""/>
        <dsp:cNvSpPr/>
      </dsp:nvSpPr>
      <dsp:spPr>
        <a:xfrm>
          <a:off x="1114385" y="629196"/>
          <a:ext cx="4068802" cy="57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Supports tasks like hypothesis testing and clustering.</a:t>
          </a:r>
        </a:p>
      </dsp:txBody>
      <dsp:txXfrm>
        <a:off x="1114385" y="629196"/>
        <a:ext cx="4068802" cy="570361"/>
      </dsp:txXfrm>
    </dsp:sp>
    <dsp:sp modelId="{8A886DD3-C971-4F05-B887-F441614F5856}">
      <dsp:nvSpPr>
        <dsp:cNvPr id="0" name=""/>
        <dsp:cNvSpPr/>
      </dsp:nvSpPr>
      <dsp:spPr>
        <a:xfrm>
          <a:off x="1036637" y="1199558"/>
          <a:ext cx="4146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8D761-F8DE-4E9B-946F-D838E3E8212C}">
      <dsp:nvSpPr>
        <dsp:cNvPr id="0" name=""/>
        <dsp:cNvSpPr/>
      </dsp:nvSpPr>
      <dsp:spPr>
        <a:xfrm>
          <a:off x="0" y="1228795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5C0CD-F8EF-4A17-AD35-FFBFC8B1035E}">
      <dsp:nvSpPr>
        <dsp:cNvPr id="0" name=""/>
        <dsp:cNvSpPr/>
      </dsp:nvSpPr>
      <dsp:spPr>
        <a:xfrm>
          <a:off x="0" y="1228795"/>
          <a:ext cx="103663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5. </a:t>
          </a:r>
          <a:r>
            <a:rPr lang="en-GB" sz="1600" b="1" kern="1200" dirty="0" err="1"/>
            <a:t>sklearn</a:t>
          </a:r>
          <a:endParaRPr lang="en-GB" sz="1600" kern="1200" dirty="0"/>
        </a:p>
      </dsp:txBody>
      <dsp:txXfrm>
        <a:off x="0" y="1228795"/>
        <a:ext cx="1036637" cy="1226996"/>
      </dsp:txXfrm>
    </dsp:sp>
    <dsp:sp modelId="{1C58C4FD-DDDD-42BB-95EE-4A6CFCB1A842}">
      <dsp:nvSpPr>
        <dsp:cNvPr id="0" name=""/>
        <dsp:cNvSpPr/>
      </dsp:nvSpPr>
      <dsp:spPr>
        <a:xfrm>
          <a:off x="1114385" y="1257313"/>
          <a:ext cx="4068802" cy="57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Comprehensive machine learning toolkit.</a:t>
          </a:r>
        </a:p>
      </dsp:txBody>
      <dsp:txXfrm>
        <a:off x="1114385" y="1257313"/>
        <a:ext cx="4068802" cy="570361"/>
      </dsp:txXfrm>
    </dsp:sp>
    <dsp:sp modelId="{1632CAD3-01EB-4B17-843D-81488BD83C33}">
      <dsp:nvSpPr>
        <dsp:cNvPr id="0" name=""/>
        <dsp:cNvSpPr/>
      </dsp:nvSpPr>
      <dsp:spPr>
        <a:xfrm>
          <a:off x="1036637" y="1827675"/>
          <a:ext cx="4146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7111C-4648-4BE0-AA95-6B0C692C6043}">
      <dsp:nvSpPr>
        <dsp:cNvPr id="0" name=""/>
        <dsp:cNvSpPr/>
      </dsp:nvSpPr>
      <dsp:spPr>
        <a:xfrm>
          <a:off x="1114385" y="1856193"/>
          <a:ext cx="4068802" cy="57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Includes tools for preprocessing, model selection, training, evaluation, and metrics.</a:t>
          </a:r>
        </a:p>
      </dsp:txBody>
      <dsp:txXfrm>
        <a:off x="1114385" y="1856193"/>
        <a:ext cx="4068802" cy="570361"/>
      </dsp:txXfrm>
    </dsp:sp>
    <dsp:sp modelId="{959710B1-8872-42BE-A84D-9846247D9BA2}">
      <dsp:nvSpPr>
        <dsp:cNvPr id="0" name=""/>
        <dsp:cNvSpPr/>
      </dsp:nvSpPr>
      <dsp:spPr>
        <a:xfrm>
          <a:off x="1036637" y="2426555"/>
          <a:ext cx="4146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103C9-6322-46F2-9E3F-C83F1F66EDBF}">
      <dsp:nvSpPr>
        <dsp:cNvPr id="0" name=""/>
        <dsp:cNvSpPr/>
      </dsp:nvSpPr>
      <dsp:spPr>
        <a:xfrm>
          <a:off x="0" y="2455792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CD70F-C94C-4B40-A799-201F078F1A7B}">
      <dsp:nvSpPr>
        <dsp:cNvPr id="0" name=""/>
        <dsp:cNvSpPr/>
      </dsp:nvSpPr>
      <dsp:spPr>
        <a:xfrm>
          <a:off x="0" y="2455792"/>
          <a:ext cx="1036637" cy="122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6. </a:t>
          </a:r>
          <a:r>
            <a:rPr lang="en-GB" sz="1600" b="1" kern="1200" dirty="0" err="1"/>
            <a:t>fetch_ucirepo</a:t>
          </a:r>
          <a:r>
            <a:rPr lang="en-GB" sz="1600" b="1" kern="1200" dirty="0"/>
            <a:t> </a:t>
          </a:r>
          <a:endParaRPr lang="en-GB" sz="1600" kern="1200" dirty="0"/>
        </a:p>
      </dsp:txBody>
      <dsp:txXfrm>
        <a:off x="0" y="2455792"/>
        <a:ext cx="1036637" cy="1226996"/>
      </dsp:txXfrm>
    </dsp:sp>
    <dsp:sp modelId="{BE8ECFCA-0BE0-4D5F-9788-DC4C3B52D13A}">
      <dsp:nvSpPr>
        <dsp:cNvPr id="0" name=""/>
        <dsp:cNvSpPr/>
      </dsp:nvSpPr>
      <dsp:spPr>
        <a:xfrm>
          <a:off x="1114385" y="2511510"/>
          <a:ext cx="4068802" cy="111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Used to import the dataset from UCI.</a:t>
          </a:r>
        </a:p>
      </dsp:txBody>
      <dsp:txXfrm>
        <a:off x="1114385" y="2511510"/>
        <a:ext cx="4068802" cy="1114362"/>
      </dsp:txXfrm>
    </dsp:sp>
    <dsp:sp modelId="{993DFC6D-5B37-4883-9F08-8E02DC53014D}">
      <dsp:nvSpPr>
        <dsp:cNvPr id="0" name=""/>
        <dsp:cNvSpPr/>
      </dsp:nvSpPr>
      <dsp:spPr>
        <a:xfrm>
          <a:off x="1036637" y="3625872"/>
          <a:ext cx="4146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46EC1-1C82-4D44-8649-2C303B6C968D}">
      <dsp:nvSpPr>
        <dsp:cNvPr id="0" name=""/>
        <dsp:cNvSpPr/>
      </dsp:nvSpPr>
      <dsp:spPr>
        <a:xfrm>
          <a:off x="0" y="411489"/>
          <a:ext cx="10515600" cy="81081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Data Overview</a:t>
          </a:r>
        </a:p>
      </dsp:txBody>
      <dsp:txXfrm>
        <a:off x="39580" y="451069"/>
        <a:ext cx="10436440" cy="731650"/>
      </dsp:txXfrm>
    </dsp:sp>
    <dsp:sp modelId="{A313CB28-0DBF-448E-BBBC-F2D08CF729FE}">
      <dsp:nvSpPr>
        <dsp:cNvPr id="0" name=""/>
        <dsp:cNvSpPr/>
      </dsp:nvSpPr>
      <dsp:spPr>
        <a:xfrm>
          <a:off x="0" y="1317339"/>
          <a:ext cx="10515600" cy="810810"/>
        </a:xfrm>
        <a:prstGeom prst="roundRect">
          <a:avLst/>
        </a:prstGeom>
        <a:solidFill>
          <a:schemeClr val="accent3">
            <a:shade val="50000"/>
            <a:hueOff val="-133245"/>
            <a:satOff val="-28790"/>
            <a:lumOff val="275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Exploring the 6 Numeric Features</a:t>
          </a:r>
        </a:p>
      </dsp:txBody>
      <dsp:txXfrm>
        <a:off x="39580" y="1356919"/>
        <a:ext cx="10436440" cy="731650"/>
      </dsp:txXfrm>
    </dsp:sp>
    <dsp:sp modelId="{BBDB09D1-D2F6-42C3-AA9C-6554BE731878}">
      <dsp:nvSpPr>
        <dsp:cNvPr id="0" name=""/>
        <dsp:cNvSpPr/>
      </dsp:nvSpPr>
      <dsp:spPr>
        <a:xfrm>
          <a:off x="0" y="2223189"/>
          <a:ext cx="10515600" cy="810810"/>
        </a:xfrm>
        <a:prstGeom prst="roundRect">
          <a:avLst/>
        </a:prstGeom>
        <a:solidFill>
          <a:schemeClr val="accent3">
            <a:shade val="50000"/>
            <a:hueOff val="-266491"/>
            <a:satOff val="-57579"/>
            <a:lumOff val="550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Outlier Handling</a:t>
          </a:r>
        </a:p>
      </dsp:txBody>
      <dsp:txXfrm>
        <a:off x="39580" y="2262769"/>
        <a:ext cx="10436440" cy="731650"/>
      </dsp:txXfrm>
    </dsp:sp>
    <dsp:sp modelId="{68BFE65D-E024-4EB2-8870-98B9C6EC922D}">
      <dsp:nvSpPr>
        <dsp:cNvPr id="0" name=""/>
        <dsp:cNvSpPr/>
      </dsp:nvSpPr>
      <dsp:spPr>
        <a:xfrm>
          <a:off x="0" y="3129039"/>
          <a:ext cx="10515600" cy="810810"/>
        </a:xfrm>
        <a:prstGeom prst="roundRect">
          <a:avLst/>
        </a:prstGeom>
        <a:solidFill>
          <a:schemeClr val="accent3">
            <a:shade val="50000"/>
            <a:hueOff val="-133245"/>
            <a:satOff val="-28790"/>
            <a:lumOff val="275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Correlation Analysis and Principal Component Analysis</a:t>
          </a:r>
        </a:p>
      </dsp:txBody>
      <dsp:txXfrm>
        <a:off x="39580" y="3168619"/>
        <a:ext cx="10436440" cy="7316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6F60F-35F4-491A-AD9E-B11BDDD784D5}">
      <dsp:nvSpPr>
        <dsp:cNvPr id="0" name=""/>
        <dsp:cNvSpPr/>
      </dsp:nvSpPr>
      <dsp:spPr>
        <a:xfrm>
          <a:off x="0" y="13509"/>
          <a:ext cx="10515600" cy="103194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Pre-Processing</a:t>
          </a:r>
        </a:p>
      </dsp:txBody>
      <dsp:txXfrm>
        <a:off x="50375" y="63884"/>
        <a:ext cx="10414850" cy="931190"/>
      </dsp:txXfrm>
    </dsp:sp>
    <dsp:sp modelId="{517ECEEE-AF52-4F2F-BCFE-DD8D19F3767C}">
      <dsp:nvSpPr>
        <dsp:cNvPr id="0" name=""/>
        <dsp:cNvSpPr/>
      </dsp:nvSpPr>
      <dsp:spPr>
        <a:xfrm>
          <a:off x="0" y="1045449"/>
          <a:ext cx="10515600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300" kern="1200"/>
            <a:t>Data scaling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300" kern="1200"/>
            <a:t>Feature Selection and Principal Components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300" kern="1200"/>
            <a:t>Small dataset Problem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300" kern="1200"/>
            <a:t>Class imbalance Problem</a:t>
          </a:r>
        </a:p>
      </dsp:txBody>
      <dsp:txXfrm>
        <a:off x="0" y="1045449"/>
        <a:ext cx="10515600" cy="2260440"/>
      </dsp:txXfrm>
    </dsp:sp>
    <dsp:sp modelId="{D323995F-5D50-4B29-99D8-BC2A5267EF4F}">
      <dsp:nvSpPr>
        <dsp:cNvPr id="0" name=""/>
        <dsp:cNvSpPr/>
      </dsp:nvSpPr>
      <dsp:spPr>
        <a:xfrm>
          <a:off x="0" y="3305889"/>
          <a:ext cx="10515600" cy="1031940"/>
        </a:xfrm>
        <a:prstGeom prst="roundRect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Models</a:t>
          </a:r>
        </a:p>
      </dsp:txBody>
      <dsp:txXfrm>
        <a:off x="50375" y="3356264"/>
        <a:ext cx="10414850" cy="93119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D86A5-DC38-4EB0-A89B-1C24B0BFF54E}">
      <dsp:nvSpPr>
        <dsp:cNvPr id="0" name=""/>
        <dsp:cNvSpPr/>
      </dsp:nvSpPr>
      <dsp:spPr>
        <a:xfrm>
          <a:off x="0" y="29978"/>
          <a:ext cx="10515600" cy="132677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Confusion Matrix</a:t>
          </a:r>
        </a:p>
      </dsp:txBody>
      <dsp:txXfrm>
        <a:off x="64768" y="94746"/>
        <a:ext cx="10386064" cy="1197243"/>
      </dsp:txXfrm>
    </dsp:sp>
    <dsp:sp modelId="{79A18D7D-4FF0-4E52-87E2-5EF4C107CF92}">
      <dsp:nvSpPr>
        <dsp:cNvPr id="0" name=""/>
        <dsp:cNvSpPr/>
      </dsp:nvSpPr>
      <dsp:spPr>
        <a:xfrm>
          <a:off x="0" y="1512278"/>
          <a:ext cx="10515600" cy="1326779"/>
        </a:xfrm>
        <a:prstGeom prst="roundRect">
          <a:avLst/>
        </a:prstGeom>
        <a:solidFill>
          <a:schemeClr val="accent3">
            <a:shade val="80000"/>
            <a:hueOff val="-128999"/>
            <a:satOff val="-26493"/>
            <a:lumOff val="19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/>
            <a:t>Metric choice</a:t>
          </a:r>
        </a:p>
      </dsp:txBody>
      <dsp:txXfrm>
        <a:off x="64768" y="1577046"/>
        <a:ext cx="10386064" cy="1197243"/>
      </dsp:txXfrm>
    </dsp:sp>
    <dsp:sp modelId="{B2A02A9D-6060-4E2F-A50F-97972A7198F6}">
      <dsp:nvSpPr>
        <dsp:cNvPr id="0" name=""/>
        <dsp:cNvSpPr/>
      </dsp:nvSpPr>
      <dsp:spPr>
        <a:xfrm>
          <a:off x="0" y="2994579"/>
          <a:ext cx="10515600" cy="1326779"/>
        </a:xfrm>
        <a:prstGeom prst="roundRect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Model Results</a:t>
          </a:r>
        </a:p>
      </dsp:txBody>
      <dsp:txXfrm>
        <a:off x="64768" y="3059347"/>
        <a:ext cx="10386064" cy="119724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D86A5-DC38-4EB0-A89B-1C24B0BFF54E}">
      <dsp:nvSpPr>
        <dsp:cNvPr id="0" name=""/>
        <dsp:cNvSpPr/>
      </dsp:nvSpPr>
      <dsp:spPr>
        <a:xfrm>
          <a:off x="0" y="0"/>
          <a:ext cx="6222124" cy="120392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Confusion Matrix</a:t>
          </a:r>
        </a:p>
      </dsp:txBody>
      <dsp:txXfrm>
        <a:off x="58771" y="58771"/>
        <a:ext cx="6104582" cy="1086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CDE40-0234-4A7D-BBAB-F97633F489A9}">
      <dsp:nvSpPr>
        <dsp:cNvPr id="0" name=""/>
        <dsp:cNvSpPr/>
      </dsp:nvSpPr>
      <dsp:spPr>
        <a:xfrm>
          <a:off x="0" y="449"/>
          <a:ext cx="51577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EE33-8F1A-43DA-88F7-95C91F605AA5}">
      <dsp:nvSpPr>
        <dsp:cNvPr id="0" name=""/>
        <dsp:cNvSpPr/>
      </dsp:nvSpPr>
      <dsp:spPr>
        <a:xfrm>
          <a:off x="0" y="449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Download the </a:t>
          </a:r>
          <a:r>
            <a:rPr lang="en-GB" sz="1800" kern="1200" dirty="0" err="1"/>
            <a:t>Jupyter</a:t>
          </a:r>
          <a:r>
            <a:rPr lang="en-GB" sz="1800" kern="1200" dirty="0"/>
            <a:t> notebook ‘</a:t>
          </a:r>
          <a:r>
            <a:rPr lang="en-GB" sz="1800" b="0" i="0" kern="1200" dirty="0" err="1"/>
            <a:t>Stryker_AI_Hackathon_notebook.ipynb</a:t>
          </a:r>
          <a:r>
            <a:rPr lang="en-GB" sz="1800" b="0" i="0" kern="1200" dirty="0"/>
            <a:t>’</a:t>
          </a:r>
          <a:r>
            <a:rPr lang="en-GB" sz="1800" kern="1200" dirty="0"/>
            <a:t>.</a:t>
          </a:r>
        </a:p>
      </dsp:txBody>
      <dsp:txXfrm>
        <a:off x="0" y="449"/>
        <a:ext cx="5157787" cy="736737"/>
      </dsp:txXfrm>
    </dsp:sp>
    <dsp:sp modelId="{B6D38F2B-E86C-4A92-996C-EBD6FA00D6B1}">
      <dsp:nvSpPr>
        <dsp:cNvPr id="0" name=""/>
        <dsp:cNvSpPr/>
      </dsp:nvSpPr>
      <dsp:spPr>
        <a:xfrm>
          <a:off x="0" y="737187"/>
          <a:ext cx="51577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1C59D-1FCB-4E6B-9515-0ED04C6F59A5}">
      <dsp:nvSpPr>
        <dsp:cNvPr id="0" name=""/>
        <dsp:cNvSpPr/>
      </dsp:nvSpPr>
      <dsp:spPr>
        <a:xfrm>
          <a:off x="0" y="737187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Download the file ‘requirements.txt’ .</a:t>
          </a:r>
        </a:p>
      </dsp:txBody>
      <dsp:txXfrm>
        <a:off x="0" y="737187"/>
        <a:ext cx="5157787" cy="736737"/>
      </dsp:txXfrm>
    </dsp:sp>
    <dsp:sp modelId="{9F96FCDC-6ED0-4F7B-B182-405225505607}">
      <dsp:nvSpPr>
        <dsp:cNvPr id="0" name=""/>
        <dsp:cNvSpPr/>
      </dsp:nvSpPr>
      <dsp:spPr>
        <a:xfrm>
          <a:off x="0" y="1473925"/>
          <a:ext cx="51577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E5D75-6C81-4CBE-8E9F-84AC75A15EDC}">
      <dsp:nvSpPr>
        <dsp:cNvPr id="0" name=""/>
        <dsp:cNvSpPr/>
      </dsp:nvSpPr>
      <dsp:spPr>
        <a:xfrm>
          <a:off x="0" y="1473925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Go to the terminal and navigate to the location of the </a:t>
          </a:r>
          <a:r>
            <a:rPr lang="en-GB" sz="1800" kern="1200" dirty="0" err="1"/>
            <a:t>Jupyter</a:t>
          </a:r>
          <a:r>
            <a:rPr lang="en-GB" sz="1800" kern="1200" dirty="0"/>
            <a:t> notebook and requirements.txt file. </a:t>
          </a:r>
        </a:p>
      </dsp:txBody>
      <dsp:txXfrm>
        <a:off x="0" y="1473925"/>
        <a:ext cx="5157787" cy="736737"/>
      </dsp:txXfrm>
    </dsp:sp>
    <dsp:sp modelId="{DB87EDB7-E994-4DF1-BA3F-C08A86ECAB35}">
      <dsp:nvSpPr>
        <dsp:cNvPr id="0" name=""/>
        <dsp:cNvSpPr/>
      </dsp:nvSpPr>
      <dsp:spPr>
        <a:xfrm>
          <a:off x="0" y="2210662"/>
          <a:ext cx="51577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53C1D-8A12-49B0-BAC8-3B767FDA603E}">
      <dsp:nvSpPr>
        <dsp:cNvPr id="0" name=""/>
        <dsp:cNvSpPr/>
      </dsp:nvSpPr>
      <dsp:spPr>
        <a:xfrm>
          <a:off x="0" y="2210662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Download required libraries using the command ‘</a:t>
          </a:r>
          <a:r>
            <a:rPr lang="en-GB" sz="1800" b="0" i="0" kern="1200" dirty="0"/>
            <a:t>pip install requirements.txt’.</a:t>
          </a:r>
          <a:endParaRPr lang="en-GB" sz="1800" kern="1200" dirty="0"/>
        </a:p>
      </dsp:txBody>
      <dsp:txXfrm>
        <a:off x="0" y="2210662"/>
        <a:ext cx="5157787" cy="736737"/>
      </dsp:txXfrm>
    </dsp:sp>
    <dsp:sp modelId="{56E602DF-F7C7-4E39-A0BE-92C66B4660A3}">
      <dsp:nvSpPr>
        <dsp:cNvPr id="0" name=""/>
        <dsp:cNvSpPr/>
      </dsp:nvSpPr>
      <dsp:spPr>
        <a:xfrm>
          <a:off x="0" y="2947400"/>
          <a:ext cx="51577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45BCC-6FC3-417B-9B3A-D5E8696862E2}">
      <dsp:nvSpPr>
        <dsp:cNvPr id="0" name=""/>
        <dsp:cNvSpPr/>
      </dsp:nvSpPr>
      <dsp:spPr>
        <a:xfrm>
          <a:off x="0" y="2947400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Open the notebook and run all cells!</a:t>
          </a:r>
        </a:p>
      </dsp:txBody>
      <dsp:txXfrm>
        <a:off x="0" y="2947400"/>
        <a:ext cx="5157787" cy="7367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F2038-4719-41B7-8AF8-2BF0F42F5EA7}">
      <dsp:nvSpPr>
        <dsp:cNvPr id="0" name=""/>
        <dsp:cNvSpPr/>
      </dsp:nvSpPr>
      <dsp:spPr>
        <a:xfrm>
          <a:off x="0" y="0"/>
          <a:ext cx="11109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1EA9F-69C9-497A-825A-5289667B457B}">
      <dsp:nvSpPr>
        <dsp:cNvPr id="0" name=""/>
        <dsp:cNvSpPr/>
      </dsp:nvSpPr>
      <dsp:spPr>
        <a:xfrm>
          <a:off x="0" y="0"/>
          <a:ext cx="11109433" cy="48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As in the standard challenge, the linear classifiers performed better than the non-linear classifiers.</a:t>
          </a:r>
        </a:p>
      </dsp:txBody>
      <dsp:txXfrm>
        <a:off x="0" y="0"/>
        <a:ext cx="11109433" cy="484747"/>
      </dsp:txXfrm>
    </dsp:sp>
    <dsp:sp modelId="{680F6ECF-0845-437F-B268-1B9D16F3E4D0}">
      <dsp:nvSpPr>
        <dsp:cNvPr id="0" name=""/>
        <dsp:cNvSpPr/>
      </dsp:nvSpPr>
      <dsp:spPr>
        <a:xfrm>
          <a:off x="0" y="484747"/>
          <a:ext cx="11109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0059F-39DC-4EB3-B46D-C15DAA09C673}">
      <dsp:nvSpPr>
        <dsp:cNvPr id="0" name=""/>
        <dsp:cNvSpPr/>
      </dsp:nvSpPr>
      <dsp:spPr>
        <a:xfrm>
          <a:off x="0" y="484747"/>
          <a:ext cx="11109433" cy="48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performance of the two logistic regression models in this section were equivalent</a:t>
          </a:r>
        </a:p>
      </dsp:txBody>
      <dsp:txXfrm>
        <a:off x="0" y="484747"/>
        <a:ext cx="11109433" cy="484747"/>
      </dsp:txXfrm>
    </dsp:sp>
    <dsp:sp modelId="{E5FAE086-19F4-4560-968B-CF78FAD1E77F}">
      <dsp:nvSpPr>
        <dsp:cNvPr id="0" name=""/>
        <dsp:cNvSpPr/>
      </dsp:nvSpPr>
      <dsp:spPr>
        <a:xfrm>
          <a:off x="0" y="969495"/>
          <a:ext cx="11109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D3772-786B-458F-B668-B86F1C2DCCE0}">
      <dsp:nvSpPr>
        <dsp:cNvPr id="0" name=""/>
        <dsp:cNvSpPr/>
      </dsp:nvSpPr>
      <dsp:spPr>
        <a:xfrm>
          <a:off x="0" y="969495"/>
          <a:ext cx="11109433" cy="48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proportion of misclassified samples increased when using non-linear classifiers.</a:t>
          </a:r>
        </a:p>
      </dsp:txBody>
      <dsp:txXfrm>
        <a:off x="0" y="969495"/>
        <a:ext cx="11109433" cy="484747"/>
      </dsp:txXfrm>
    </dsp:sp>
    <dsp:sp modelId="{6039F6E9-1DA9-4E67-95A3-C2D1AD579B60}">
      <dsp:nvSpPr>
        <dsp:cNvPr id="0" name=""/>
        <dsp:cNvSpPr/>
      </dsp:nvSpPr>
      <dsp:spPr>
        <a:xfrm>
          <a:off x="0" y="1454243"/>
          <a:ext cx="11109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9A9C4-7983-4EA9-855D-8133E69B0987}">
      <dsp:nvSpPr>
        <dsp:cNvPr id="0" name=""/>
        <dsp:cNvSpPr/>
      </dsp:nvSpPr>
      <dsp:spPr>
        <a:xfrm>
          <a:off x="0" y="1454243"/>
          <a:ext cx="11109433" cy="48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This is especially evident in the Bonus Challenge AdaBoost model, which consistently failed to correctly classify the minority Hernia Class</a:t>
          </a:r>
        </a:p>
      </dsp:txBody>
      <dsp:txXfrm>
        <a:off x="0" y="1454243"/>
        <a:ext cx="11109433" cy="48474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B6B40-F0FB-42A0-A58A-5694063F8E19}">
      <dsp:nvSpPr>
        <dsp:cNvPr id="0" name=""/>
        <dsp:cNvSpPr/>
      </dsp:nvSpPr>
      <dsp:spPr>
        <a:xfrm>
          <a:off x="0" y="212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2D89D-BA51-4325-B571-EB702048E371}">
      <dsp:nvSpPr>
        <dsp:cNvPr id="0" name=""/>
        <dsp:cNvSpPr/>
      </dsp:nvSpPr>
      <dsp:spPr>
        <a:xfrm>
          <a:off x="0" y="2124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Logistic regression had the best performance across both classification tasks. </a:t>
          </a:r>
        </a:p>
      </dsp:txBody>
      <dsp:txXfrm>
        <a:off x="0" y="2124"/>
        <a:ext cx="5181600" cy="1449029"/>
      </dsp:txXfrm>
    </dsp:sp>
    <dsp:sp modelId="{D777787D-5778-427C-8260-61F74C567F94}">
      <dsp:nvSpPr>
        <dsp:cNvPr id="0" name=""/>
        <dsp:cNvSpPr/>
      </dsp:nvSpPr>
      <dsp:spPr>
        <a:xfrm>
          <a:off x="0" y="145115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7B860-5DA1-4379-98BC-8DEB414DF340}">
      <dsp:nvSpPr>
        <dsp:cNvPr id="0" name=""/>
        <dsp:cNvSpPr/>
      </dsp:nvSpPr>
      <dsp:spPr>
        <a:xfrm>
          <a:off x="0" y="1451154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As an added bonus, as the optimal parameters across both tasks are consistent, the same </a:t>
          </a:r>
          <a:r>
            <a:rPr lang="en-GB" sz="2000" kern="1200"/>
            <a:t>logistic regression model </a:t>
          </a:r>
          <a:r>
            <a:rPr lang="en-GB" sz="2000" kern="1200" dirty="0"/>
            <a:t>can be used for both tasks without the need for retraining.</a:t>
          </a:r>
        </a:p>
      </dsp:txBody>
      <dsp:txXfrm>
        <a:off x="0" y="1451154"/>
        <a:ext cx="5181600" cy="1449029"/>
      </dsp:txXfrm>
    </dsp:sp>
    <dsp:sp modelId="{F04A20DF-8358-485B-B33E-F8998B1F00EF}">
      <dsp:nvSpPr>
        <dsp:cNvPr id="0" name=""/>
        <dsp:cNvSpPr/>
      </dsp:nvSpPr>
      <dsp:spPr>
        <a:xfrm>
          <a:off x="0" y="2900183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E61BA-15A9-4CCB-AA0F-E4F176D93A5F}">
      <dsp:nvSpPr>
        <dsp:cNvPr id="0" name=""/>
        <dsp:cNvSpPr/>
      </dsp:nvSpPr>
      <dsp:spPr>
        <a:xfrm>
          <a:off x="0" y="2900183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Logistic regression using 5 PC’s performs marginally worse than when using 6 raw features, although the performance is comparable.</a:t>
          </a:r>
        </a:p>
      </dsp:txBody>
      <dsp:txXfrm>
        <a:off x="0" y="2900183"/>
        <a:ext cx="5181600" cy="144902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12FAC-52A5-4F72-8A67-32BFA7FA91AF}">
      <dsp:nvSpPr>
        <dsp:cNvPr id="0" name=""/>
        <dsp:cNvSpPr/>
      </dsp:nvSpPr>
      <dsp:spPr>
        <a:xfrm>
          <a:off x="0" y="212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BDACA-E43F-4CCA-81BE-35C12BA0B66F}">
      <dsp:nvSpPr>
        <dsp:cNvPr id="0" name=""/>
        <dsp:cNvSpPr/>
      </dsp:nvSpPr>
      <dsp:spPr>
        <a:xfrm>
          <a:off x="0" y="2124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Logistic Regression with L1- Regularisation is sufficient in handling feature selection from the 6 correlated features.</a:t>
          </a:r>
        </a:p>
      </dsp:txBody>
      <dsp:txXfrm>
        <a:off x="0" y="2124"/>
        <a:ext cx="5181600" cy="1449029"/>
      </dsp:txXfrm>
    </dsp:sp>
    <dsp:sp modelId="{A9860849-B9F9-4F14-B038-286AC40ED86A}">
      <dsp:nvSpPr>
        <dsp:cNvPr id="0" name=""/>
        <dsp:cNvSpPr/>
      </dsp:nvSpPr>
      <dsp:spPr>
        <a:xfrm>
          <a:off x="0" y="145115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994BB-102A-48ED-8D56-8C5036AC71C0}">
      <dsp:nvSpPr>
        <dsp:cNvPr id="0" name=""/>
        <dsp:cNvSpPr/>
      </dsp:nvSpPr>
      <dsp:spPr>
        <a:xfrm>
          <a:off x="0" y="1451154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Non-linear classifiers underwhelming performance could be attributed to the small dataset. If the dataset were more extensive, these classifiers could experience an increase in performance.</a:t>
          </a:r>
        </a:p>
      </dsp:txBody>
      <dsp:txXfrm>
        <a:off x="0" y="1451154"/>
        <a:ext cx="5181600" cy="1449029"/>
      </dsp:txXfrm>
    </dsp:sp>
    <dsp:sp modelId="{0452C0B4-37CD-493E-8EEF-EAB794466325}">
      <dsp:nvSpPr>
        <dsp:cNvPr id="0" name=""/>
        <dsp:cNvSpPr/>
      </dsp:nvSpPr>
      <dsp:spPr>
        <a:xfrm>
          <a:off x="0" y="2900183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7DD55-9DD7-4B90-99B2-B79B65A74CAF}">
      <dsp:nvSpPr>
        <dsp:cNvPr id="0" name=""/>
        <dsp:cNvSpPr/>
      </dsp:nvSpPr>
      <dsp:spPr>
        <a:xfrm>
          <a:off x="0" y="2900183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Linear classification models are sufficiently capable across both challenges.</a:t>
          </a:r>
        </a:p>
      </dsp:txBody>
      <dsp:txXfrm>
        <a:off x="0" y="2900183"/>
        <a:ext cx="5181600" cy="144902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F9C4C-AB09-4ACB-8CE6-43CD592FD48E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57014" y="912848"/>
        <a:ext cx="34897" cy="6979"/>
      </dsp:txXfrm>
    </dsp:sp>
    <dsp:sp modelId="{F2B8A8B9-BF53-4DD9-85EB-BF4FF92CF0A3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Perform a more exhaustive grid search.</a:t>
          </a:r>
        </a:p>
      </dsp:txBody>
      <dsp:txXfrm>
        <a:off x="8061" y="5979"/>
        <a:ext cx="3034531" cy="1820718"/>
      </dsp:txXfrm>
    </dsp:sp>
    <dsp:sp modelId="{0C67D8E9-8837-4F99-9B1D-BECF2E747FD8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6">
              <a:shade val="90000"/>
              <a:hueOff val="127443"/>
              <a:satOff val="-9389"/>
              <a:lumOff val="97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089488" y="912848"/>
        <a:ext cx="34897" cy="6979"/>
      </dsp:txXfrm>
    </dsp:sp>
    <dsp:sp modelId="{A718AA77-1199-4287-AEF5-9DEDB543ABED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6">
            <a:shade val="80000"/>
            <a:hueOff val="95567"/>
            <a:satOff val="-7141"/>
            <a:lumOff val="78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Improve feature engineering – provide a more robust method for dealing with class imbalance e.g. SMOTE.</a:t>
          </a:r>
        </a:p>
      </dsp:txBody>
      <dsp:txXfrm>
        <a:off x="3740534" y="5979"/>
        <a:ext cx="3034531" cy="1820718"/>
      </dsp:txXfrm>
    </dsp:sp>
    <dsp:sp modelId="{BBF0AFAF-7624-4DB7-84AA-3C578CCE7863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6">
              <a:shade val="90000"/>
              <a:hueOff val="254887"/>
              <a:satOff val="-18777"/>
              <a:lumOff val="195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70362" y="2155079"/>
        <a:ext cx="374875" cy="6979"/>
      </dsp:txXfrm>
    </dsp:sp>
    <dsp:sp modelId="{AD06B257-E97D-42E0-838F-1CB136E27C74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6">
            <a:shade val="80000"/>
            <a:hueOff val="191133"/>
            <a:satOff val="-14282"/>
            <a:lumOff val="157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Experiment with the XGBoost classifier architecture.</a:t>
          </a:r>
        </a:p>
      </dsp:txBody>
      <dsp:txXfrm>
        <a:off x="7473007" y="5979"/>
        <a:ext cx="3034531" cy="1820718"/>
      </dsp:txXfrm>
    </dsp:sp>
    <dsp:sp modelId="{D2687A2B-574B-4B27-9FEF-1BCC37CC0D73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6">
              <a:shade val="90000"/>
              <a:hueOff val="382330"/>
              <a:satOff val="-28166"/>
              <a:lumOff val="292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57014" y="3431509"/>
        <a:ext cx="34897" cy="6979"/>
      </dsp:txXfrm>
    </dsp:sp>
    <dsp:sp modelId="{AC126841-B245-451D-8CC7-3E385894190B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6">
            <a:shade val="80000"/>
            <a:hueOff val="286700"/>
            <a:satOff val="-21424"/>
            <a:lumOff val="235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Experiment with a greater range of base classifiers in the AdaBoost classifier architecture.</a:t>
          </a:r>
        </a:p>
      </dsp:txBody>
      <dsp:txXfrm>
        <a:off x="8061" y="2524640"/>
        <a:ext cx="3034531" cy="1820718"/>
      </dsp:txXfrm>
    </dsp:sp>
    <dsp:sp modelId="{91438463-9502-4DE7-B755-BF0A90E492E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6">
            <a:shade val="80000"/>
            <a:hueOff val="382266"/>
            <a:satOff val="-28565"/>
            <a:lumOff val="314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Delve deeper into PCA and clustering analysis to see if a more interpretable means of classification is possible.</a:t>
          </a:r>
        </a:p>
      </dsp:txBody>
      <dsp:txXfrm>
        <a:off x="3740534" y="2524640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AF170-710D-4999-BC15-2C651E919867}">
      <dsp:nvSpPr>
        <dsp:cNvPr id="0" name=""/>
        <dsp:cNvSpPr/>
      </dsp:nvSpPr>
      <dsp:spPr>
        <a:xfrm>
          <a:off x="0" y="0"/>
          <a:ext cx="5183188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3425C-F27B-45E6-9ACA-1C9DE93E510F}">
      <dsp:nvSpPr>
        <dsp:cNvPr id="0" name=""/>
        <dsp:cNvSpPr/>
      </dsp:nvSpPr>
      <dsp:spPr>
        <a:xfrm>
          <a:off x="0" y="0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Download the </a:t>
          </a:r>
          <a:r>
            <a:rPr lang="en-GB" sz="1800" kern="1200" dirty="0" err="1"/>
            <a:t>Jupyter</a:t>
          </a:r>
          <a:r>
            <a:rPr lang="en-GB" sz="1800" kern="1200" dirty="0"/>
            <a:t> notebook ‘</a:t>
          </a:r>
          <a:r>
            <a:rPr lang="en-GB" sz="1800" b="0" i="0" kern="1200" dirty="0" err="1"/>
            <a:t>Stryker_AI_Hackathon_notebook.ipynb</a:t>
          </a:r>
          <a:r>
            <a:rPr lang="en-GB" sz="1800" b="0" i="0" kern="1200" dirty="0"/>
            <a:t>’</a:t>
          </a:r>
          <a:r>
            <a:rPr lang="en-GB" sz="1800" kern="1200" dirty="0"/>
            <a:t>.</a:t>
          </a:r>
        </a:p>
      </dsp:txBody>
      <dsp:txXfrm>
        <a:off x="0" y="0"/>
        <a:ext cx="5183188" cy="921146"/>
      </dsp:txXfrm>
    </dsp:sp>
    <dsp:sp modelId="{0E39EAE6-B39D-446F-8C93-BD3BFC5DDF43}">
      <dsp:nvSpPr>
        <dsp:cNvPr id="0" name=""/>
        <dsp:cNvSpPr/>
      </dsp:nvSpPr>
      <dsp:spPr>
        <a:xfrm>
          <a:off x="0" y="921146"/>
          <a:ext cx="5183188" cy="0"/>
        </a:xfrm>
        <a:prstGeom prst="line">
          <a:avLst/>
        </a:prstGeom>
        <a:solidFill>
          <a:schemeClr val="accent3">
            <a:shade val="50000"/>
            <a:hueOff val="-133245"/>
            <a:satOff val="-28790"/>
            <a:lumOff val="27507"/>
            <a:alphaOff val="0"/>
          </a:schemeClr>
        </a:solidFill>
        <a:ln w="19050" cap="flat" cmpd="sng" algn="ctr">
          <a:solidFill>
            <a:schemeClr val="accent3">
              <a:shade val="50000"/>
              <a:hueOff val="-133245"/>
              <a:satOff val="-28790"/>
              <a:lumOff val="275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03942-371D-4B37-8EF3-4B0936931D33}">
      <dsp:nvSpPr>
        <dsp:cNvPr id="0" name=""/>
        <dsp:cNvSpPr/>
      </dsp:nvSpPr>
      <dsp:spPr>
        <a:xfrm>
          <a:off x="0" y="921146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Go to Google Collab and upload the notebook.</a:t>
          </a:r>
        </a:p>
      </dsp:txBody>
      <dsp:txXfrm>
        <a:off x="0" y="921146"/>
        <a:ext cx="5183188" cy="921146"/>
      </dsp:txXfrm>
    </dsp:sp>
    <dsp:sp modelId="{84E20D81-2F8E-411E-A324-DD7CF64241C3}">
      <dsp:nvSpPr>
        <dsp:cNvPr id="0" name=""/>
        <dsp:cNvSpPr/>
      </dsp:nvSpPr>
      <dsp:spPr>
        <a:xfrm>
          <a:off x="0" y="1842293"/>
          <a:ext cx="5183188" cy="0"/>
        </a:xfrm>
        <a:prstGeom prst="line">
          <a:avLst/>
        </a:prstGeom>
        <a:solidFill>
          <a:schemeClr val="accent3">
            <a:shade val="50000"/>
            <a:hueOff val="-266491"/>
            <a:satOff val="-57579"/>
            <a:lumOff val="55014"/>
            <a:alphaOff val="0"/>
          </a:schemeClr>
        </a:solidFill>
        <a:ln w="19050" cap="flat" cmpd="sng" algn="ctr">
          <a:solidFill>
            <a:schemeClr val="accent3">
              <a:shade val="50000"/>
              <a:hueOff val="-266491"/>
              <a:satOff val="-57579"/>
              <a:lumOff val="550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6AE3F-A8CA-4589-8D12-8DBE21A8E5B8}">
      <dsp:nvSpPr>
        <dsp:cNvPr id="0" name=""/>
        <dsp:cNvSpPr/>
      </dsp:nvSpPr>
      <dsp:spPr>
        <a:xfrm>
          <a:off x="0" y="1842293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Open the notebook and run all cells!</a:t>
          </a:r>
        </a:p>
      </dsp:txBody>
      <dsp:txXfrm>
        <a:off x="0" y="1842293"/>
        <a:ext cx="5183188" cy="921146"/>
      </dsp:txXfrm>
    </dsp:sp>
    <dsp:sp modelId="{6CD41BBF-CEF3-4FA5-A86E-D7D2F7EBCF1C}">
      <dsp:nvSpPr>
        <dsp:cNvPr id="0" name=""/>
        <dsp:cNvSpPr/>
      </dsp:nvSpPr>
      <dsp:spPr>
        <a:xfrm>
          <a:off x="0" y="2763440"/>
          <a:ext cx="5183188" cy="0"/>
        </a:xfrm>
        <a:prstGeom prst="line">
          <a:avLst/>
        </a:prstGeom>
        <a:solidFill>
          <a:schemeClr val="accent3">
            <a:shade val="50000"/>
            <a:hueOff val="-133245"/>
            <a:satOff val="-28790"/>
            <a:lumOff val="27507"/>
            <a:alphaOff val="0"/>
          </a:schemeClr>
        </a:solidFill>
        <a:ln w="19050" cap="flat" cmpd="sng" algn="ctr">
          <a:solidFill>
            <a:schemeClr val="accent3">
              <a:shade val="50000"/>
              <a:hueOff val="-133245"/>
              <a:satOff val="-28790"/>
              <a:lumOff val="275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D8903-ABAE-4DFE-94B2-62C35A653687}">
      <dsp:nvSpPr>
        <dsp:cNvPr id="0" name=""/>
        <dsp:cNvSpPr/>
      </dsp:nvSpPr>
      <dsp:spPr>
        <a:xfrm>
          <a:off x="0" y="2763440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That’s it! </a:t>
          </a:r>
        </a:p>
      </dsp:txBody>
      <dsp:txXfrm>
        <a:off x="0" y="2763440"/>
        <a:ext cx="5183188" cy="921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4B7B9-D18A-46F6-8D04-468C4E4A1D9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11B68-5417-45C1-B1AD-DBB189BC8365}">
      <dsp:nvSpPr>
        <dsp:cNvPr id="0" name=""/>
        <dsp:cNvSpPr/>
      </dsp:nvSpPr>
      <dsp:spPr>
        <a:xfrm>
          <a:off x="0" y="0"/>
          <a:ext cx="10515600" cy="544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Mohamed Jama: </a:t>
          </a:r>
          <a:r>
            <a:rPr lang="en-GB" sz="1600" kern="1200" dirty="0"/>
            <a:t>Clinical Implementation Lead.</a:t>
          </a:r>
        </a:p>
      </dsp:txBody>
      <dsp:txXfrm>
        <a:off x="0" y="0"/>
        <a:ext cx="10515600" cy="544859"/>
      </dsp:txXfrm>
    </dsp:sp>
    <dsp:sp modelId="{5C24EB0C-4DB2-4818-8E33-84478EDFA2E3}">
      <dsp:nvSpPr>
        <dsp:cNvPr id="0" name=""/>
        <dsp:cNvSpPr/>
      </dsp:nvSpPr>
      <dsp:spPr>
        <a:xfrm>
          <a:off x="0" y="544859"/>
          <a:ext cx="10515600" cy="0"/>
        </a:xfrm>
        <a:prstGeom prst="line">
          <a:avLst/>
        </a:prstGeom>
        <a:solidFill>
          <a:schemeClr val="accent6">
            <a:shade val="50000"/>
            <a:hueOff val="207934"/>
            <a:satOff val="-16306"/>
            <a:lumOff val="23684"/>
            <a:alphaOff val="0"/>
          </a:schemeClr>
        </a:solidFill>
        <a:ln w="19050" cap="flat" cmpd="sng" algn="ctr">
          <a:solidFill>
            <a:schemeClr val="accent6">
              <a:shade val="50000"/>
              <a:hueOff val="207934"/>
              <a:satOff val="-16306"/>
              <a:lumOff val="236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965B0-092D-4A18-AF80-997C95FBE6A5}">
      <dsp:nvSpPr>
        <dsp:cNvPr id="0" name=""/>
        <dsp:cNvSpPr/>
      </dsp:nvSpPr>
      <dsp:spPr>
        <a:xfrm>
          <a:off x="0" y="544859"/>
          <a:ext cx="10515600" cy="544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Rohan Reddy: </a:t>
          </a:r>
          <a:r>
            <a:rPr lang="en-GB" sz="1600" kern="1200" dirty="0"/>
            <a:t>Proof of Concept Clinical Implementation. Logistic Regression Modelling. Middleware concept code.</a:t>
          </a:r>
        </a:p>
      </dsp:txBody>
      <dsp:txXfrm>
        <a:off x="0" y="544859"/>
        <a:ext cx="10515600" cy="544859"/>
      </dsp:txXfrm>
    </dsp:sp>
    <dsp:sp modelId="{EF4F8B6B-90EC-433B-BBAF-E35AE10EB539}">
      <dsp:nvSpPr>
        <dsp:cNvPr id="0" name=""/>
        <dsp:cNvSpPr/>
      </dsp:nvSpPr>
      <dsp:spPr>
        <a:xfrm>
          <a:off x="0" y="1089719"/>
          <a:ext cx="10515600" cy="0"/>
        </a:xfrm>
        <a:prstGeom prst="line">
          <a:avLst/>
        </a:prstGeom>
        <a:solidFill>
          <a:schemeClr val="accent6">
            <a:shade val="50000"/>
            <a:hueOff val="415868"/>
            <a:satOff val="-32612"/>
            <a:lumOff val="47369"/>
            <a:alphaOff val="0"/>
          </a:schemeClr>
        </a:solidFill>
        <a:ln w="19050" cap="flat" cmpd="sng" algn="ctr">
          <a:solidFill>
            <a:schemeClr val="accent6">
              <a:shade val="50000"/>
              <a:hueOff val="415868"/>
              <a:satOff val="-32612"/>
              <a:lumOff val="473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645AF-AFBC-4AAE-801B-A11C59CDD0D6}">
      <dsp:nvSpPr>
        <dsp:cNvPr id="0" name=""/>
        <dsp:cNvSpPr/>
      </dsp:nvSpPr>
      <dsp:spPr>
        <a:xfrm>
          <a:off x="0" y="1089719"/>
          <a:ext cx="10515600" cy="544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 err="1"/>
            <a:t>Guruvignesh</a:t>
          </a:r>
          <a:r>
            <a:rPr lang="en-GB" sz="1600" b="1" kern="1200" dirty="0"/>
            <a:t> Balaji: </a:t>
          </a:r>
          <a:r>
            <a:rPr lang="en-GB" sz="1600" kern="1200" dirty="0"/>
            <a:t>Finetuning of the implemented models, outlier handling and reformatted the modelling section into a class.</a:t>
          </a:r>
        </a:p>
      </dsp:txBody>
      <dsp:txXfrm>
        <a:off x="0" y="1089719"/>
        <a:ext cx="10515600" cy="544859"/>
      </dsp:txXfrm>
    </dsp:sp>
    <dsp:sp modelId="{A52C025D-E390-4374-BDC0-365DE08C6716}">
      <dsp:nvSpPr>
        <dsp:cNvPr id="0" name=""/>
        <dsp:cNvSpPr/>
      </dsp:nvSpPr>
      <dsp:spPr>
        <a:xfrm>
          <a:off x="0" y="1634579"/>
          <a:ext cx="10515600" cy="0"/>
        </a:xfrm>
        <a:prstGeom prst="line">
          <a:avLst/>
        </a:prstGeom>
        <a:solidFill>
          <a:schemeClr val="accent6">
            <a:shade val="50000"/>
            <a:hueOff val="207934"/>
            <a:satOff val="-16306"/>
            <a:lumOff val="23684"/>
            <a:alphaOff val="0"/>
          </a:schemeClr>
        </a:solidFill>
        <a:ln w="19050" cap="flat" cmpd="sng" algn="ctr">
          <a:solidFill>
            <a:schemeClr val="accent6">
              <a:shade val="50000"/>
              <a:hueOff val="207934"/>
              <a:satOff val="-16306"/>
              <a:lumOff val="236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FA8ED-C42D-434E-9F55-697CCF66650E}">
      <dsp:nvSpPr>
        <dsp:cNvPr id="0" name=""/>
        <dsp:cNvSpPr/>
      </dsp:nvSpPr>
      <dsp:spPr>
        <a:xfrm>
          <a:off x="0" y="1634579"/>
          <a:ext cx="10515600" cy="544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Yusuf Salim (Leader): </a:t>
          </a:r>
          <a:r>
            <a:rPr lang="en-GB" sz="1600" kern="1200" dirty="0"/>
            <a:t>Implementation of skeleton models, exploratory data analysis and Project Management.</a:t>
          </a:r>
        </a:p>
      </dsp:txBody>
      <dsp:txXfrm>
        <a:off x="0" y="1634579"/>
        <a:ext cx="10515600" cy="544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0CF5-D395-4224-8039-A3C595C02523}">
      <dsp:nvSpPr>
        <dsp:cNvPr id="0" name=""/>
        <dsp:cNvSpPr/>
      </dsp:nvSpPr>
      <dsp:spPr>
        <a:xfrm>
          <a:off x="0" y="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71304-D5E3-4E08-9C05-C68B7F84F6F8}">
      <dsp:nvSpPr>
        <dsp:cNvPr id="0" name=""/>
        <dsp:cNvSpPr/>
      </dsp:nvSpPr>
      <dsp:spPr>
        <a:xfrm>
          <a:off x="0" y="0"/>
          <a:ext cx="5157787" cy="184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Problem Statement</a:t>
          </a:r>
        </a:p>
      </dsp:txBody>
      <dsp:txXfrm>
        <a:off x="0" y="0"/>
        <a:ext cx="5157787" cy="1842293"/>
      </dsp:txXfrm>
    </dsp:sp>
    <dsp:sp modelId="{2E643D63-0408-4C08-93F9-4FA393D802EF}">
      <dsp:nvSpPr>
        <dsp:cNvPr id="0" name=""/>
        <dsp:cNvSpPr/>
      </dsp:nvSpPr>
      <dsp:spPr>
        <a:xfrm>
          <a:off x="0" y="812267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8A343-E89F-4DA5-83D6-1B7C5A67612F}">
      <dsp:nvSpPr>
        <dsp:cNvPr id="0" name=""/>
        <dsp:cNvSpPr/>
      </dsp:nvSpPr>
      <dsp:spPr>
        <a:xfrm>
          <a:off x="0" y="829474"/>
          <a:ext cx="5157787" cy="184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Problem Context</a:t>
          </a:r>
        </a:p>
      </dsp:txBody>
      <dsp:txXfrm>
        <a:off x="0" y="829474"/>
        <a:ext cx="5157787" cy="18422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4ED16-99F8-48F5-9E28-2899B13728A3}">
      <dsp:nvSpPr>
        <dsp:cNvPr id="0" name=""/>
        <dsp:cNvSpPr/>
      </dsp:nvSpPr>
      <dsp:spPr>
        <a:xfrm>
          <a:off x="0" y="1799"/>
          <a:ext cx="5183188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22DB-3026-49CA-9D2A-728BAB00F8F7}">
      <dsp:nvSpPr>
        <dsp:cNvPr id="0" name=""/>
        <dsp:cNvSpPr/>
      </dsp:nvSpPr>
      <dsp:spPr>
        <a:xfrm>
          <a:off x="0" y="1799"/>
          <a:ext cx="5183188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Imports</a:t>
          </a:r>
        </a:p>
      </dsp:txBody>
      <dsp:txXfrm>
        <a:off x="0" y="1799"/>
        <a:ext cx="5183188" cy="613498"/>
      </dsp:txXfrm>
    </dsp:sp>
    <dsp:sp modelId="{C183F603-E732-49BB-A08B-590DD1AE66EE}">
      <dsp:nvSpPr>
        <dsp:cNvPr id="0" name=""/>
        <dsp:cNvSpPr/>
      </dsp:nvSpPr>
      <dsp:spPr>
        <a:xfrm>
          <a:off x="0" y="615297"/>
          <a:ext cx="5183188" cy="0"/>
        </a:xfrm>
        <a:prstGeom prst="line">
          <a:avLst/>
        </a:prstGeom>
        <a:solidFill>
          <a:schemeClr val="accent6">
            <a:shade val="50000"/>
            <a:hueOff val="138623"/>
            <a:satOff val="-10871"/>
            <a:lumOff val="15790"/>
            <a:alphaOff val="0"/>
          </a:schemeClr>
        </a:solidFill>
        <a:ln w="19050" cap="flat" cmpd="sng" algn="ctr">
          <a:solidFill>
            <a:schemeClr val="accent6">
              <a:shade val="50000"/>
              <a:hueOff val="138623"/>
              <a:satOff val="-10871"/>
              <a:lumOff val="157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96B14-EAF3-46CA-B07C-91DDEFF1B55E}">
      <dsp:nvSpPr>
        <dsp:cNvPr id="0" name=""/>
        <dsp:cNvSpPr/>
      </dsp:nvSpPr>
      <dsp:spPr>
        <a:xfrm>
          <a:off x="0" y="615297"/>
          <a:ext cx="5183188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Exploratory Data Analysis (EDA)</a:t>
          </a:r>
        </a:p>
      </dsp:txBody>
      <dsp:txXfrm>
        <a:off x="0" y="615297"/>
        <a:ext cx="5183188" cy="613498"/>
      </dsp:txXfrm>
    </dsp:sp>
    <dsp:sp modelId="{5D8C6C4E-C4EB-40AA-ADA3-4CE1D352A5A1}">
      <dsp:nvSpPr>
        <dsp:cNvPr id="0" name=""/>
        <dsp:cNvSpPr/>
      </dsp:nvSpPr>
      <dsp:spPr>
        <a:xfrm>
          <a:off x="0" y="1228795"/>
          <a:ext cx="5183188" cy="0"/>
        </a:xfrm>
        <a:prstGeom prst="line">
          <a:avLst/>
        </a:prstGeom>
        <a:solidFill>
          <a:schemeClr val="accent6">
            <a:shade val="50000"/>
            <a:hueOff val="277245"/>
            <a:satOff val="-21741"/>
            <a:lumOff val="31579"/>
            <a:alphaOff val="0"/>
          </a:schemeClr>
        </a:solidFill>
        <a:ln w="19050" cap="flat" cmpd="sng" algn="ctr">
          <a:solidFill>
            <a:schemeClr val="accent6">
              <a:shade val="50000"/>
              <a:hueOff val="277245"/>
              <a:satOff val="-21741"/>
              <a:lumOff val="315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343CE-3DAE-47A1-82E0-543F658422C0}">
      <dsp:nvSpPr>
        <dsp:cNvPr id="0" name=""/>
        <dsp:cNvSpPr/>
      </dsp:nvSpPr>
      <dsp:spPr>
        <a:xfrm>
          <a:off x="0" y="1228795"/>
          <a:ext cx="5183188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Modelling</a:t>
          </a:r>
        </a:p>
      </dsp:txBody>
      <dsp:txXfrm>
        <a:off x="0" y="1228795"/>
        <a:ext cx="5183188" cy="613498"/>
      </dsp:txXfrm>
    </dsp:sp>
    <dsp:sp modelId="{A8B210F6-884A-4B07-B9C0-EF5B5C0A7A78}">
      <dsp:nvSpPr>
        <dsp:cNvPr id="0" name=""/>
        <dsp:cNvSpPr/>
      </dsp:nvSpPr>
      <dsp:spPr>
        <a:xfrm>
          <a:off x="0" y="1842294"/>
          <a:ext cx="5183188" cy="0"/>
        </a:xfrm>
        <a:prstGeom prst="line">
          <a:avLst/>
        </a:prstGeom>
        <a:solidFill>
          <a:schemeClr val="accent6">
            <a:shade val="50000"/>
            <a:hueOff val="415868"/>
            <a:satOff val="-32612"/>
            <a:lumOff val="47369"/>
            <a:alphaOff val="0"/>
          </a:schemeClr>
        </a:solidFill>
        <a:ln w="19050" cap="flat" cmpd="sng" algn="ctr">
          <a:solidFill>
            <a:schemeClr val="accent6">
              <a:shade val="50000"/>
              <a:hueOff val="415868"/>
              <a:satOff val="-32612"/>
              <a:lumOff val="473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75F2D-BD71-447A-83FA-21E57D42013C}">
      <dsp:nvSpPr>
        <dsp:cNvPr id="0" name=""/>
        <dsp:cNvSpPr/>
      </dsp:nvSpPr>
      <dsp:spPr>
        <a:xfrm>
          <a:off x="0" y="1842294"/>
          <a:ext cx="5183188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Evaluation</a:t>
          </a:r>
        </a:p>
      </dsp:txBody>
      <dsp:txXfrm>
        <a:off x="0" y="1842294"/>
        <a:ext cx="5183188" cy="613498"/>
      </dsp:txXfrm>
    </dsp:sp>
    <dsp:sp modelId="{B1C86109-B795-49FD-9A59-3747E9A04563}">
      <dsp:nvSpPr>
        <dsp:cNvPr id="0" name=""/>
        <dsp:cNvSpPr/>
      </dsp:nvSpPr>
      <dsp:spPr>
        <a:xfrm>
          <a:off x="0" y="2455792"/>
          <a:ext cx="5183188" cy="0"/>
        </a:xfrm>
        <a:prstGeom prst="line">
          <a:avLst/>
        </a:prstGeom>
        <a:solidFill>
          <a:schemeClr val="accent6">
            <a:shade val="50000"/>
            <a:hueOff val="277245"/>
            <a:satOff val="-21741"/>
            <a:lumOff val="31579"/>
            <a:alphaOff val="0"/>
          </a:schemeClr>
        </a:solidFill>
        <a:ln w="19050" cap="flat" cmpd="sng" algn="ctr">
          <a:solidFill>
            <a:schemeClr val="accent6">
              <a:shade val="50000"/>
              <a:hueOff val="277245"/>
              <a:satOff val="-21741"/>
              <a:lumOff val="315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6D41B-2881-4020-A99B-160E345CF554}">
      <dsp:nvSpPr>
        <dsp:cNvPr id="0" name=""/>
        <dsp:cNvSpPr/>
      </dsp:nvSpPr>
      <dsp:spPr>
        <a:xfrm>
          <a:off x="0" y="2455792"/>
          <a:ext cx="5183188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Analysis</a:t>
          </a:r>
        </a:p>
      </dsp:txBody>
      <dsp:txXfrm>
        <a:off x="0" y="2455792"/>
        <a:ext cx="5183188" cy="613498"/>
      </dsp:txXfrm>
    </dsp:sp>
    <dsp:sp modelId="{013C110E-9C9B-4C61-B59E-A8B8BE106997}">
      <dsp:nvSpPr>
        <dsp:cNvPr id="0" name=""/>
        <dsp:cNvSpPr/>
      </dsp:nvSpPr>
      <dsp:spPr>
        <a:xfrm>
          <a:off x="0" y="3069290"/>
          <a:ext cx="5183188" cy="0"/>
        </a:xfrm>
        <a:prstGeom prst="line">
          <a:avLst/>
        </a:prstGeom>
        <a:solidFill>
          <a:schemeClr val="accent6">
            <a:shade val="50000"/>
            <a:hueOff val="138623"/>
            <a:satOff val="-10871"/>
            <a:lumOff val="15790"/>
            <a:alphaOff val="0"/>
          </a:schemeClr>
        </a:solidFill>
        <a:ln w="19050" cap="flat" cmpd="sng" algn="ctr">
          <a:solidFill>
            <a:schemeClr val="accent6">
              <a:shade val="50000"/>
              <a:hueOff val="138623"/>
              <a:satOff val="-10871"/>
              <a:lumOff val="157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ECCBA-638D-4DD2-9BE3-D8688ACD2C74}">
      <dsp:nvSpPr>
        <dsp:cNvPr id="0" name=""/>
        <dsp:cNvSpPr/>
      </dsp:nvSpPr>
      <dsp:spPr>
        <a:xfrm>
          <a:off x="0" y="3069290"/>
          <a:ext cx="5183188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Further Work</a:t>
          </a:r>
        </a:p>
      </dsp:txBody>
      <dsp:txXfrm>
        <a:off x="0" y="3069290"/>
        <a:ext cx="5183188" cy="6134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CDED4-ED6E-40AC-B8D1-1D53D2473DC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A8454-A203-42DE-9287-E4828AABAA31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200" b="1" kern="1200" dirty="0"/>
            <a:t>Goal:</a:t>
          </a:r>
          <a:r>
            <a:rPr lang="en-NL" sz="2200" kern="1200" dirty="0"/>
            <a:t> Classify orthopedic patients into two classes (normal and abnormal) based on six biomech</a:t>
          </a:r>
          <a:r>
            <a:rPr lang="en-GB" sz="2200" kern="1200" dirty="0"/>
            <a:t>a</a:t>
          </a:r>
          <a:r>
            <a:rPr lang="en-NL" sz="2200" kern="1200" dirty="0"/>
            <a:t>nical and image-derived predictors using a machine-learning algorithm. Describe the steps to successfully deploy this solution into an orthop</a:t>
          </a:r>
          <a:r>
            <a:rPr lang="en-GB" sz="2200" kern="1200" dirty="0"/>
            <a:t>a</a:t>
          </a:r>
          <a:r>
            <a:rPr lang="en-NL" sz="2200" kern="1200" dirty="0"/>
            <a:t>edic outpatient clinical setting.</a:t>
          </a:r>
          <a:endParaRPr lang="en-GB" sz="2200" kern="1200" dirty="0"/>
        </a:p>
      </dsp:txBody>
      <dsp:txXfrm>
        <a:off x="0" y="2124"/>
        <a:ext cx="10515600" cy="1449029"/>
      </dsp:txXfrm>
    </dsp:sp>
    <dsp:sp modelId="{10DA3D2D-87C0-411A-92BD-C1A8B2B5744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4">
            <a:shade val="50000"/>
            <a:hueOff val="406356"/>
            <a:satOff val="-23479"/>
            <a:lumOff val="32489"/>
            <a:alphaOff val="0"/>
          </a:schemeClr>
        </a:solidFill>
        <a:ln w="19050" cap="flat" cmpd="sng" algn="ctr">
          <a:solidFill>
            <a:schemeClr val="accent4">
              <a:shade val="50000"/>
              <a:hueOff val="406356"/>
              <a:satOff val="-23479"/>
              <a:lumOff val="324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1C238-204D-42BA-A1F4-FF07AAF82A04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200" b="1" kern="1200"/>
            <a:t>Bonus challenge</a:t>
          </a:r>
          <a:r>
            <a:rPr lang="en-NL" sz="2200" kern="1200"/>
            <a:t>: Extend the classifier to classify the patients’ population into three classes: normal, </a:t>
          </a:r>
          <a:r>
            <a:rPr lang="en-GB" sz="2200" kern="1200"/>
            <a:t>herniated disc, </a:t>
          </a:r>
          <a:r>
            <a:rPr lang="en-NL" sz="2200" kern="1200"/>
            <a:t>and spondylolisthesis.</a:t>
          </a:r>
          <a:endParaRPr lang="en-GB" sz="2200" kern="1200"/>
        </a:p>
      </dsp:txBody>
      <dsp:txXfrm>
        <a:off x="0" y="1451154"/>
        <a:ext cx="10515600" cy="1449029"/>
      </dsp:txXfrm>
    </dsp:sp>
    <dsp:sp modelId="{963E7CCC-0404-4A3B-9C12-7195483C3F4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4">
            <a:shade val="50000"/>
            <a:hueOff val="406356"/>
            <a:satOff val="-23479"/>
            <a:lumOff val="32489"/>
            <a:alphaOff val="0"/>
          </a:schemeClr>
        </a:solidFill>
        <a:ln w="19050" cap="flat" cmpd="sng" algn="ctr">
          <a:solidFill>
            <a:schemeClr val="accent4">
              <a:shade val="50000"/>
              <a:hueOff val="406356"/>
              <a:satOff val="-23479"/>
              <a:lumOff val="324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5E1DE-23E1-4F7C-968E-C7FAB4549921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solution described in this submission addresses both the standard and bonus challenge.</a:t>
          </a:r>
        </a:p>
      </dsp:txBody>
      <dsp:txXfrm>
        <a:off x="0" y="2900183"/>
        <a:ext cx="10515600" cy="14490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F57C0-2E11-4440-B566-FC6FD0668C9B}">
      <dsp:nvSpPr>
        <dsp:cNvPr id="0" name=""/>
        <dsp:cNvSpPr/>
      </dsp:nvSpPr>
      <dsp:spPr>
        <a:xfrm>
          <a:off x="0" y="38649"/>
          <a:ext cx="5157787" cy="540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Elective Diagnosis Process:</a:t>
          </a:r>
          <a:endParaRPr lang="en-GB" sz="2200" kern="1200" dirty="0"/>
        </a:p>
      </dsp:txBody>
      <dsp:txXfrm>
        <a:off x="26387" y="65036"/>
        <a:ext cx="5105013" cy="487766"/>
      </dsp:txXfrm>
    </dsp:sp>
    <dsp:sp modelId="{7DA4007F-BE59-4B93-8AE4-84045D799990}">
      <dsp:nvSpPr>
        <dsp:cNvPr id="0" name=""/>
        <dsp:cNvSpPr/>
      </dsp:nvSpPr>
      <dsp:spPr>
        <a:xfrm>
          <a:off x="0" y="579190"/>
          <a:ext cx="5157787" cy="33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6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Patients visit a General Practitioner (GP) for initial evaluation.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GPs may refer patients to specialists for consultation and lateral X-Ray scans.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/>
            <a:t>Specialists make a diagnosis and determine the treatment path based on severity: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kern="1200" dirty="0"/>
            <a:t>Conservative Management:</a:t>
          </a:r>
          <a:r>
            <a:rPr lang="en-GB" sz="1700" kern="1200" dirty="0"/>
            <a:t> For mild conditions (e.g., slightly herniated discs), involving physiotherapy or other non-surgical approaches.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kern="1200" dirty="0"/>
            <a:t>Surgical Intervention:</a:t>
          </a:r>
          <a:r>
            <a:rPr lang="en-GB" sz="1700" kern="1200" dirty="0"/>
            <a:t> Reserved for severe cases where conservative treatments fail, acting as a last resort.</a:t>
          </a:r>
        </a:p>
      </dsp:txBody>
      <dsp:txXfrm>
        <a:off x="0" y="579190"/>
        <a:ext cx="5157787" cy="33699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FBC41-41F5-4C0C-BD8D-18131158E019}">
      <dsp:nvSpPr>
        <dsp:cNvPr id="0" name=""/>
        <dsp:cNvSpPr/>
      </dsp:nvSpPr>
      <dsp:spPr>
        <a:xfrm>
          <a:off x="0" y="0"/>
          <a:ext cx="5183188" cy="61425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Progression to Emergency Cases:</a:t>
          </a:r>
          <a:endParaRPr lang="en-GB" sz="2500" kern="1200" dirty="0"/>
        </a:p>
      </dsp:txBody>
      <dsp:txXfrm>
        <a:off x="29985" y="29985"/>
        <a:ext cx="5123218" cy="554280"/>
      </dsp:txXfrm>
    </dsp:sp>
    <dsp:sp modelId="{273E64A0-971F-43CF-B382-AC4395626F90}">
      <dsp:nvSpPr>
        <dsp:cNvPr id="0" name=""/>
        <dsp:cNvSpPr/>
      </dsp:nvSpPr>
      <dsp:spPr>
        <a:xfrm>
          <a:off x="0" y="752169"/>
          <a:ext cx="5183188" cy="279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6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Conditions escalate to emergencies in severe situations such as: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Nerve compression causing loss of leg sensation or bowel control.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Acute, severe pain or slipped discs.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These cases demand urgent surgical intervention and differ from the elective process.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Delays in elective treatment increase the risk of escalation into emergencies.</a:t>
          </a:r>
        </a:p>
      </dsp:txBody>
      <dsp:txXfrm>
        <a:off x="0" y="752169"/>
        <a:ext cx="5183188" cy="279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59403-A977-4F2E-BBAC-290B4E0FE732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0E20E-84DF-4BD3-9AB4-27F4012DB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0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74E13-991E-2B4C-A86B-02455F531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9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82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D17A2-B043-BAE9-A972-FE935DAE2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B4E7E-4EE6-7BE8-0958-3FF3ADC63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DB3F3-F5D3-B3B5-F656-9838BF1C4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A2BB8-4FCB-909A-4360-36BD14996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11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89709-04D8-2296-2375-BF97E4925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C6D10-A26F-CEBF-1C28-5D5636F2D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BA3CC6-C670-1B46-103C-6B1EADE66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24B1-08EB-8278-9CDE-2BA0247A2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9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4B280-88B9-CF59-CC7A-B6CCA0A24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FCD440-B85D-23C0-6A8F-F4B1BB7FE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D11BF-5F31-2E39-8871-16F155D79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07F53-D1E2-24E6-35CB-756CE6767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29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BE443-BC0C-20C8-7BDC-6304FCB9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98288-FE1C-D3E8-7958-98EEA090E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B93E56-93BA-BD3E-59DD-305280D04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59E8C-7609-564B-B61C-F2B55B983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41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31FE2-833B-F94A-9F81-B1531466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5BEF6B-3CB6-5D85-DAA1-3F7430EA3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24AC99-4302-C174-9469-13305734D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7C466-1DE6-0921-DA71-00B013872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07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FAD34-C9F9-978F-22CB-755F99532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E9833E-6A2C-2B81-D49A-6AB8C2AD3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51F9A-1A38-D90A-EC4D-B68766BD3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46775-2335-1A30-A07E-FD18C0C70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400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94857-049A-9000-A0A2-D210D6F0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15F4C-99DA-DAAC-D65E-A979591CD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502A01-97BA-0E63-6F69-0A4BDD3A0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B8956-34CD-3E4E-C54A-28CE03645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40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C528C-E027-B80B-61B7-76EBBEC7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362D56-025E-DE23-E84D-627D02FB8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A5E0B-8053-8D2D-A284-1339C6F43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EBE13-EA1D-C016-F6EF-494A5FF59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70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644E2-A9B4-CBB3-EE2D-6A3E52458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9924C-54DA-E6C0-B756-7231B2E33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80B9D8-3DE3-FDEC-BE16-5D9512123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FF110-D455-7D56-23FC-C439DD414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9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154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98B8-3283-F185-FF62-28294E3EE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BE8A4-8655-E3FA-9B9C-AEBE6A31B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CBC40-BF40-4D8F-0DED-00D357ACC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3BF5D-312F-A75B-5693-23CB0334B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61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2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66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55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06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8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68B86-3D22-177C-4CC2-E70EC4067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7118BF-37B0-9176-716C-039E4B5B9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7560CC-10FA-401E-2C05-28C88704D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2766-D243-7FC0-C68F-6F34BC2AF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60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6801-1F18-B4FE-6162-BAB98AA88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2980E-C23E-FB73-3AF2-FBECBF342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BAB120-04F0-EFDE-35A4-41D5E9B7C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507E0-3634-64B8-AB63-9BEB2858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0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081A-CB17-EB05-416C-96132309F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5A683-ECF7-7625-C16A-59C148A2C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11DD-AC35-297F-7B67-7F70CD90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F4FA-FC79-BEB5-9619-89E9DE2E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B664-42CB-E6EF-AB71-E5FD9F6E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0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21D-FD27-4E9E-9920-0988D0F3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6081-E028-E951-9319-D639C630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E63D-70AD-A514-341F-C06329F2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165A-3631-22F1-337F-BBA96E1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C396-AD34-B9CE-F33A-B034687E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9A466-E85E-F7BF-4E29-B94F31D82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12D08-08FB-6B5A-426D-775776B5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9981-B903-A371-AA45-0B6EED83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1178-BAC9-39FD-FC5A-71069A1E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3343-9930-05A7-106E-89638B72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09584" y="3473741"/>
            <a:ext cx="4185600" cy="206248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733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409584" y="5719101"/>
            <a:ext cx="4185600" cy="46736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2533"/>
              </a:lnSpc>
              <a:spcAft>
                <a:spcPts val="0"/>
              </a:spcAft>
              <a:buNone/>
              <a:defRPr sz="1867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6359" y="3473741"/>
            <a:ext cx="6361853" cy="20621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5333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48217" y="6547153"/>
            <a:ext cx="1524000" cy="18466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C499524-A10B-9845-B316-65CC9E4D83E2}" type="datetime4">
              <a:rPr lang="en-US" smtClean="0"/>
              <a:t>December 9, 2024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76560" y="358987"/>
            <a:ext cx="1219200" cy="3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B8D7-F9F7-AAC9-B289-7A51CEDD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CBA5-9250-BFE2-BA9D-84360733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67D38-CBC4-BE28-7DE3-03FB30D6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DE94-1EB4-D37C-1735-444ACFC2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972F-0D5D-B3B3-5DD2-4F238D5E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6ABD-01E8-438F-5058-1F75142E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C9631-1D41-04AE-DE65-5825A6D4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3C73-1F7A-521E-F7F6-DA94971B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E4A8-B42D-8B48-53C4-0A28A7A8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B66C-85A0-7F81-954C-032EDD80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D56-55AE-B815-3894-AF86D969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EC62-9424-72B3-1B8C-16E7F2EE6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3D79-83E5-7CC7-9DF6-3FE3B399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AB866-6937-D6E4-7879-336F939A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07BC4-C43C-61F9-711C-36A82A9C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F040-20E5-5401-BA5F-56783DA0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8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638C-C33E-4320-EDA5-95520917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851E-4C58-8751-7637-637C2D3D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CA350-782C-25D7-A07D-2EF53B097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73D7-74B7-A91F-03ED-65E02B8D4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EDED0-E637-832C-4410-59D51B26E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D8009-C5D9-D2E9-7093-F70A49E1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DC635-5165-55C5-C5A9-4780FD5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1C5C-D515-6504-14DD-E44EDD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9EDF-A819-9ECA-4C3A-F8F17C45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2C68E-53E5-0DBB-F66D-EF906C67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AB1BD-29B1-0B8E-2EED-7FCB58D7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51728-02D5-B925-3E88-0F309BA9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6674E-12AA-1477-B7B9-7B8BACDB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0122C-65F9-945F-3C53-20521A6F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2403B-F876-C9B6-145E-9A5DD4F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1498-C14E-FFAD-91B2-2668E1A9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C7D9-F323-B631-D408-D687865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60CFB-C9E3-E012-7868-76AB7080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EC33-A16A-278C-2715-5486988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D9100-28F9-C4F8-BF87-61CC4F55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A4B3-DCBE-A4F0-A363-CC59B88B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2797-B532-5F5E-CA94-323DF6D2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758B7-F3C6-9F25-6475-05F3D9E2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01856-343D-192C-C9A0-9FE52C1E9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81F7-5AEE-6C24-3E1D-558938A6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9E13-006C-1378-45BD-D6357642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22109-F31E-2795-19E8-E1B5D7DA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33EE3-A41B-0695-C95B-F5A51A72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C84B-7DBA-6A38-EAB9-F1C0C01B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A5E4-831D-EF7C-CCF4-36CFFE29F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7B6F-3A7E-2BF2-8EBC-4A7174128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4351-C39C-E653-7A4A-FCA4850F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s://github.com/yusiGM/StrykerAI2024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824192" y="3027841"/>
            <a:ext cx="4185600" cy="2062480"/>
          </a:xfrm>
        </p:spPr>
        <p:txBody>
          <a:bodyPr>
            <a:norm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2000"/>
              </a:spcAft>
            </a:pPr>
            <a:r>
              <a:rPr lang="en-US" sz="3200" dirty="0">
                <a:latin typeface="+mn-lt"/>
                <a:ea typeface="Cambria" panose="02040503050406030204" pitchFamily="18" charset="0"/>
              </a:rPr>
              <a:t>AI in </a:t>
            </a:r>
            <a:r>
              <a:rPr lang="en-US" sz="3200" dirty="0" err="1">
                <a:latin typeface="+mn-lt"/>
                <a:ea typeface="Cambria" panose="02040503050406030204" pitchFamily="18" charset="0"/>
              </a:rPr>
              <a:t>Orthopaedics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 Hackathon 2024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116C98B-7713-48A6-AECF-CD52D4BD71A7}"/>
              </a:ext>
            </a:extLst>
          </p:cNvPr>
          <p:cNvSpPr txBox="1">
            <a:spLocks/>
          </p:cNvSpPr>
          <p:nvPr/>
        </p:nvSpPr>
        <p:spPr>
          <a:xfrm>
            <a:off x="728355" y="2990088"/>
            <a:ext cx="6902935" cy="557213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sz="4000" b="0" i="0" kern="1200">
                <a:solidFill>
                  <a:schemeClr val="bg1"/>
                </a:solidFill>
                <a:latin typeface="Futura Std Bold"/>
                <a:ea typeface="MS PGothic" pitchFamily="34" charset="-128"/>
                <a:cs typeface="Futura Std Bold"/>
              </a:defRPr>
            </a:lvl1pPr>
            <a:lvl2pPr marL="4572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endParaRPr lang="en-US" sz="3200">
              <a:solidFill>
                <a:prstClr val="white"/>
              </a:solidFill>
              <a:latin typeface="URWEgyptienneTOTLig" panose="04000500000000000000" pitchFamily="82" charset="0"/>
            </a:endParaRPr>
          </a:p>
        </p:txBody>
      </p:sp>
      <p:pic>
        <p:nvPicPr>
          <p:cNvPr id="5" name="Picture 4" descr="A blue and yellow emblem with text&#10;&#10;Description automatically generated">
            <a:extLst>
              <a:ext uri="{FF2B5EF4-FFF2-40B4-BE49-F238E27FC236}">
                <a16:creationId xmlns:a16="http://schemas.microsoft.com/office/drawing/2014/main" id="{5751520F-7F2A-6175-9FF6-888B07A6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7" y="60827"/>
            <a:ext cx="1021179" cy="923917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AA292D6-6C4A-61AB-0698-175D68D69363}"/>
              </a:ext>
            </a:extLst>
          </p:cNvPr>
          <p:cNvSpPr txBox="1">
            <a:spLocks/>
          </p:cNvSpPr>
          <p:nvPr/>
        </p:nvSpPr>
        <p:spPr>
          <a:xfrm>
            <a:off x="-1422939" y="2564904"/>
            <a:ext cx="8371790" cy="250257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defRPr sz="4000" kern="12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4572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1430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Char char="̶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srgbClr val="FFC000"/>
                </a:solidFill>
                <a:latin typeface="+mj-lt"/>
                <a:ea typeface="Cambria" panose="02040503050406030204" pitchFamily="18" charset="0"/>
              </a:rPr>
              <a:t>Team Imperial</a:t>
            </a:r>
          </a:p>
        </p:txBody>
      </p:sp>
    </p:spTree>
    <p:extLst>
      <p:ext uri="{BB962C8B-B14F-4D97-AF65-F5344CB8AC3E}">
        <p14:creationId xmlns:p14="http://schemas.microsoft.com/office/powerpoint/2010/main" val="78255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D85-1CA0-C644-3C4F-C5A89B8E1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63B4-B6C8-1F6E-EF2F-5619997B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Problem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EA540-8F76-4AFC-D9DD-59AE4747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616251" cy="823912"/>
          </a:xfrm>
        </p:spPr>
        <p:txBody>
          <a:bodyPr/>
          <a:lstStyle/>
          <a:p>
            <a:r>
              <a:rPr lang="en-GB" dirty="0"/>
              <a:t>Shortcomings of the Current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F5A3E9-4B7D-94D8-1595-4616C9C72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0131" y="1681163"/>
            <a:ext cx="5183188" cy="823912"/>
          </a:xfrm>
        </p:spPr>
        <p:txBody>
          <a:bodyPr/>
          <a:lstStyle/>
          <a:p>
            <a:r>
              <a:rPr lang="en-GB" dirty="0"/>
              <a:t>How AI could fit into this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DFA77A4A-EBF3-DF3B-6E0E-21339886A35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88993418"/>
              </p:ext>
            </p:extLst>
          </p:nvPr>
        </p:nvGraphicFramePr>
        <p:xfrm>
          <a:off x="6179370" y="2662730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4C6323FA-FB03-A583-983A-AB34740FB7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774179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810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AEB7-E303-74A8-148C-D8DD009EB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578F-CA0D-45DE-E20F-635997A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Problem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C96C7-F758-E3F3-75D7-8A81FEE4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7128420" cy="823912"/>
          </a:xfrm>
        </p:spPr>
        <p:txBody>
          <a:bodyPr/>
          <a:lstStyle/>
          <a:p>
            <a:r>
              <a:rPr lang="en-GB" sz="2400" b="1" dirty="0"/>
              <a:t>Benefits of integrating AI into the process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2538D181-EAB0-902A-DB00-1EEFB024D92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101734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1B1BB5DD-81BF-BF03-D22C-4FBB3CD9A71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69922757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9089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A8433-1829-1DCB-BCEB-CA9F507C6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9378-FCC5-F2B3-CFD2-7AC7FE58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Notebook Walkthrough</a:t>
            </a:r>
          </a:p>
        </p:txBody>
      </p:sp>
    </p:spTree>
    <p:extLst>
      <p:ext uri="{BB962C8B-B14F-4D97-AF65-F5344CB8AC3E}">
        <p14:creationId xmlns:p14="http://schemas.microsoft.com/office/powerpoint/2010/main" val="319162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514B-7E23-74AC-4576-8B5FDD7F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88A0-0637-C0E1-79E8-267E333D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92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Imports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BFD9B8-D107-9437-2F3C-F57A01DD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24" y="1484784"/>
            <a:ext cx="10512424" cy="823912"/>
          </a:xfrm>
        </p:spPr>
        <p:txBody>
          <a:bodyPr/>
          <a:lstStyle/>
          <a:p>
            <a:r>
              <a:rPr lang="en-GB" b="0" dirty="0"/>
              <a:t>The following libraries are utilised in our project. A brief description of each of their roles is provided.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0306C59-D5AD-279C-C3A5-3867552F9FE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384649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C491CC1-4AD9-6566-1654-4EF48DE5E9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92288755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229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8AD7-C07D-11FA-F75A-096B9ECB9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995-BC21-4CA4-28C1-FCD7E579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6CB7D2-4A44-1FCA-77F5-FBBD5195B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417441"/>
              </p:ext>
            </p:extLst>
          </p:nvPr>
        </p:nvGraphicFramePr>
        <p:xfrm>
          <a:off x="764976" y="177281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34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F3EC6-F94A-05EE-1728-9CF8B644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C719-0F24-82E3-DB6C-1AE942C0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09D-5431-2E3E-EB04-271BD0AD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Data Overview</a:t>
            </a:r>
          </a:p>
          <a:p>
            <a:endParaRPr lang="en-GB" dirty="0"/>
          </a:p>
          <a:p>
            <a:r>
              <a:rPr lang="en-GB" sz="2400" dirty="0"/>
              <a:t>7 Rows, 6 Numerical Features 1 Categorical Output class</a:t>
            </a:r>
          </a:p>
          <a:p>
            <a:r>
              <a:rPr lang="en-GB" sz="2400" dirty="0"/>
              <a:t>310 rows- Small dataset -&gt; Possible to overfit to training data</a:t>
            </a:r>
          </a:p>
          <a:p>
            <a:r>
              <a:rPr lang="en-GB" sz="2400" dirty="0"/>
              <a:t>No Nulls- Clean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F8BD2F-FD9F-252B-35CF-70324681A41F}"/>
              </a:ext>
            </a:extLst>
          </p:cNvPr>
          <p:cNvGrpSpPr/>
          <p:nvPr/>
        </p:nvGrpSpPr>
        <p:grpSpPr>
          <a:xfrm>
            <a:off x="838200" y="1730227"/>
            <a:ext cx="10515600" cy="810810"/>
            <a:chOff x="0" y="411489"/>
            <a:chExt cx="10515600" cy="81081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66D22B2-EB12-62A1-B1B3-DC348C618EC4}"/>
                </a:ext>
              </a:extLst>
            </p:cNvPr>
            <p:cNvSpPr/>
            <p:nvPr/>
          </p:nvSpPr>
          <p:spPr>
            <a:xfrm>
              <a:off x="0" y="41148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1DCCADFD-24F8-BB15-4CBB-76997DCD2C10}"/>
                </a:ext>
              </a:extLst>
            </p:cNvPr>
            <p:cNvSpPr txBox="1"/>
            <p:nvPr/>
          </p:nvSpPr>
          <p:spPr>
            <a:xfrm>
              <a:off x="39580" y="45106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/>
                <a:t>Data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56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6EFDA-04A5-CDB1-25F9-E4BB6C09E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7822-1FDB-29B3-5A65-43FDBEF8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C491-4CFA-6A4B-A7FB-E8795A12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Data Overview</a:t>
            </a:r>
          </a:p>
          <a:p>
            <a:endParaRPr lang="en-GB" dirty="0"/>
          </a:p>
          <a:p>
            <a:r>
              <a:rPr lang="en-GB" sz="2400" dirty="0"/>
              <a:t>Class imbalance present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Standard Challenge:</a:t>
            </a:r>
          </a:p>
          <a:p>
            <a:pPr lvl="1"/>
            <a:r>
              <a:rPr lang="en-GB" sz="2000" dirty="0"/>
              <a:t>100 Normal data points</a:t>
            </a:r>
          </a:p>
          <a:p>
            <a:pPr lvl="1"/>
            <a:r>
              <a:rPr lang="en-GB" sz="2000" dirty="0"/>
              <a:t>210 Abnormal data points</a:t>
            </a:r>
          </a:p>
          <a:p>
            <a:endParaRPr lang="en-GB" sz="2400" dirty="0"/>
          </a:p>
          <a:p>
            <a:r>
              <a:rPr lang="en-GB" sz="2400" dirty="0"/>
              <a:t>Minority class likely to be misclassified as majority class if care is not taken during modelling</a:t>
            </a:r>
          </a:p>
          <a:p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AA813-53BE-5720-0F9C-95BB80985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076348"/>
              </p:ext>
            </p:extLst>
          </p:nvPr>
        </p:nvGraphicFramePr>
        <p:xfrm>
          <a:off x="4571757" y="2501456"/>
          <a:ext cx="6232877" cy="313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E310A4-3839-1F8A-EC0B-F358D64E2F3D}"/>
              </a:ext>
            </a:extLst>
          </p:cNvPr>
          <p:cNvSpPr txBox="1"/>
          <p:nvPr/>
        </p:nvSpPr>
        <p:spPr>
          <a:xfrm>
            <a:off x="7695068" y="3518598"/>
            <a:ext cx="162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FF"/>
                </a:solidFill>
              </a:rPr>
              <a:t>Normal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485B-FCC6-3B49-326C-5C003992C820}"/>
              </a:ext>
            </a:extLst>
          </p:cNvPr>
          <p:cNvSpPr txBox="1"/>
          <p:nvPr/>
        </p:nvSpPr>
        <p:spPr>
          <a:xfrm>
            <a:off x="6469679" y="4279445"/>
            <a:ext cx="195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FF"/>
                </a:solidFill>
              </a:rPr>
              <a:t>Abnormal</a:t>
            </a:r>
            <a:endParaRPr lang="en-GB" sz="3200" b="1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6833D-94EC-D09F-CB59-83CF576B1C0F}"/>
              </a:ext>
            </a:extLst>
          </p:cNvPr>
          <p:cNvSpPr txBox="1"/>
          <p:nvPr/>
        </p:nvSpPr>
        <p:spPr>
          <a:xfrm>
            <a:off x="6719419" y="3907889"/>
            <a:ext cx="195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FF"/>
                </a:solidFill>
              </a:rPr>
              <a:t>210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6E79F-5033-65FD-1FAA-3A6837C8E4A9}"/>
              </a:ext>
            </a:extLst>
          </p:cNvPr>
          <p:cNvSpPr txBox="1"/>
          <p:nvPr/>
        </p:nvSpPr>
        <p:spPr>
          <a:xfrm>
            <a:off x="7819499" y="3190024"/>
            <a:ext cx="195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FF"/>
                </a:solidFill>
              </a:rPr>
              <a:t>100</a:t>
            </a:r>
            <a:endParaRPr lang="en-GB" sz="3200" b="1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5DBFB2-53C8-DE3F-7848-77CE2F07F30D}"/>
              </a:ext>
            </a:extLst>
          </p:cNvPr>
          <p:cNvGrpSpPr/>
          <p:nvPr/>
        </p:nvGrpSpPr>
        <p:grpSpPr>
          <a:xfrm>
            <a:off x="838200" y="1730227"/>
            <a:ext cx="10515600" cy="810810"/>
            <a:chOff x="0" y="411489"/>
            <a:chExt cx="10515600" cy="81081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90392B2-350A-1031-54B4-E7F55927B79D}"/>
                </a:ext>
              </a:extLst>
            </p:cNvPr>
            <p:cNvSpPr/>
            <p:nvPr/>
          </p:nvSpPr>
          <p:spPr>
            <a:xfrm>
              <a:off x="0" y="41148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F867F0D6-C1DE-1572-A614-7E1E6CF66CC0}"/>
                </a:ext>
              </a:extLst>
            </p:cNvPr>
            <p:cNvSpPr txBox="1"/>
            <p:nvPr/>
          </p:nvSpPr>
          <p:spPr>
            <a:xfrm>
              <a:off x="39580" y="45106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Data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25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FFAE-C2A3-9FC8-D99B-1A9C23921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7957-65E0-79DB-A1B5-E33784FD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630E-8A9D-2BA4-A449-2FEE38A5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662048" cy="4608512"/>
          </a:xfrm>
        </p:spPr>
        <p:txBody>
          <a:bodyPr>
            <a:normAutofit/>
          </a:bodyPr>
          <a:lstStyle/>
          <a:p>
            <a:r>
              <a:rPr lang="en-GB" dirty="0"/>
              <a:t>Data Overview</a:t>
            </a:r>
          </a:p>
          <a:p>
            <a:endParaRPr lang="en-GB" sz="2400" dirty="0"/>
          </a:p>
          <a:p>
            <a:r>
              <a:rPr lang="en-GB" sz="2400" dirty="0"/>
              <a:t>Class imbalance present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Bonus Challenge:</a:t>
            </a:r>
          </a:p>
          <a:p>
            <a:pPr lvl="1"/>
            <a:r>
              <a:rPr lang="en-GB" sz="2000" dirty="0"/>
              <a:t>100 Normal datapoints</a:t>
            </a:r>
          </a:p>
          <a:p>
            <a:pPr lvl="1"/>
            <a:r>
              <a:rPr lang="en-GB" sz="2000" dirty="0"/>
              <a:t>60 Hernia datapoints</a:t>
            </a:r>
          </a:p>
          <a:p>
            <a:pPr lvl="1"/>
            <a:r>
              <a:rPr lang="en-GB" sz="2000" dirty="0"/>
              <a:t>150 Spondylolisthesis datapoints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/>
              <a:t>Minority class likely to be misclassified as majority class if care is not taken during modelling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10B51F8-727E-2C05-E7A9-EA3008526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150246"/>
              </p:ext>
            </p:extLst>
          </p:nvPr>
        </p:nvGraphicFramePr>
        <p:xfrm>
          <a:off x="4836081" y="2444016"/>
          <a:ext cx="5979064" cy="326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CBB884-5C75-167C-E03D-7F9AA661AFC4}"/>
              </a:ext>
            </a:extLst>
          </p:cNvPr>
          <p:cNvSpPr txBox="1"/>
          <p:nvPr/>
        </p:nvSpPr>
        <p:spPr>
          <a:xfrm>
            <a:off x="7440003" y="4236708"/>
            <a:ext cx="1628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100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Normal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39261-9742-0D52-C6DC-A68146964456}"/>
              </a:ext>
            </a:extLst>
          </p:cNvPr>
          <p:cNvSpPr txBox="1"/>
          <p:nvPr/>
        </p:nvSpPr>
        <p:spPr>
          <a:xfrm>
            <a:off x="6399838" y="3016921"/>
            <a:ext cx="2849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150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Spondylolisthesis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7ED25-D2B1-2F54-AD8C-A0F7BD146C0A}"/>
              </a:ext>
            </a:extLst>
          </p:cNvPr>
          <p:cNvSpPr txBox="1"/>
          <p:nvPr/>
        </p:nvSpPr>
        <p:spPr>
          <a:xfrm>
            <a:off x="6138042" y="4041349"/>
            <a:ext cx="1628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60 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Hernia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9A7ED7-C129-0A66-0D70-0FA675A5849F}"/>
              </a:ext>
            </a:extLst>
          </p:cNvPr>
          <p:cNvGrpSpPr/>
          <p:nvPr/>
        </p:nvGrpSpPr>
        <p:grpSpPr>
          <a:xfrm>
            <a:off x="838200" y="1730227"/>
            <a:ext cx="10515600" cy="810810"/>
            <a:chOff x="0" y="411489"/>
            <a:chExt cx="10515600" cy="81081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1653CA-9A2E-DF94-727A-42ABD3ABD6F5}"/>
                </a:ext>
              </a:extLst>
            </p:cNvPr>
            <p:cNvSpPr/>
            <p:nvPr/>
          </p:nvSpPr>
          <p:spPr>
            <a:xfrm>
              <a:off x="0" y="41148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3B8F73CB-36A8-51E6-74F9-F6B70BB7635D}"/>
                </a:ext>
              </a:extLst>
            </p:cNvPr>
            <p:cNvSpPr txBox="1"/>
            <p:nvPr/>
          </p:nvSpPr>
          <p:spPr>
            <a:xfrm>
              <a:off x="39580" y="45106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Data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39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756F-8156-4276-64B9-B8136A130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5776-9799-90EA-84A2-D4D9781A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Exploring the 6 Numeric Features</a:t>
            </a:r>
          </a:p>
          <a:p>
            <a:endParaRPr lang="en-GB" dirty="0"/>
          </a:p>
          <a:p>
            <a:r>
              <a:rPr lang="en-GB" sz="2400" dirty="0"/>
              <a:t>Plotted histograms, box plots and other plots to better understand the behaviour of each individual feature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0DB12-D04C-65ED-2004-E476CA93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C6C06-581A-26E2-EB02-7379F40F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835560"/>
            <a:ext cx="9291464" cy="26217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9F5A23-F1BF-B02E-7DB1-C284A54FE9AF}"/>
              </a:ext>
            </a:extLst>
          </p:cNvPr>
          <p:cNvGrpSpPr/>
          <p:nvPr/>
        </p:nvGrpSpPr>
        <p:grpSpPr>
          <a:xfrm>
            <a:off x="838200" y="1587973"/>
            <a:ext cx="10515600" cy="810810"/>
            <a:chOff x="0" y="1317339"/>
            <a:chExt cx="10515600" cy="81081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C4A0BE6-065B-63F9-913E-7D58B1AC62B8}"/>
                </a:ext>
              </a:extLst>
            </p:cNvPr>
            <p:cNvSpPr/>
            <p:nvPr/>
          </p:nvSpPr>
          <p:spPr>
            <a:xfrm>
              <a:off x="0" y="131733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fillRef>
            <a:effectRef idx="0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F347A8E-23B3-6723-FC28-D0438F5008A6}"/>
                </a:ext>
              </a:extLst>
            </p:cNvPr>
            <p:cNvSpPr txBox="1"/>
            <p:nvPr/>
          </p:nvSpPr>
          <p:spPr>
            <a:xfrm>
              <a:off x="39580" y="135691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Exploring the 6 Numeric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1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AD189-DD40-F2F2-4510-0CD05CA2F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D238-432C-5460-FFEF-7683F58C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Exploring the 6 Numeric Features</a:t>
            </a:r>
          </a:p>
          <a:p>
            <a:endParaRPr lang="en-GB" dirty="0"/>
          </a:p>
          <a:p>
            <a:r>
              <a:rPr lang="en-GB" sz="2400" dirty="0"/>
              <a:t>Plotted histograms, box plots and other plots to better understand the behaviour of each individual feature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C8FD5-6569-CC06-BFE0-0C3FCF17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3AE44-6B14-1C8A-438F-6375BD57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3789040"/>
            <a:ext cx="5800725" cy="29241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D89F00-4354-ED8B-E91B-5D745CBC4935}"/>
              </a:ext>
            </a:extLst>
          </p:cNvPr>
          <p:cNvGrpSpPr/>
          <p:nvPr/>
        </p:nvGrpSpPr>
        <p:grpSpPr>
          <a:xfrm>
            <a:off x="838200" y="1587973"/>
            <a:ext cx="10515600" cy="810810"/>
            <a:chOff x="0" y="1317339"/>
            <a:chExt cx="10515600" cy="8108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1A8E6E-53A2-1F94-DFDA-307B84664590}"/>
                </a:ext>
              </a:extLst>
            </p:cNvPr>
            <p:cNvSpPr/>
            <p:nvPr/>
          </p:nvSpPr>
          <p:spPr>
            <a:xfrm>
              <a:off x="0" y="131733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fillRef>
            <a:effectRef idx="0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D8528C90-8694-7821-A550-00AACB9569BF}"/>
                </a:ext>
              </a:extLst>
            </p:cNvPr>
            <p:cNvSpPr txBox="1"/>
            <p:nvPr/>
          </p:nvSpPr>
          <p:spPr>
            <a:xfrm>
              <a:off x="39580" y="135691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Exploring the 6 Numeric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6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1A9-207D-4DEC-6466-D2727D06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Deliverables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19DAF1-844C-F63A-67CE-D7297643E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704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73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CFDB-B8EA-AF42-3F16-FABBF04EF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D464-4B55-87FA-2B2B-3F3B3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Exploring the 6 Numeric Features</a:t>
            </a:r>
          </a:p>
          <a:p>
            <a:endParaRPr lang="en-GB" dirty="0"/>
          </a:p>
          <a:p>
            <a:r>
              <a:rPr lang="en-GB" sz="2400" dirty="0"/>
              <a:t>Plotted histograms, box plots and other plots to better understand the behaviour of each individual feature</a:t>
            </a:r>
          </a:p>
          <a:p>
            <a:r>
              <a:rPr lang="en-GB" sz="2400" dirty="0"/>
              <a:t>From these plots the following conclusions were made:</a:t>
            </a:r>
          </a:p>
          <a:p>
            <a:pPr lvl="1"/>
            <a:r>
              <a:rPr lang="en-GB" sz="2000" dirty="0"/>
              <a:t>The data is not normally distributed</a:t>
            </a:r>
          </a:p>
          <a:p>
            <a:pPr lvl="1"/>
            <a:r>
              <a:rPr lang="en-GB" sz="2000" dirty="0"/>
              <a:t>The data is generally skewed to the right</a:t>
            </a:r>
          </a:p>
          <a:p>
            <a:pPr lvl="1"/>
            <a:r>
              <a:rPr lang="en-GB" sz="2000" dirty="0"/>
              <a:t>There are some extreme outliers present in the dataset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A7F80-608D-3C77-7DD1-A7342B82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62D6F8-4F13-280E-2C3E-D7EE882BFB3F}"/>
              </a:ext>
            </a:extLst>
          </p:cNvPr>
          <p:cNvGrpSpPr/>
          <p:nvPr/>
        </p:nvGrpSpPr>
        <p:grpSpPr>
          <a:xfrm>
            <a:off x="838200" y="1587973"/>
            <a:ext cx="10515600" cy="810810"/>
            <a:chOff x="0" y="1317339"/>
            <a:chExt cx="10515600" cy="8108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C127203-D9D9-6A74-2967-98EA6F35D886}"/>
                </a:ext>
              </a:extLst>
            </p:cNvPr>
            <p:cNvSpPr/>
            <p:nvPr/>
          </p:nvSpPr>
          <p:spPr>
            <a:xfrm>
              <a:off x="0" y="131733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fillRef>
            <a:effectRef idx="0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1659B2E8-28AD-725E-F41C-7135BFC4E51D}"/>
                </a:ext>
              </a:extLst>
            </p:cNvPr>
            <p:cNvSpPr txBox="1"/>
            <p:nvPr/>
          </p:nvSpPr>
          <p:spPr>
            <a:xfrm>
              <a:off x="39580" y="135691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Exploring the 6 Numeric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93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4B4D3-3DC3-3F0C-D588-D542088F6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82C9-C9F5-BC09-227F-40E96672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CFAE-3037-9CDD-C597-0A29B67A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Outlier Handling</a:t>
            </a:r>
          </a:p>
          <a:p>
            <a:endParaRPr lang="en-GB" dirty="0"/>
          </a:p>
          <a:p>
            <a:r>
              <a:rPr lang="en-GB" sz="2400" dirty="0"/>
              <a:t>As previously mentioned, the boxplots and other plots reveal several outliers both per class, and in the overall dataset. An example is shown for </a:t>
            </a:r>
            <a:r>
              <a:rPr lang="en-GB" sz="2400" dirty="0" err="1"/>
              <a:t>sacral_slope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F4206-0766-A5A3-6477-5BD75A2C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789040"/>
            <a:ext cx="5800725" cy="292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DC601-74D0-FAFD-1251-DEC7E563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48" y="3665686"/>
            <a:ext cx="5800725" cy="2924175"/>
          </a:xfrm>
          <a:prstGeom prst="rect">
            <a:avLst/>
          </a:prstGeom>
        </p:spPr>
      </p:pic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058EA097-1A9E-910E-1E7A-98E0CD1E5EC2}"/>
              </a:ext>
            </a:extLst>
          </p:cNvPr>
          <p:cNvSpPr txBox="1"/>
          <p:nvPr/>
        </p:nvSpPr>
        <p:spPr>
          <a:xfrm>
            <a:off x="877780" y="1654789"/>
            <a:ext cx="10436440" cy="7316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ctr" anchorCtr="0">
            <a:noAutofit/>
          </a:bodyPr>
          <a:lstStyle/>
          <a:p>
            <a:pPr marL="0" lvl="0" indent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300" kern="1200" dirty="0"/>
              <a:t>Outlier Handling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719B4-F21D-72C3-E790-D605F83D393E}"/>
              </a:ext>
            </a:extLst>
          </p:cNvPr>
          <p:cNvGrpSpPr/>
          <p:nvPr/>
        </p:nvGrpSpPr>
        <p:grpSpPr>
          <a:xfrm>
            <a:off x="838200" y="1615209"/>
            <a:ext cx="10515600" cy="810810"/>
            <a:chOff x="0" y="2223189"/>
            <a:chExt cx="10515600" cy="8108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65968C0-3457-C482-521C-112E65019D3B}"/>
                </a:ext>
              </a:extLst>
            </p:cNvPr>
            <p:cNvSpPr/>
            <p:nvPr/>
          </p:nvSpPr>
          <p:spPr>
            <a:xfrm>
              <a:off x="0" y="222318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266491"/>
                <a:satOff val="-57579"/>
                <a:lumOff val="55014"/>
                <a:alphaOff val="0"/>
              </a:schemeClr>
            </a:fillRef>
            <a:effectRef idx="0">
              <a:schemeClr val="accent3">
                <a:shade val="50000"/>
                <a:hueOff val="-266491"/>
                <a:satOff val="-57579"/>
                <a:lumOff val="5501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0899AFA3-25B1-9E69-C9E0-BE9A0D53DFAC}"/>
                </a:ext>
              </a:extLst>
            </p:cNvPr>
            <p:cNvSpPr txBox="1"/>
            <p:nvPr/>
          </p:nvSpPr>
          <p:spPr>
            <a:xfrm>
              <a:off x="39580" y="226276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Outlier Handling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43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B47D6-875C-835A-BC3B-DE1764C4C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1588-0E80-7670-7CCA-212DC979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9BA0-9B13-D565-B726-59FD5620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Outlier Handling</a:t>
            </a:r>
          </a:p>
          <a:p>
            <a:endParaRPr lang="en-GB" dirty="0"/>
          </a:p>
          <a:p>
            <a:r>
              <a:rPr lang="en-GB" sz="2400" dirty="0"/>
              <a:t>As previously mentioned, the Boxplots and Scatter plots revealed several outliers both per class, and in the overall dataset.</a:t>
            </a:r>
          </a:p>
          <a:p>
            <a:r>
              <a:rPr lang="en-GB" sz="2400" dirty="0"/>
              <a:t>Several methods of detecting outliers were trialled:</a:t>
            </a:r>
          </a:p>
          <a:p>
            <a:pPr lvl="1"/>
            <a:r>
              <a:rPr lang="en-GB" sz="2000" dirty="0"/>
              <a:t>Interquartile range</a:t>
            </a:r>
          </a:p>
          <a:p>
            <a:pPr lvl="1"/>
            <a:r>
              <a:rPr lang="en-GB" sz="2000" dirty="0"/>
              <a:t>Z-score</a:t>
            </a:r>
          </a:p>
          <a:p>
            <a:pPr lvl="1"/>
            <a:r>
              <a:rPr lang="en-GB" sz="2000" dirty="0"/>
              <a:t>Median of the absolute deviations (MAD)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C881A0-C357-A1AA-6763-578418A6593B}"/>
              </a:ext>
            </a:extLst>
          </p:cNvPr>
          <p:cNvGrpSpPr/>
          <p:nvPr/>
        </p:nvGrpSpPr>
        <p:grpSpPr>
          <a:xfrm>
            <a:off x="838200" y="1615209"/>
            <a:ext cx="10515600" cy="810810"/>
            <a:chOff x="0" y="2223189"/>
            <a:chExt cx="10515600" cy="8108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BAEB72F-B85C-F76C-45BE-1FD0B8A3FA36}"/>
                </a:ext>
              </a:extLst>
            </p:cNvPr>
            <p:cNvSpPr/>
            <p:nvPr/>
          </p:nvSpPr>
          <p:spPr>
            <a:xfrm>
              <a:off x="0" y="222318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266491"/>
                <a:satOff val="-57579"/>
                <a:lumOff val="55014"/>
                <a:alphaOff val="0"/>
              </a:schemeClr>
            </a:fillRef>
            <a:effectRef idx="0">
              <a:schemeClr val="accent3">
                <a:shade val="50000"/>
                <a:hueOff val="-266491"/>
                <a:satOff val="-57579"/>
                <a:lumOff val="5501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961A6BB-8E83-3413-2FCE-B5A61CAE78D8}"/>
                </a:ext>
              </a:extLst>
            </p:cNvPr>
            <p:cNvSpPr txBox="1"/>
            <p:nvPr/>
          </p:nvSpPr>
          <p:spPr>
            <a:xfrm>
              <a:off x="39580" y="226276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Outlier Handling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143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2C281-6724-C24D-DB22-953335500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4FD6-C1A7-122A-A844-31758301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361C-CE19-535D-C20D-00E91F46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Outlier Handling</a:t>
            </a:r>
          </a:p>
          <a:p>
            <a:endParaRPr lang="en-GB" dirty="0"/>
          </a:p>
          <a:p>
            <a:r>
              <a:rPr lang="en-GB" sz="2400" dirty="0"/>
              <a:t>As previously mentioned, the Boxplots and Scatter plots reveal several outliers both per class, and in the overall dataset.</a:t>
            </a:r>
          </a:p>
          <a:p>
            <a:r>
              <a:rPr lang="en-GB" sz="2400" dirty="0"/>
              <a:t>Several methods of detecting outliers were trialled:</a:t>
            </a:r>
          </a:p>
          <a:p>
            <a:pPr lvl="1"/>
            <a:r>
              <a:rPr lang="en-GB" sz="2000" dirty="0"/>
              <a:t>Interquartile range: 26 outliers detected</a:t>
            </a:r>
          </a:p>
          <a:p>
            <a:pPr lvl="1"/>
            <a:r>
              <a:rPr lang="en-GB" sz="2000" dirty="0"/>
              <a:t>Z-score: 10 outliers detected</a:t>
            </a:r>
          </a:p>
          <a:p>
            <a:pPr lvl="1"/>
            <a:r>
              <a:rPr lang="en-GB" sz="2000" dirty="0"/>
              <a:t>Median of the absolute deviations (MAD): 16 outliers detected</a:t>
            </a:r>
          </a:p>
          <a:p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D5F5CD-1395-7462-853A-8E64BFF9A838}"/>
              </a:ext>
            </a:extLst>
          </p:cNvPr>
          <p:cNvGrpSpPr/>
          <p:nvPr/>
        </p:nvGrpSpPr>
        <p:grpSpPr>
          <a:xfrm>
            <a:off x="838200" y="1615209"/>
            <a:ext cx="10515600" cy="810810"/>
            <a:chOff x="0" y="2223189"/>
            <a:chExt cx="10515600" cy="8108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AC6A71E-F06F-3083-563A-15DDC6A920D3}"/>
                </a:ext>
              </a:extLst>
            </p:cNvPr>
            <p:cNvSpPr/>
            <p:nvPr/>
          </p:nvSpPr>
          <p:spPr>
            <a:xfrm>
              <a:off x="0" y="222318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266491"/>
                <a:satOff val="-57579"/>
                <a:lumOff val="55014"/>
                <a:alphaOff val="0"/>
              </a:schemeClr>
            </a:fillRef>
            <a:effectRef idx="0">
              <a:schemeClr val="accent3">
                <a:shade val="50000"/>
                <a:hueOff val="-266491"/>
                <a:satOff val="-57579"/>
                <a:lumOff val="5501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B3B46BAB-0F75-1DF6-9E12-BD8A7B5484DB}"/>
                </a:ext>
              </a:extLst>
            </p:cNvPr>
            <p:cNvSpPr txBox="1"/>
            <p:nvPr/>
          </p:nvSpPr>
          <p:spPr>
            <a:xfrm>
              <a:off x="39580" y="226276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Outlier Handling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17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8A6A8-74C9-1E43-1AC1-90D653018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590C-C929-B2F3-A89E-B466502C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009A-5C8E-6696-780C-7EAB4AA0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Outlier Handling</a:t>
            </a:r>
          </a:p>
          <a:p>
            <a:endParaRPr lang="en-GB" dirty="0"/>
          </a:p>
          <a:p>
            <a:r>
              <a:rPr lang="en-GB" sz="2400" dirty="0"/>
              <a:t>Discussion with medical professionals indicated that most of these outliers were physically possible, and so still encoded information about the natural variation of a population.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Ultimately only one outlier was removed, as this datapoint was described to be highly improbable.</a:t>
            </a:r>
          </a:p>
          <a:p>
            <a:endParaRPr lang="en-GB" sz="32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D36F0-9811-3735-595F-996063C2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4296821"/>
            <a:ext cx="5080645" cy="256117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3AB30EE-7394-F89F-6322-7BD668D6D9CC}"/>
              </a:ext>
            </a:extLst>
          </p:cNvPr>
          <p:cNvSpPr/>
          <p:nvPr/>
        </p:nvSpPr>
        <p:spPr>
          <a:xfrm>
            <a:off x="8904312" y="5517232"/>
            <a:ext cx="28803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DF2E9D-8888-F2AB-1E1D-E55BAE6E9281}"/>
              </a:ext>
            </a:extLst>
          </p:cNvPr>
          <p:cNvSpPr/>
          <p:nvPr/>
        </p:nvSpPr>
        <p:spPr>
          <a:xfrm>
            <a:off x="8904312" y="6021288"/>
            <a:ext cx="28803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B4CDE6-DCE1-15D7-F17F-30A267ACB5AE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9192344" y="5697252"/>
            <a:ext cx="432048" cy="281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0E2F19-3275-35D6-8CCB-1BDADF371366}"/>
              </a:ext>
            </a:extLst>
          </p:cNvPr>
          <p:cNvCxnSpPr>
            <a:cxnSpLocks/>
          </p:cNvCxnSpPr>
          <p:nvPr/>
        </p:nvCxnSpPr>
        <p:spPr>
          <a:xfrm flipH="1">
            <a:off x="9172694" y="6021288"/>
            <a:ext cx="451698" cy="177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96CC6E-098E-98A2-FCEC-2F6E7CB3344C}"/>
              </a:ext>
            </a:extLst>
          </p:cNvPr>
          <p:cNvSpPr txBox="1"/>
          <p:nvPr/>
        </p:nvSpPr>
        <p:spPr>
          <a:xfrm>
            <a:off x="9572819" y="565553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Erroneous datapoint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A1749E-3CB2-93D9-96AE-46811D09ED6B}"/>
              </a:ext>
            </a:extLst>
          </p:cNvPr>
          <p:cNvGrpSpPr/>
          <p:nvPr/>
        </p:nvGrpSpPr>
        <p:grpSpPr>
          <a:xfrm>
            <a:off x="838200" y="1615209"/>
            <a:ext cx="10515600" cy="810810"/>
            <a:chOff x="0" y="2223189"/>
            <a:chExt cx="10515600" cy="81081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ED8799F-4DE4-9078-6028-16D3B0140E5D}"/>
                </a:ext>
              </a:extLst>
            </p:cNvPr>
            <p:cNvSpPr/>
            <p:nvPr/>
          </p:nvSpPr>
          <p:spPr>
            <a:xfrm>
              <a:off x="0" y="222318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266491"/>
                <a:satOff val="-57579"/>
                <a:lumOff val="55014"/>
                <a:alphaOff val="0"/>
              </a:schemeClr>
            </a:fillRef>
            <a:effectRef idx="0">
              <a:schemeClr val="accent3">
                <a:shade val="50000"/>
                <a:hueOff val="-266491"/>
                <a:satOff val="-57579"/>
                <a:lumOff val="5501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FB82B062-F65A-C151-56D4-1B91697C4B28}"/>
                </a:ext>
              </a:extLst>
            </p:cNvPr>
            <p:cNvSpPr txBox="1"/>
            <p:nvPr/>
          </p:nvSpPr>
          <p:spPr>
            <a:xfrm>
              <a:off x="39580" y="226276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Outlier Handling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778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A91AD-1FB8-B26D-9EDB-A9B6CCF4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5D35BA3-434A-6117-BE74-3075BFFBA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219017"/>
            <a:ext cx="6123059" cy="5606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8C4DC-0021-1B30-3AB4-6FAAA37D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C43C-A1BB-B720-C763-F648103D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591946"/>
            <a:ext cx="5187008" cy="4351338"/>
          </a:xfrm>
        </p:spPr>
        <p:txBody>
          <a:bodyPr>
            <a:normAutofit/>
          </a:bodyPr>
          <a:lstStyle/>
          <a:p>
            <a:r>
              <a:rPr lang="en-GB" dirty="0"/>
              <a:t>Correlation Analysis and Principal Component Analysis (PCA)</a:t>
            </a:r>
          </a:p>
          <a:p>
            <a:endParaRPr lang="en-GB" sz="2400" dirty="0"/>
          </a:p>
          <a:p>
            <a:r>
              <a:rPr lang="en-GB" sz="2000" dirty="0"/>
              <a:t>Redundancy in the set of provided input features (high correlation).</a:t>
            </a:r>
          </a:p>
          <a:p>
            <a:r>
              <a:rPr lang="en-GB" sz="2000" dirty="0"/>
              <a:t>Machine learning models generally require independent input features to avoid biasing the model to a particular input.</a:t>
            </a:r>
          </a:p>
          <a:p>
            <a:r>
              <a:rPr lang="en-GB" sz="2000" dirty="0"/>
              <a:t>The heatmap displays features with high correlation in dark green, and low correlation in white</a:t>
            </a:r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69592B-CA9E-3876-1913-F9FD314194B5}"/>
              </a:ext>
            </a:extLst>
          </p:cNvPr>
          <p:cNvSpPr txBox="1"/>
          <p:nvPr/>
        </p:nvSpPr>
        <p:spPr>
          <a:xfrm>
            <a:off x="982984" y="6160948"/>
            <a:ext cx="559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Note: The diagonal of dark green (correlation =1) can be ignored as this is feature self correlation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C2E773-5F6F-2C01-D247-949395CA70C8}"/>
              </a:ext>
            </a:extLst>
          </p:cNvPr>
          <p:cNvGrpSpPr/>
          <p:nvPr/>
        </p:nvGrpSpPr>
        <p:grpSpPr>
          <a:xfrm>
            <a:off x="764977" y="1512248"/>
            <a:ext cx="4901860" cy="1302878"/>
            <a:chOff x="0" y="3129039"/>
            <a:chExt cx="10515600" cy="81081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A20926-15BF-6EE5-AA6A-FCD9547C2ACA}"/>
                </a:ext>
              </a:extLst>
            </p:cNvPr>
            <p:cNvSpPr/>
            <p:nvPr/>
          </p:nvSpPr>
          <p:spPr>
            <a:xfrm>
              <a:off x="0" y="312903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fillRef>
            <a:effectRef idx="0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5B0E97AB-B8A2-3C87-6375-A9A3786C2812}"/>
                </a:ext>
              </a:extLst>
            </p:cNvPr>
            <p:cNvSpPr txBox="1"/>
            <p:nvPr/>
          </p:nvSpPr>
          <p:spPr>
            <a:xfrm>
              <a:off x="39580" y="316861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Correlation Analysis and Principal Component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34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E6E45-871F-DCC6-689B-2DC0C560C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103AFFC-DAB9-5301-4AE4-C9C95E49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1219017"/>
            <a:ext cx="6123059" cy="5606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D3F5BF-CC9A-749E-5EB4-B9F50C01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9433-DC4A-4B61-882A-E470E940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5331024" cy="4896544"/>
          </a:xfrm>
        </p:spPr>
        <p:txBody>
          <a:bodyPr>
            <a:normAutofit fontScale="62500" lnSpcReduction="20000"/>
          </a:bodyPr>
          <a:lstStyle/>
          <a:p>
            <a:r>
              <a:rPr lang="en-GB" sz="4500" dirty="0"/>
              <a:t>Correlation Analysis and Principal Component Analysis (PCA)</a:t>
            </a:r>
          </a:p>
          <a:p>
            <a:endParaRPr lang="en-GB" dirty="0"/>
          </a:p>
          <a:p>
            <a:r>
              <a:rPr lang="en-GB" sz="3200" dirty="0"/>
              <a:t>Significant correlation between sacral_slope, lumbar_lordosis_angle and pelvic_incidence.</a:t>
            </a:r>
          </a:p>
          <a:p>
            <a:r>
              <a:rPr lang="en-GB" sz="3200" dirty="0"/>
              <a:t>It was discovered that:</a:t>
            </a:r>
          </a:p>
          <a:p>
            <a:pPr marL="0" indent="0">
              <a:buNone/>
            </a:pPr>
            <a:r>
              <a:rPr lang="en-GB" sz="3200" dirty="0"/>
              <a:t>“pelivc_incidence = pelivic_tilt + sacral_slope”</a:t>
            </a:r>
          </a:p>
          <a:p>
            <a:r>
              <a:rPr lang="en-GB" sz="3200" dirty="0"/>
              <a:t>Research also showed that lumbar_lordosis_angle is generally within 9 degrees of pelvic_incidence</a:t>
            </a:r>
          </a:p>
          <a:p>
            <a:r>
              <a:rPr lang="en-GB" sz="3200" dirty="0"/>
              <a:t>Therefore, both pelvic_tilt, sacral_slope and lumbar_lordosis could potentially be dropped as input features, as their information is encoded in pelvic_incidence 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20395-A887-14C4-F67A-839417D0B05D}"/>
              </a:ext>
            </a:extLst>
          </p:cNvPr>
          <p:cNvSpPr/>
          <p:nvPr/>
        </p:nvSpPr>
        <p:spPr>
          <a:xfrm>
            <a:off x="6911292" y="3573016"/>
            <a:ext cx="696875" cy="684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61F2F-A253-D995-4D4C-33B95F0610BF}"/>
              </a:ext>
            </a:extLst>
          </p:cNvPr>
          <p:cNvSpPr/>
          <p:nvPr/>
        </p:nvSpPr>
        <p:spPr>
          <a:xfrm>
            <a:off x="6911292" y="2832957"/>
            <a:ext cx="696875" cy="712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6A55FF-B067-E395-FA81-E20B4DA55D93}"/>
              </a:ext>
            </a:extLst>
          </p:cNvPr>
          <p:cNvGrpSpPr/>
          <p:nvPr/>
        </p:nvGrpSpPr>
        <p:grpSpPr>
          <a:xfrm rot="16200000">
            <a:off x="8724198" y="1039075"/>
            <a:ext cx="696875" cy="1424893"/>
            <a:chOff x="8982249" y="2026547"/>
            <a:chExt cx="696875" cy="14248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1D9649-5D6E-620D-298D-41933C59AC41}"/>
                </a:ext>
              </a:extLst>
            </p:cNvPr>
            <p:cNvSpPr/>
            <p:nvPr/>
          </p:nvSpPr>
          <p:spPr>
            <a:xfrm>
              <a:off x="8982249" y="2766606"/>
              <a:ext cx="696875" cy="6848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2DF2AA-D1FB-873C-A5E3-5CA067841A3F}"/>
                </a:ext>
              </a:extLst>
            </p:cNvPr>
            <p:cNvSpPr/>
            <p:nvPr/>
          </p:nvSpPr>
          <p:spPr>
            <a:xfrm>
              <a:off x="8982249" y="2026547"/>
              <a:ext cx="696875" cy="7124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8E99D-9950-6E08-A342-64328F0086F6}"/>
              </a:ext>
            </a:extLst>
          </p:cNvPr>
          <p:cNvGrpSpPr/>
          <p:nvPr/>
        </p:nvGrpSpPr>
        <p:grpSpPr>
          <a:xfrm>
            <a:off x="906109" y="1609777"/>
            <a:ext cx="4760727" cy="1223180"/>
            <a:chOff x="0" y="3129039"/>
            <a:chExt cx="10515600" cy="81081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46C32B3-A75B-A7B9-FB01-DF1793658663}"/>
                </a:ext>
              </a:extLst>
            </p:cNvPr>
            <p:cNvSpPr/>
            <p:nvPr/>
          </p:nvSpPr>
          <p:spPr>
            <a:xfrm>
              <a:off x="0" y="312903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fillRef>
            <a:effectRef idx="0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CBAEB799-E8C0-7EF3-39AC-2F060414C84B}"/>
                </a:ext>
              </a:extLst>
            </p:cNvPr>
            <p:cNvSpPr txBox="1"/>
            <p:nvPr/>
          </p:nvSpPr>
          <p:spPr>
            <a:xfrm>
              <a:off x="79160" y="3163191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Correlation Analysis and Principal Component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89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1E10-6BEB-0B4E-7A31-6F0219BDE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4E746D-A36A-039B-67E4-348D5ED7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092" y="1561114"/>
            <a:ext cx="6238038" cy="4892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D67F3-9F83-40F2-9984-3D706A99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CFA4-3B80-D056-7F50-9D7CE90A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42671"/>
            <a:ext cx="5187008" cy="4892217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Correlation Analysis and Principal Component Analysis (PCA)</a:t>
            </a:r>
          </a:p>
          <a:p>
            <a:endParaRPr lang="en-GB" dirty="0"/>
          </a:p>
          <a:p>
            <a:r>
              <a:rPr lang="en-GB" sz="2400" dirty="0"/>
              <a:t>Can we further reduce the set of input features using PCA?</a:t>
            </a:r>
          </a:p>
          <a:p>
            <a:r>
              <a:rPr lang="en-GB" sz="2400" dirty="0"/>
              <a:t>PCA creates new axis within the data that maximises the variance captured.</a:t>
            </a:r>
          </a:p>
          <a:p>
            <a:r>
              <a:rPr lang="en-GB" sz="2400" dirty="0"/>
              <a:t>The Scree plot opposite shows the cumulative variance captured by increasing the number of principal components</a:t>
            </a:r>
          </a:p>
          <a:p>
            <a:r>
              <a:rPr lang="en-GB" sz="2400" dirty="0"/>
              <a:t>Around 85% of the original dataset can be captured by only using 3 principal components</a:t>
            </a:r>
          </a:p>
          <a:p>
            <a:r>
              <a:rPr lang="en-GB" sz="2400" dirty="0"/>
              <a:t>Decreasing returns when incorporating higher order principal components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28777-BCB9-9C92-4A55-48C9058D311C}"/>
              </a:ext>
            </a:extLst>
          </p:cNvPr>
          <p:cNvSpPr txBox="1"/>
          <p:nvPr/>
        </p:nvSpPr>
        <p:spPr>
          <a:xfrm>
            <a:off x="6701256" y="1848896"/>
            <a:ext cx="451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54% of the dataset captured by PC1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D6B5D-CECD-9965-451A-B924E729CBC8}"/>
              </a:ext>
            </a:extLst>
          </p:cNvPr>
          <p:cNvSpPr txBox="1"/>
          <p:nvPr/>
        </p:nvSpPr>
        <p:spPr>
          <a:xfrm>
            <a:off x="8531731" y="4394817"/>
            <a:ext cx="451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87% of the dataset captured by </a:t>
            </a:r>
          </a:p>
          <a:p>
            <a:r>
              <a:rPr lang="en-GB" dirty="0"/>
              <a:t>	PC1,PC2 and PC3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80E2D-6806-C994-8A52-563571FC0A52}"/>
              </a:ext>
            </a:extLst>
          </p:cNvPr>
          <p:cNvCxnSpPr/>
          <p:nvPr/>
        </p:nvCxnSpPr>
        <p:spPr>
          <a:xfrm>
            <a:off x="3727939" y="1848896"/>
            <a:ext cx="3908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7257EE-842C-3A34-29CA-009EE8D42E1A}"/>
              </a:ext>
            </a:extLst>
          </p:cNvPr>
          <p:cNvCxnSpPr/>
          <p:nvPr/>
        </p:nvCxnSpPr>
        <p:spPr>
          <a:xfrm>
            <a:off x="6360607" y="1989574"/>
            <a:ext cx="241160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EC55CE-CDE4-3C5F-7116-036F0D540A1F}"/>
              </a:ext>
            </a:extLst>
          </p:cNvPr>
          <p:cNvCxnSpPr>
            <a:cxnSpLocks/>
          </p:cNvCxnSpPr>
          <p:nvPr/>
        </p:nvCxnSpPr>
        <p:spPr>
          <a:xfrm>
            <a:off x="6360606" y="4935416"/>
            <a:ext cx="2260879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9ADCC1-1B48-42A0-6BA9-087B87E88193}"/>
              </a:ext>
            </a:extLst>
          </p:cNvPr>
          <p:cNvCxnSpPr>
            <a:cxnSpLocks/>
          </p:cNvCxnSpPr>
          <p:nvPr/>
        </p:nvCxnSpPr>
        <p:spPr>
          <a:xfrm>
            <a:off x="6360606" y="5841443"/>
            <a:ext cx="5335675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3BE240-80E3-A32E-E4FF-98D07C851585}"/>
              </a:ext>
            </a:extLst>
          </p:cNvPr>
          <p:cNvSpPr txBox="1"/>
          <p:nvPr/>
        </p:nvSpPr>
        <p:spPr>
          <a:xfrm>
            <a:off x="7491045" y="5511999"/>
            <a:ext cx="451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100% of the dataset captured by all 6 PC’s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CD1A80-BCF2-F7E1-408A-CA887127AB26}"/>
              </a:ext>
            </a:extLst>
          </p:cNvPr>
          <p:cNvGrpSpPr/>
          <p:nvPr/>
        </p:nvGrpSpPr>
        <p:grpSpPr>
          <a:xfrm>
            <a:off x="906109" y="1609777"/>
            <a:ext cx="4760727" cy="1223180"/>
            <a:chOff x="0" y="3129039"/>
            <a:chExt cx="10515600" cy="81081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3F9900C-8A4D-C9D8-A608-CB76822C90BE}"/>
                </a:ext>
              </a:extLst>
            </p:cNvPr>
            <p:cNvSpPr/>
            <p:nvPr/>
          </p:nvSpPr>
          <p:spPr>
            <a:xfrm>
              <a:off x="0" y="312903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fillRef>
            <a:effectRef idx="0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E5B7D8A6-A4FF-CD07-F179-6AB4742CEE85}"/>
                </a:ext>
              </a:extLst>
            </p:cNvPr>
            <p:cNvSpPr txBox="1"/>
            <p:nvPr/>
          </p:nvSpPr>
          <p:spPr>
            <a:xfrm>
              <a:off x="79160" y="3163191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Correlation Analysis and Principal Component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276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FBB49-41C3-B6F0-CD45-B3C703652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C074-7ED2-6909-2310-23A8D668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8ABD-E9C8-7348-66EC-CAACB21A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5187008" cy="4351338"/>
          </a:xfrm>
        </p:spPr>
        <p:txBody>
          <a:bodyPr>
            <a:normAutofit/>
          </a:bodyPr>
          <a:lstStyle/>
          <a:p>
            <a:r>
              <a:rPr lang="en-GB" dirty="0"/>
              <a:t>Correlation Analysis and Principal Component Analysis (PCA)</a:t>
            </a:r>
          </a:p>
          <a:p>
            <a:endParaRPr lang="en-GB" dirty="0"/>
          </a:p>
          <a:p>
            <a:r>
              <a:rPr lang="en-GB" sz="2000" dirty="0"/>
              <a:t>Using the first three Principal components, the dataset was modelled in 3 dimensions.</a:t>
            </a:r>
          </a:p>
          <a:p>
            <a:r>
              <a:rPr lang="en-GB" sz="2000" dirty="0"/>
              <a:t>For the standard challenge, it is possible to see the central cluster of normal spinal classifications.</a:t>
            </a:r>
          </a:p>
          <a:p>
            <a:r>
              <a:rPr lang="en-GB" sz="2000" dirty="0"/>
              <a:t>Abnormalities in spinal classifications radiate out from this central cluster.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F2EC8-8E6F-E3C4-F523-E488E2A92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1412776"/>
            <a:ext cx="5160616" cy="52687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B8EAC34-EFCE-C73B-DC6B-FE36C86939B3}"/>
              </a:ext>
            </a:extLst>
          </p:cNvPr>
          <p:cNvGrpSpPr/>
          <p:nvPr/>
        </p:nvGrpSpPr>
        <p:grpSpPr>
          <a:xfrm>
            <a:off x="900914" y="1772816"/>
            <a:ext cx="4760727" cy="1223180"/>
            <a:chOff x="32730" y="3129039"/>
            <a:chExt cx="10515600" cy="8108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14D35FD-DB8C-0254-44FF-53D81F4045F9}"/>
                </a:ext>
              </a:extLst>
            </p:cNvPr>
            <p:cNvSpPr/>
            <p:nvPr/>
          </p:nvSpPr>
          <p:spPr>
            <a:xfrm>
              <a:off x="32730" y="312903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fillRef>
            <a:effectRef idx="0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E4325E42-0C4D-B466-E7AB-9432EB138347}"/>
                </a:ext>
              </a:extLst>
            </p:cNvPr>
            <p:cNvSpPr txBox="1"/>
            <p:nvPr/>
          </p:nvSpPr>
          <p:spPr>
            <a:xfrm>
              <a:off x="79160" y="3163191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Correlation Analysis and Principal Component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980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274B8-535E-CF8E-8CC9-11C1BFFD6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DD9-F886-5915-99D8-6E455B93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C5D2D-13F5-9A07-04BE-BAF7568F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412776"/>
            <a:ext cx="5187008" cy="52957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87A68D-19AB-D54C-2FA5-EAFD04BF7EBE}"/>
              </a:ext>
            </a:extLst>
          </p:cNvPr>
          <p:cNvSpPr txBox="1">
            <a:spLocks/>
          </p:cNvSpPr>
          <p:nvPr/>
        </p:nvSpPr>
        <p:spPr>
          <a:xfrm>
            <a:off x="767408" y="1772816"/>
            <a:ext cx="51870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Correlation Analysis and Principal Component Analysis (PCA)</a:t>
            </a:r>
          </a:p>
          <a:p>
            <a:endParaRPr lang="en-GB" sz="2600" dirty="0"/>
          </a:p>
          <a:p>
            <a:r>
              <a:rPr lang="en-GB" sz="2000" dirty="0"/>
              <a:t>Using the first three Principal components, the dataset was modelled in 3 dimensions.</a:t>
            </a:r>
          </a:p>
          <a:p>
            <a:r>
              <a:rPr lang="en-GB" sz="2000" dirty="0"/>
              <a:t>The central cluster of ‘normal’ behaviour is still visible in the bonus challenge.</a:t>
            </a:r>
          </a:p>
          <a:p>
            <a:r>
              <a:rPr lang="en-GB" sz="2000" dirty="0"/>
              <a:t>The separation between ‘hernia’ and ‘spondylolisthesis’ classifications is less prominent. </a:t>
            </a:r>
          </a:p>
          <a:p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E6B0B9-BBA9-96FC-2341-03AF105C05DB}"/>
              </a:ext>
            </a:extLst>
          </p:cNvPr>
          <p:cNvGrpSpPr/>
          <p:nvPr/>
        </p:nvGrpSpPr>
        <p:grpSpPr>
          <a:xfrm>
            <a:off x="900914" y="1730227"/>
            <a:ext cx="4760727" cy="1223180"/>
            <a:chOff x="0" y="3129039"/>
            <a:chExt cx="10515600" cy="81081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9B7B25-3AF0-98A6-6E50-BF1A3013391D}"/>
                </a:ext>
              </a:extLst>
            </p:cNvPr>
            <p:cNvSpPr/>
            <p:nvPr/>
          </p:nvSpPr>
          <p:spPr>
            <a:xfrm>
              <a:off x="0" y="312903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fillRef>
            <a:effectRef idx="0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E669DF5-14BB-B873-C1D1-5B8C815489C6}"/>
                </a:ext>
              </a:extLst>
            </p:cNvPr>
            <p:cNvSpPr txBox="1"/>
            <p:nvPr/>
          </p:nvSpPr>
          <p:spPr>
            <a:xfrm>
              <a:off x="79160" y="3163191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Correlation Analysis and Principal Component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15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83E57-B22B-E5E1-3DB4-0C4E108C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0120-3CE3-126E-D688-416E54E1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/>
              <a:t>Setup Guide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F4AF9-1B62-8EDB-CA87-9F6DA0DCA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612" y="1318271"/>
            <a:ext cx="5157787" cy="823912"/>
          </a:xfrm>
        </p:spPr>
        <p:txBody>
          <a:bodyPr>
            <a:normAutofit/>
          </a:bodyPr>
          <a:lstStyle/>
          <a:p>
            <a:r>
              <a:rPr lang="en-GB" sz="2800" dirty="0"/>
              <a:t>Visual Studio Code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045FBBA-6AD7-1A2B-2FAB-2E4B874649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4298922"/>
              </p:ext>
            </p:extLst>
          </p:nvPr>
        </p:nvGraphicFramePr>
        <p:xfrm>
          <a:off x="979612" y="214218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9AA2CD-FE01-7D68-A948-318144A9E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318271"/>
            <a:ext cx="5183188" cy="823912"/>
          </a:xfrm>
        </p:spPr>
        <p:txBody>
          <a:bodyPr>
            <a:normAutofit/>
          </a:bodyPr>
          <a:lstStyle/>
          <a:p>
            <a:r>
              <a:rPr lang="en-GB" sz="2800" dirty="0"/>
              <a:t>Google Collab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06B3BB3-FF20-7723-4FBB-5158BDC11E8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39891471"/>
              </p:ext>
            </p:extLst>
          </p:nvPr>
        </p:nvGraphicFramePr>
        <p:xfrm>
          <a:off x="6312024" y="2142183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C0D1C02-486F-F3F6-1FED-B36DEF57020E}"/>
              </a:ext>
            </a:extLst>
          </p:cNvPr>
          <p:cNvSpPr txBox="1">
            <a:spLocks/>
          </p:cNvSpPr>
          <p:nvPr/>
        </p:nvSpPr>
        <p:spPr>
          <a:xfrm>
            <a:off x="979612" y="5753183"/>
            <a:ext cx="10515600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the code, setup instructions and hackathon resources referenced in this submission can be found in our project GitHub repository, available at : </a:t>
            </a: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https://github.com/yusiGM/StrykerAI2024</a:t>
            </a: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This slide in combination with the ‘requirements.txt’ file target the “Environment Information” deliverable. The “Model and Inference Code deliverable” is addressed by the ‘</a:t>
            </a:r>
            <a:r>
              <a:rPr lang="en-GB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Stryker_AI_Hackathon_notebook.ipynb</a:t>
            </a: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 file. </a:t>
            </a:r>
          </a:p>
        </p:txBody>
      </p:sp>
    </p:spTree>
    <p:extLst>
      <p:ext uri="{BB962C8B-B14F-4D97-AF65-F5344CB8AC3E}">
        <p14:creationId xmlns:p14="http://schemas.microsoft.com/office/powerpoint/2010/main" val="4123013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523C-35B7-2F4B-1915-180A19E5B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592BD9-A13C-0F74-26BE-FE1BEE90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15" y="1412776"/>
            <a:ext cx="6494585" cy="5282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815A1-15A6-765F-0DDD-CA2D67B9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009F-EFBF-C5A2-34C3-ACC20AA4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4932439" cy="468052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Correlation Analysis and Principal Component Analysis (PCA)</a:t>
            </a:r>
          </a:p>
          <a:p>
            <a:endParaRPr lang="en-GB" dirty="0"/>
          </a:p>
          <a:p>
            <a:r>
              <a:rPr lang="en-GB" sz="2000" dirty="0"/>
              <a:t>Contribution of each of the 6 features to each of the principal components depicted using a heatmap.</a:t>
            </a:r>
          </a:p>
          <a:p>
            <a:r>
              <a:rPr lang="en-GB" sz="2000" dirty="0"/>
              <a:t>Large magnitude contributions between features and PC’s are depicted in dark green.</a:t>
            </a:r>
          </a:p>
          <a:p>
            <a:r>
              <a:rPr lang="en-GB" sz="2000" dirty="0" err="1"/>
              <a:t>eg</a:t>
            </a:r>
            <a:r>
              <a:rPr lang="en-GB" sz="2000" dirty="0"/>
              <a:t> PC4 is primarily built from degree_spondylolisthesis, with lesser contributions from lumbar_lordosis_angle and pelvic_radius and negligible contributions from pelvic_tilt.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79A5B-9E0D-1F65-682D-625DCC1CC47B}"/>
              </a:ext>
            </a:extLst>
          </p:cNvPr>
          <p:cNvSpPr/>
          <p:nvPr/>
        </p:nvSpPr>
        <p:spPr>
          <a:xfrm rot="16200000">
            <a:off x="7824274" y="3525216"/>
            <a:ext cx="696877" cy="89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E2E829-0FC8-A7A6-7EC4-1288E14C6CCD}"/>
              </a:ext>
            </a:extLst>
          </p:cNvPr>
          <p:cNvSpPr/>
          <p:nvPr/>
        </p:nvSpPr>
        <p:spPr>
          <a:xfrm rot="16200000">
            <a:off x="10494642" y="3525216"/>
            <a:ext cx="696877" cy="89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85BE91-A8D3-E0AE-4AAE-EDAA5B09011E}"/>
              </a:ext>
            </a:extLst>
          </p:cNvPr>
          <p:cNvGrpSpPr/>
          <p:nvPr/>
        </p:nvGrpSpPr>
        <p:grpSpPr>
          <a:xfrm>
            <a:off x="704652" y="1730227"/>
            <a:ext cx="4760727" cy="1223180"/>
            <a:chOff x="0" y="3129039"/>
            <a:chExt cx="10515600" cy="81081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F13C149-FFC3-0A48-D3E8-C85607F6CE85}"/>
                </a:ext>
              </a:extLst>
            </p:cNvPr>
            <p:cNvSpPr/>
            <p:nvPr/>
          </p:nvSpPr>
          <p:spPr>
            <a:xfrm>
              <a:off x="0" y="3129039"/>
              <a:ext cx="10515600" cy="8108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fillRef>
            <a:effectRef idx="0">
              <a:schemeClr val="accent3">
                <a:shade val="50000"/>
                <a:hueOff val="-133245"/>
                <a:satOff val="-28790"/>
                <a:lumOff val="275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ACD976E-46F4-6B27-4789-451085F2A30D}"/>
                </a:ext>
              </a:extLst>
            </p:cNvPr>
            <p:cNvSpPr txBox="1"/>
            <p:nvPr/>
          </p:nvSpPr>
          <p:spPr>
            <a:xfrm>
              <a:off x="39580" y="3168619"/>
              <a:ext cx="10436440" cy="731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Correlation Analysis and Principal Component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25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A91D1-E902-5200-F253-9123B1B75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FEEA-DF7F-F1D5-10D1-F25AEE4B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C03D8B-0830-D40B-4609-087FAABDD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127385"/>
              </p:ext>
            </p:extLst>
          </p:nvPr>
        </p:nvGraphicFramePr>
        <p:xfrm>
          <a:off x="764976" y="177281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245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D6CBC-AD3B-FB16-FAA7-E07A26F2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443E-280E-30A7-34B1-F5423C1E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1EDC-6F2F-CDC0-6203-061B4BFB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/>
              <a:t>Pre-Processing</a:t>
            </a:r>
          </a:p>
          <a:p>
            <a:pPr lvl="1"/>
            <a:r>
              <a:rPr lang="en-GB" sz="2600" dirty="0"/>
              <a:t>Data scaling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sz="2600" b="1" dirty="0"/>
              <a:t>Scaling in Pre-Processing: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Ensures features with varying ranges contribute equally, avoiding bias towards features with larger magnitudes.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Facilitates faster convergence in gradient descent algorithms.</a:t>
            </a:r>
          </a:p>
          <a:p>
            <a:pPr marL="0" indent="0">
              <a:buNone/>
            </a:pPr>
            <a:r>
              <a:rPr lang="en-GB" sz="2600" b="1" dirty="0"/>
              <a:t>Robust Scaler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Resilient to outliers as it scales data using the median and interquartile range (IQR) instead of mean and standard deviation.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Applied per fold during K-fold cross-validation to prevent data leakage.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1019AA-9F2D-BBE9-6951-7DD3CC869F43}"/>
              </a:ext>
            </a:extLst>
          </p:cNvPr>
          <p:cNvGrpSpPr/>
          <p:nvPr/>
        </p:nvGrpSpPr>
        <p:grpSpPr>
          <a:xfrm>
            <a:off x="838200" y="1666653"/>
            <a:ext cx="10515600" cy="1031940"/>
            <a:chOff x="0" y="13509"/>
            <a:chExt cx="10515600" cy="103194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3F4022A-3D26-E044-AF81-A1AB4958DA19}"/>
                </a:ext>
              </a:extLst>
            </p:cNvPr>
            <p:cNvSpPr/>
            <p:nvPr/>
          </p:nvSpPr>
          <p:spPr>
            <a:xfrm>
              <a:off x="0" y="13509"/>
              <a:ext cx="10515600" cy="10319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DEF3ADAA-8E6B-C147-E697-1B6E2952C59B}"/>
                </a:ext>
              </a:extLst>
            </p:cNvPr>
            <p:cNvSpPr txBox="1"/>
            <p:nvPr/>
          </p:nvSpPr>
          <p:spPr>
            <a:xfrm>
              <a:off x="50375" y="63884"/>
              <a:ext cx="10414850" cy="931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200" kern="1200" dirty="0"/>
                <a:t>Pre-Processing: Data scaling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473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A196-D472-420B-3E61-90A38A2C7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02A2-659C-0FA3-C503-13A279F8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E74E-8122-69CA-9987-648B6B70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459093"/>
            <a:ext cx="45322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600" b="1" dirty="0"/>
          </a:p>
          <a:p>
            <a:pPr marL="0" indent="0">
              <a:buNone/>
            </a:pPr>
            <a:endParaRPr lang="en-GB" sz="26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Robust Scaler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Resilient to outliers as it scales data using the median and interquartile range (IQR) instead of mean and standard deviation.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Applied per fold during K-fold cross-validation to prevent data leakage.</a:t>
            </a:r>
          </a:p>
        </p:txBody>
      </p:sp>
      <p:pic>
        <p:nvPicPr>
          <p:cNvPr id="6" name="Picture 5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C2519DE0-77AE-F885-D265-2887F2B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20" y="2906154"/>
            <a:ext cx="6803858" cy="3032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46F7A-6D06-F376-B866-C7C2FE45CBC1}"/>
              </a:ext>
            </a:extLst>
          </p:cNvPr>
          <p:cNvSpPr txBox="1"/>
          <p:nvPr/>
        </p:nvSpPr>
        <p:spPr>
          <a:xfrm>
            <a:off x="7980303" y="3514528"/>
            <a:ext cx="1459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Outlier skews the scaling of other datapoints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E386D-4002-3171-E405-54092DF5C65C}"/>
              </a:ext>
            </a:extLst>
          </p:cNvPr>
          <p:cNvSpPr txBox="1"/>
          <p:nvPr/>
        </p:nvSpPr>
        <p:spPr>
          <a:xfrm>
            <a:off x="10194037" y="3129244"/>
            <a:ext cx="14593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Scaling with the median and interquartile range minimises the outlier's influence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13792B-C8D5-4201-C5B8-45194CFEF15C}"/>
              </a:ext>
            </a:extLst>
          </p:cNvPr>
          <p:cNvGrpSpPr/>
          <p:nvPr/>
        </p:nvGrpSpPr>
        <p:grpSpPr>
          <a:xfrm>
            <a:off x="838200" y="1666653"/>
            <a:ext cx="10515600" cy="1031940"/>
            <a:chOff x="0" y="13509"/>
            <a:chExt cx="10515600" cy="103194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4CA8A2-A2AC-B00D-C5A8-28F5E21461D8}"/>
                </a:ext>
              </a:extLst>
            </p:cNvPr>
            <p:cNvSpPr/>
            <p:nvPr/>
          </p:nvSpPr>
          <p:spPr>
            <a:xfrm>
              <a:off x="0" y="13509"/>
              <a:ext cx="10515600" cy="10319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EE35B1A3-D749-4EF2-52D1-A216C3D78766}"/>
                </a:ext>
              </a:extLst>
            </p:cNvPr>
            <p:cNvSpPr txBox="1"/>
            <p:nvPr/>
          </p:nvSpPr>
          <p:spPr>
            <a:xfrm>
              <a:off x="50375" y="63884"/>
              <a:ext cx="10414850" cy="931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200" kern="1200" dirty="0"/>
                <a:t>Pre-Processing: Data scaling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464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6E08F-FCDD-555F-6444-C46B014E9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3612-9425-6AB2-EB8F-61577989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69B4-5518-9FD6-D095-CDE58EC9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Feature Selection and Principal components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sz="2400" dirty="0"/>
              <a:t>Models were trained using:</a:t>
            </a:r>
          </a:p>
          <a:p>
            <a:pPr lvl="1"/>
            <a:r>
              <a:rPr lang="en-GB" sz="2000" dirty="0"/>
              <a:t>entire set of 6 features</a:t>
            </a:r>
          </a:p>
          <a:p>
            <a:pPr lvl="1"/>
            <a:r>
              <a:rPr lang="en-GB" sz="2000" dirty="0"/>
              <a:t>reduced set of features in which only independent features remained</a:t>
            </a:r>
          </a:p>
          <a:p>
            <a:pPr lvl="1"/>
            <a:r>
              <a:rPr lang="en-GB" sz="2000" dirty="0"/>
              <a:t>Reduced set of principal components instead of the raw features</a:t>
            </a:r>
          </a:p>
          <a:p>
            <a:r>
              <a:rPr lang="en-GB" sz="2400" dirty="0"/>
              <a:t>This was implemented slightly differently in different model architectures.</a:t>
            </a:r>
          </a:p>
          <a:p>
            <a:r>
              <a:rPr lang="en-GB" sz="2400" dirty="0" err="1"/>
              <a:t>Eg</a:t>
            </a:r>
            <a:r>
              <a:rPr lang="en-GB" sz="2400" dirty="0"/>
              <a:t> Logistic Regression: feature selection handled by lasso regularisation which prefers sparse (few nonzero) coefficients</a:t>
            </a:r>
          </a:p>
          <a:p>
            <a:endParaRPr lang="en-GB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7DC7CD-1661-7668-8A51-D63841DD2337}"/>
              </a:ext>
            </a:extLst>
          </p:cNvPr>
          <p:cNvGrpSpPr/>
          <p:nvPr/>
        </p:nvGrpSpPr>
        <p:grpSpPr>
          <a:xfrm>
            <a:off x="838200" y="1666653"/>
            <a:ext cx="10515600" cy="1031940"/>
            <a:chOff x="0" y="13509"/>
            <a:chExt cx="10515600" cy="10319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025084-1F1E-DB26-ABCA-9C6DCAAA695D}"/>
                </a:ext>
              </a:extLst>
            </p:cNvPr>
            <p:cNvSpPr/>
            <p:nvPr/>
          </p:nvSpPr>
          <p:spPr>
            <a:xfrm>
              <a:off x="0" y="13509"/>
              <a:ext cx="10515600" cy="10319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9D79A9DD-0D5F-6878-6F9B-B3C54E254E10}"/>
                </a:ext>
              </a:extLst>
            </p:cNvPr>
            <p:cNvSpPr txBox="1"/>
            <p:nvPr/>
          </p:nvSpPr>
          <p:spPr>
            <a:xfrm>
              <a:off x="50375" y="63884"/>
              <a:ext cx="10414850" cy="931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200" kern="1200" dirty="0"/>
                <a:t>Pre-Processing: Feature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3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6B980-F6C0-D1A7-0800-C6CA767A7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C8D6-1F49-3228-C4A4-42AB839F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F74B-6CF6-FD25-D11D-25CADD76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Pre-Processing</a:t>
            </a:r>
            <a:endParaRPr lang="en-GB" sz="3200" dirty="0"/>
          </a:p>
          <a:p>
            <a:pPr lvl="1"/>
            <a:r>
              <a:rPr lang="en-GB" dirty="0"/>
              <a:t>Small dataset Problem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b="1" dirty="0"/>
              <a:t>K-Fold Cross-Validation (CV):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K Fold CV, with K=5 was used to overcome the problem of only having limited amounts of data. The dataset is split into multiple folds, with 1 being used for validation and the rest being used to train the model. This enables the model to learn from nearly the entire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model performance is determined across all folds and then aggregated to provide a more robust measure of performance.</a:t>
            </a:r>
          </a:p>
          <a:p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0820F-E3A4-BB20-8675-8A494BAA7E6C}"/>
              </a:ext>
            </a:extLst>
          </p:cNvPr>
          <p:cNvGrpSpPr/>
          <p:nvPr/>
        </p:nvGrpSpPr>
        <p:grpSpPr>
          <a:xfrm>
            <a:off x="838200" y="1666653"/>
            <a:ext cx="10515600" cy="1031940"/>
            <a:chOff x="0" y="13509"/>
            <a:chExt cx="10515600" cy="103194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959DA12-7D65-1621-30DB-EB9E71FDEBAB}"/>
                </a:ext>
              </a:extLst>
            </p:cNvPr>
            <p:cNvSpPr/>
            <p:nvPr/>
          </p:nvSpPr>
          <p:spPr>
            <a:xfrm>
              <a:off x="0" y="13509"/>
              <a:ext cx="10515600" cy="10319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D6CFBB7D-3CF9-A3AE-7393-1DEE16D35A17}"/>
                </a:ext>
              </a:extLst>
            </p:cNvPr>
            <p:cNvSpPr txBox="1"/>
            <p:nvPr/>
          </p:nvSpPr>
          <p:spPr>
            <a:xfrm>
              <a:off x="50375" y="63884"/>
              <a:ext cx="10414850" cy="931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200" kern="1200" dirty="0"/>
                <a:t>Pre-Processing: Small dataset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216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79C15-6CCA-0191-FF04-CCEBB7530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C798-351D-2CBE-424C-A8ACD246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C49C-9A91-BFD2-F921-9FE79156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Pre-Processing</a:t>
            </a:r>
            <a:endParaRPr lang="en-GB" sz="3200" dirty="0"/>
          </a:p>
          <a:p>
            <a:pPr lvl="1"/>
            <a:r>
              <a:rPr lang="en-GB" dirty="0"/>
              <a:t>Small dataset Problem</a:t>
            </a:r>
          </a:p>
          <a:p>
            <a:endParaRPr lang="en-GB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K-Fold Cross-Validation (CV):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K Fold CV, with K=5 was used to overcome the problem of only having limited amounts of data. The dataset is split into multiple folds, with 1 being used for validation and the rest being used to train the model. This enables the model to learn from nearly the entire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model performance is determined across all folds and then aggregated to provide a more robust measure of performance.</a:t>
            </a:r>
          </a:p>
          <a:p>
            <a:endParaRPr lang="en-GB" dirty="0"/>
          </a:p>
        </p:txBody>
      </p:sp>
      <p:pic>
        <p:nvPicPr>
          <p:cNvPr id="2050" name="Picture 2" descr="K-Fold Cross Validation with Simple example | by Aditta Das Nishad | Medium">
            <a:extLst>
              <a:ext uri="{FF2B5EF4-FFF2-40B4-BE49-F238E27FC236}">
                <a16:creationId xmlns:a16="http://schemas.microsoft.com/office/drawing/2014/main" id="{24CF09A9-695C-EE6D-1A22-495042ED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06" y="2599701"/>
            <a:ext cx="6081301" cy="36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DEE2AE-C41C-F4FC-4A21-DD2FC769F90A}"/>
              </a:ext>
            </a:extLst>
          </p:cNvPr>
          <p:cNvGrpSpPr/>
          <p:nvPr/>
        </p:nvGrpSpPr>
        <p:grpSpPr>
          <a:xfrm>
            <a:off x="838200" y="1666653"/>
            <a:ext cx="10515600" cy="1031940"/>
            <a:chOff x="0" y="13509"/>
            <a:chExt cx="10515600" cy="10319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8CDCFE-E2B4-9FE7-D476-8FDDA33C3436}"/>
                </a:ext>
              </a:extLst>
            </p:cNvPr>
            <p:cNvSpPr/>
            <p:nvPr/>
          </p:nvSpPr>
          <p:spPr>
            <a:xfrm>
              <a:off x="0" y="13509"/>
              <a:ext cx="10515600" cy="10319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562550D7-A3D8-D5C7-2930-45583ECD0050}"/>
                </a:ext>
              </a:extLst>
            </p:cNvPr>
            <p:cNvSpPr txBox="1"/>
            <p:nvPr/>
          </p:nvSpPr>
          <p:spPr>
            <a:xfrm>
              <a:off x="50375" y="63884"/>
              <a:ext cx="10414850" cy="931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200" kern="1200" dirty="0"/>
                <a:t>Pre-Processing: Small dataset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577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466A7-F2D5-D52E-866E-AF646F870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3E3E-6D11-EED9-8452-F20D2FE5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EF2A-8C5C-C2B6-86EE-DD2F34E9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Class Imbalance Problem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b="1" dirty="0"/>
              <a:t>Stratified CV:</a:t>
            </a:r>
          </a:p>
          <a:p>
            <a:r>
              <a:rPr lang="en-GB" sz="2400" dirty="0"/>
              <a:t>Stratified CV was used to ensure that each fold contained approximately the same class distribution as the original dataset</a:t>
            </a:r>
          </a:p>
          <a:p>
            <a:r>
              <a:rPr lang="en-GB" sz="2400" dirty="0"/>
              <a:t>This prevents biases in training or validation due to a fold not containing sufficient minority class examples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84748-3C1D-D5BB-9427-7C004712AC79}"/>
              </a:ext>
            </a:extLst>
          </p:cNvPr>
          <p:cNvGrpSpPr/>
          <p:nvPr/>
        </p:nvGrpSpPr>
        <p:grpSpPr>
          <a:xfrm>
            <a:off x="838200" y="1666653"/>
            <a:ext cx="10515600" cy="1031940"/>
            <a:chOff x="0" y="13509"/>
            <a:chExt cx="10515600" cy="10319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8AF022D-F129-8840-85F8-1D72C9A0D7A4}"/>
                </a:ext>
              </a:extLst>
            </p:cNvPr>
            <p:cNvSpPr/>
            <p:nvPr/>
          </p:nvSpPr>
          <p:spPr>
            <a:xfrm>
              <a:off x="0" y="13509"/>
              <a:ext cx="10515600" cy="10319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9BAFF126-1D37-6B56-2CC6-5D7F58A2A9C5}"/>
                </a:ext>
              </a:extLst>
            </p:cNvPr>
            <p:cNvSpPr txBox="1"/>
            <p:nvPr/>
          </p:nvSpPr>
          <p:spPr>
            <a:xfrm>
              <a:off x="50375" y="63884"/>
              <a:ext cx="10414850" cy="931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200" kern="1200" dirty="0"/>
                <a:t>Pre-Processing: Class imbalance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224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88D34-30FE-6FEF-22EA-614A8B49F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A2A3-4412-3A32-7348-2D8A58EF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9932-ADF8-E5B0-B953-70C60D30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2082822"/>
            <a:ext cx="10515600" cy="678982"/>
          </a:xfrm>
        </p:spPr>
        <p:txBody>
          <a:bodyPr>
            <a:normAutofit/>
          </a:bodyPr>
          <a:lstStyle/>
          <a:p>
            <a:r>
              <a:rPr lang="en-GB" dirty="0"/>
              <a:t>Models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D4F508-E0CA-1925-93D9-7496B3AE6488}"/>
              </a:ext>
            </a:extLst>
          </p:cNvPr>
          <p:cNvGrpSpPr/>
          <p:nvPr/>
        </p:nvGrpSpPr>
        <p:grpSpPr>
          <a:xfrm>
            <a:off x="731024" y="2522248"/>
            <a:ext cx="10167544" cy="2433515"/>
            <a:chOff x="736800" y="2630854"/>
            <a:chExt cx="10167544" cy="243351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B3B9FFF3-1CF5-8D63-B508-0293496DDE5F}"/>
                </a:ext>
              </a:extLst>
            </p:cNvPr>
            <p:cNvSpPr txBox="1">
              <a:spLocks/>
            </p:cNvSpPr>
            <p:nvPr/>
          </p:nvSpPr>
          <p:spPr>
            <a:xfrm>
              <a:off x="911424" y="2630854"/>
              <a:ext cx="5157787" cy="823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400" b="1" dirty="0"/>
                <a:t>Standard Challenge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BE80DF34-4B7B-C8CB-1BDC-B75AFB0D18F2}"/>
                </a:ext>
              </a:extLst>
            </p:cNvPr>
            <p:cNvSpPr txBox="1">
              <a:spLocks/>
            </p:cNvSpPr>
            <p:nvPr/>
          </p:nvSpPr>
          <p:spPr>
            <a:xfrm>
              <a:off x="736800" y="3173412"/>
              <a:ext cx="4206990" cy="189095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2000" dirty="0"/>
                <a:t>Logistic Regression</a:t>
              </a:r>
            </a:p>
            <a:p>
              <a:pPr lvl="1"/>
              <a:r>
                <a:rPr lang="en-GB" sz="2000" dirty="0"/>
                <a:t>SVM</a:t>
              </a:r>
            </a:p>
            <a:p>
              <a:pPr lvl="1"/>
              <a:r>
                <a:rPr lang="en-GB" sz="2000" dirty="0"/>
                <a:t>Decision Tree</a:t>
              </a:r>
            </a:p>
            <a:p>
              <a:pPr lvl="1"/>
              <a:r>
                <a:rPr lang="en-GB" sz="2000" dirty="0"/>
                <a:t>Random Forest</a:t>
              </a:r>
            </a:p>
            <a:p>
              <a:pPr lvl="1"/>
              <a:r>
                <a:rPr lang="en-GB" sz="2000" dirty="0"/>
                <a:t>AdaBoost</a:t>
              </a:r>
            </a:p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696835A3-8393-A50F-802E-966E64F817B0}"/>
                </a:ext>
              </a:extLst>
            </p:cNvPr>
            <p:cNvSpPr txBox="1">
              <a:spLocks/>
            </p:cNvSpPr>
            <p:nvPr/>
          </p:nvSpPr>
          <p:spPr>
            <a:xfrm>
              <a:off x="5721156" y="2630854"/>
              <a:ext cx="5183188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400" b="1" dirty="0"/>
                <a:t>Bonus Challenge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EE5B9C80-FD18-58C4-C039-B01F6C618515}"/>
                </a:ext>
              </a:extLst>
            </p:cNvPr>
            <p:cNvSpPr txBox="1">
              <a:spLocks/>
            </p:cNvSpPr>
            <p:nvPr/>
          </p:nvSpPr>
          <p:spPr>
            <a:xfrm>
              <a:off x="5547725" y="3042810"/>
              <a:ext cx="3415405" cy="164761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2000" dirty="0"/>
                <a:t>Logistic Regression</a:t>
              </a:r>
            </a:p>
            <a:p>
              <a:pPr lvl="1"/>
              <a:r>
                <a:rPr lang="en-GB" sz="2000" dirty="0"/>
                <a:t>SVM</a:t>
              </a:r>
            </a:p>
            <a:p>
              <a:pPr lvl="1"/>
              <a:r>
                <a:rPr lang="en-GB" sz="2000" dirty="0"/>
                <a:t>Random Forest</a:t>
              </a:r>
            </a:p>
            <a:p>
              <a:pPr lvl="1"/>
              <a:r>
                <a:rPr lang="en-GB" sz="2000" dirty="0"/>
                <a:t>AdaBoost</a:t>
              </a:r>
            </a:p>
            <a:p>
              <a:endParaRPr lang="en-GB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9667C7-2B79-A6B7-AB08-BCBEC9C3B37A}"/>
              </a:ext>
            </a:extLst>
          </p:cNvPr>
          <p:cNvSpPr txBox="1">
            <a:spLocks/>
          </p:cNvSpPr>
          <p:nvPr/>
        </p:nvSpPr>
        <p:spPr>
          <a:xfrm>
            <a:off x="731024" y="4770135"/>
            <a:ext cx="11085838" cy="303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Logistic Regression was used as the baseline to evaluate classification performance for both challenges.</a:t>
            </a:r>
          </a:p>
          <a:p>
            <a:r>
              <a:rPr lang="en-GB" sz="1800" dirty="0"/>
              <a:t>Other models were then implemented to try and beat this benchmark performance.</a:t>
            </a:r>
          </a:p>
          <a:p>
            <a:r>
              <a:rPr lang="en-GB" sz="1800" dirty="0"/>
              <a:t>Linear models (Logistic Regression, SVM) and tree-based models (Decision Tree, Random Forest, AdaBoost) were both implemented.</a:t>
            </a:r>
          </a:p>
          <a:p>
            <a:r>
              <a:rPr lang="en-GB" sz="1800" b="1" dirty="0"/>
              <a:t>Rationale</a:t>
            </a:r>
            <a:r>
              <a:rPr lang="en-GB" sz="2000" b="1" dirty="0"/>
              <a:t>: </a:t>
            </a:r>
            <a:r>
              <a:rPr lang="en-GB" sz="1800" dirty="0"/>
              <a:t>Linear models assess linear separability between classes whereas Tree-based models explore non-linear separability.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E1BAFC-0D24-3A9D-5F79-ABD5CD37F658}"/>
              </a:ext>
            </a:extLst>
          </p:cNvPr>
          <p:cNvGrpSpPr/>
          <p:nvPr/>
        </p:nvGrpSpPr>
        <p:grpSpPr>
          <a:xfrm>
            <a:off x="838200" y="1474467"/>
            <a:ext cx="10515600" cy="1031940"/>
            <a:chOff x="0" y="3305889"/>
            <a:chExt cx="10515600" cy="103194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453B032-8F46-A1D0-094F-8A4140997BFB}"/>
                </a:ext>
              </a:extLst>
            </p:cNvPr>
            <p:cNvSpPr/>
            <p:nvPr/>
          </p:nvSpPr>
          <p:spPr>
            <a:xfrm>
              <a:off x="0" y="3305889"/>
              <a:ext cx="10515600" cy="10319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-257998"/>
                <a:satOff val="-52986"/>
                <a:lumOff val="39763"/>
                <a:alphaOff val="0"/>
              </a:schemeClr>
            </a:fillRef>
            <a:effectRef idx="0">
              <a:schemeClr val="accent3">
                <a:shade val="80000"/>
                <a:hueOff val="-257998"/>
                <a:satOff val="-52986"/>
                <a:lumOff val="3976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5CC81709-1BEB-F0DB-74BD-51F519731D12}"/>
                </a:ext>
              </a:extLst>
            </p:cNvPr>
            <p:cNvSpPr txBox="1"/>
            <p:nvPr/>
          </p:nvSpPr>
          <p:spPr>
            <a:xfrm>
              <a:off x="50375" y="3356264"/>
              <a:ext cx="10414850" cy="931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200" kern="1200" dirty="0"/>
                <a:t>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279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6AF1-4BAA-8E5E-9D6E-1F8DCA75E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0475-5C3C-35DB-6FB8-752A3FF9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133F-38C1-C677-FD1F-5952A9F4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2082822"/>
            <a:ext cx="10515600" cy="678982"/>
          </a:xfrm>
        </p:spPr>
        <p:txBody>
          <a:bodyPr>
            <a:normAutofit/>
          </a:bodyPr>
          <a:lstStyle/>
          <a:p>
            <a:r>
              <a:rPr lang="en-GB" dirty="0"/>
              <a:t>Models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31A0D8-FD84-423C-F8BD-32AF75054469}"/>
              </a:ext>
            </a:extLst>
          </p:cNvPr>
          <p:cNvGrpSpPr/>
          <p:nvPr/>
        </p:nvGrpSpPr>
        <p:grpSpPr>
          <a:xfrm>
            <a:off x="731024" y="2522248"/>
            <a:ext cx="10167544" cy="2433515"/>
            <a:chOff x="736800" y="2630854"/>
            <a:chExt cx="10167544" cy="243351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DEF3643F-3F03-2D85-F130-80C333314649}"/>
                </a:ext>
              </a:extLst>
            </p:cNvPr>
            <p:cNvSpPr txBox="1">
              <a:spLocks/>
            </p:cNvSpPr>
            <p:nvPr/>
          </p:nvSpPr>
          <p:spPr>
            <a:xfrm>
              <a:off x="911424" y="2630854"/>
              <a:ext cx="5157787" cy="823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400" b="1" dirty="0"/>
                <a:t>Standard Challenge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C4161EC7-D7B9-CE4F-DD9B-48B3ED63F168}"/>
                </a:ext>
              </a:extLst>
            </p:cNvPr>
            <p:cNvSpPr txBox="1">
              <a:spLocks/>
            </p:cNvSpPr>
            <p:nvPr/>
          </p:nvSpPr>
          <p:spPr>
            <a:xfrm>
              <a:off x="736800" y="3173412"/>
              <a:ext cx="4206990" cy="189095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2000" dirty="0"/>
                <a:t>Logistic Regression</a:t>
              </a:r>
            </a:p>
            <a:p>
              <a:pPr lvl="1"/>
              <a:r>
                <a:rPr lang="en-GB" sz="2000" dirty="0"/>
                <a:t>SVM</a:t>
              </a:r>
            </a:p>
            <a:p>
              <a:pPr lvl="1"/>
              <a:r>
                <a:rPr lang="en-GB" sz="2000" dirty="0"/>
                <a:t>Decision Tree</a:t>
              </a:r>
            </a:p>
            <a:p>
              <a:pPr lvl="1"/>
              <a:r>
                <a:rPr lang="en-GB" sz="2000" dirty="0"/>
                <a:t>Random Forest</a:t>
              </a:r>
            </a:p>
            <a:p>
              <a:pPr lvl="1"/>
              <a:r>
                <a:rPr lang="en-GB" sz="2000" dirty="0"/>
                <a:t>AdaBoost</a:t>
              </a:r>
            </a:p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F8360D7A-C07D-D9D8-5AE3-51D389052FC8}"/>
                </a:ext>
              </a:extLst>
            </p:cNvPr>
            <p:cNvSpPr txBox="1">
              <a:spLocks/>
            </p:cNvSpPr>
            <p:nvPr/>
          </p:nvSpPr>
          <p:spPr>
            <a:xfrm>
              <a:off x="5721156" y="2630854"/>
              <a:ext cx="5183188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400" b="1" dirty="0"/>
                <a:t>Bonus Challenge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06F3BC21-02C2-7886-0406-11F267BC90B0}"/>
                </a:ext>
              </a:extLst>
            </p:cNvPr>
            <p:cNvSpPr txBox="1">
              <a:spLocks/>
            </p:cNvSpPr>
            <p:nvPr/>
          </p:nvSpPr>
          <p:spPr>
            <a:xfrm>
              <a:off x="5547725" y="3042810"/>
              <a:ext cx="3415405" cy="164761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2000" dirty="0"/>
                <a:t>Logistic Regression</a:t>
              </a:r>
            </a:p>
            <a:p>
              <a:pPr lvl="1"/>
              <a:r>
                <a:rPr lang="en-GB" sz="2000" dirty="0"/>
                <a:t>SVM</a:t>
              </a:r>
            </a:p>
            <a:p>
              <a:pPr lvl="1"/>
              <a:r>
                <a:rPr lang="en-GB" sz="2000" dirty="0"/>
                <a:t>Random Forest</a:t>
              </a:r>
            </a:p>
            <a:p>
              <a:pPr lvl="1"/>
              <a:r>
                <a:rPr lang="en-GB" sz="2000" dirty="0"/>
                <a:t>AdaBoost</a:t>
              </a:r>
            </a:p>
            <a:p>
              <a:endParaRPr lang="en-GB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1FA55F-9F04-2DB8-A5CC-090A4BE554BD}"/>
              </a:ext>
            </a:extLst>
          </p:cNvPr>
          <p:cNvSpPr txBox="1">
            <a:spLocks/>
          </p:cNvSpPr>
          <p:nvPr/>
        </p:nvSpPr>
        <p:spPr>
          <a:xfrm>
            <a:off x="764976" y="4955763"/>
            <a:ext cx="11085838" cy="303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Models write optimised using a grid search over various combinations of parameters. This set of parameters varied across the linear and non-linear classifiers.</a:t>
            </a:r>
          </a:p>
          <a:p>
            <a:r>
              <a:rPr lang="en-GB" sz="1800" dirty="0"/>
              <a:t>Only the best performing set of parameters for each model were returned.</a:t>
            </a:r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2316E2-4DE1-DB77-D6BA-B41DEA85E5F3}"/>
              </a:ext>
            </a:extLst>
          </p:cNvPr>
          <p:cNvGrpSpPr/>
          <p:nvPr/>
        </p:nvGrpSpPr>
        <p:grpSpPr>
          <a:xfrm>
            <a:off x="838200" y="1474467"/>
            <a:ext cx="10515600" cy="1031940"/>
            <a:chOff x="0" y="3305889"/>
            <a:chExt cx="10515600" cy="103194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BFCE5C1-ED67-28AF-F18C-CEE1A9382676}"/>
                </a:ext>
              </a:extLst>
            </p:cNvPr>
            <p:cNvSpPr/>
            <p:nvPr/>
          </p:nvSpPr>
          <p:spPr>
            <a:xfrm>
              <a:off x="0" y="3305889"/>
              <a:ext cx="10515600" cy="10319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-257998"/>
                <a:satOff val="-52986"/>
                <a:lumOff val="39763"/>
                <a:alphaOff val="0"/>
              </a:schemeClr>
            </a:fillRef>
            <a:effectRef idx="0">
              <a:schemeClr val="accent3">
                <a:shade val="80000"/>
                <a:hueOff val="-257998"/>
                <a:satOff val="-52986"/>
                <a:lumOff val="3976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3490FD05-D92E-27A5-D9E8-175CDDEC7D7B}"/>
                </a:ext>
              </a:extLst>
            </p:cNvPr>
            <p:cNvSpPr txBox="1"/>
            <p:nvPr/>
          </p:nvSpPr>
          <p:spPr>
            <a:xfrm>
              <a:off x="50375" y="3356264"/>
              <a:ext cx="10414850" cy="931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200" kern="1200" dirty="0"/>
                <a:t>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49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98EED-E551-18CA-C73B-35EC593E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7BE2-3B3F-431F-FFE5-050198F4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Team Members and Contributions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FF0BBD-2CB0-D1AE-372F-953709E32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494701"/>
              </p:ext>
            </p:extLst>
          </p:nvPr>
        </p:nvGraphicFramePr>
        <p:xfrm>
          <a:off x="838200" y="1825625"/>
          <a:ext cx="10515600" cy="2179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669988-A5D8-B9AC-877C-27FD3E8F079A}"/>
              </a:ext>
            </a:extLst>
          </p:cNvPr>
          <p:cNvSpPr txBox="1"/>
          <p:nvPr/>
        </p:nvSpPr>
        <p:spPr>
          <a:xfrm>
            <a:off x="838199" y="4100462"/>
            <a:ext cx="10775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A time-lined version of individual contributions can be found using the GitHub repository 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3506466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3C09E-AC13-0FF6-9F19-DEFE98394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27F9-A68C-8E6B-A7B0-85F0A27E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37AD-88EE-5533-B775-5830C2B9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678982"/>
          </a:xfrm>
        </p:spPr>
        <p:txBody>
          <a:bodyPr>
            <a:normAutofit/>
          </a:bodyPr>
          <a:lstStyle/>
          <a:p>
            <a:r>
              <a:rPr lang="en-GB" dirty="0"/>
              <a:t>Models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A67BE7-0FCE-92CD-2C9C-098B0CD264BB}"/>
              </a:ext>
            </a:extLst>
          </p:cNvPr>
          <p:cNvGrpSpPr/>
          <p:nvPr/>
        </p:nvGrpSpPr>
        <p:grpSpPr>
          <a:xfrm>
            <a:off x="731024" y="2212242"/>
            <a:ext cx="10167544" cy="2433515"/>
            <a:chOff x="736800" y="2630854"/>
            <a:chExt cx="10167544" cy="243351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02852C99-4DE3-00F9-3D68-44158C58F6A5}"/>
                </a:ext>
              </a:extLst>
            </p:cNvPr>
            <p:cNvSpPr txBox="1">
              <a:spLocks/>
            </p:cNvSpPr>
            <p:nvPr/>
          </p:nvSpPr>
          <p:spPr>
            <a:xfrm>
              <a:off x="911424" y="2630854"/>
              <a:ext cx="5157787" cy="823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400" b="1" dirty="0"/>
                <a:t>Standard Challenge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DD126E6-809B-8EF6-28E1-DFF3D991E740}"/>
                </a:ext>
              </a:extLst>
            </p:cNvPr>
            <p:cNvSpPr txBox="1">
              <a:spLocks/>
            </p:cNvSpPr>
            <p:nvPr/>
          </p:nvSpPr>
          <p:spPr>
            <a:xfrm>
              <a:off x="736800" y="3173412"/>
              <a:ext cx="4206990" cy="189095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2000" dirty="0"/>
                <a:t>Logistic Regression</a:t>
              </a:r>
            </a:p>
            <a:p>
              <a:pPr lvl="1"/>
              <a:r>
                <a:rPr lang="en-GB" sz="2000" dirty="0"/>
                <a:t>SVM</a:t>
              </a:r>
            </a:p>
            <a:p>
              <a:pPr lvl="1"/>
              <a:r>
                <a:rPr lang="en-GB" sz="2000" dirty="0"/>
                <a:t>Decision Tree</a:t>
              </a:r>
            </a:p>
            <a:p>
              <a:pPr lvl="1"/>
              <a:r>
                <a:rPr lang="en-GB" sz="2000" dirty="0"/>
                <a:t>Random Forest</a:t>
              </a:r>
            </a:p>
            <a:p>
              <a:pPr lvl="1"/>
              <a:r>
                <a:rPr lang="en-GB" sz="2000" dirty="0"/>
                <a:t>AdaBoost</a:t>
              </a:r>
            </a:p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4B4DA26F-9AC8-3A44-1375-383C976AF3D2}"/>
                </a:ext>
              </a:extLst>
            </p:cNvPr>
            <p:cNvSpPr txBox="1">
              <a:spLocks/>
            </p:cNvSpPr>
            <p:nvPr/>
          </p:nvSpPr>
          <p:spPr>
            <a:xfrm>
              <a:off x="5721156" y="2630854"/>
              <a:ext cx="5183188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400" b="1" dirty="0"/>
                <a:t>Bonus Challenge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09D5480E-1880-281D-9130-BD58D8E89737}"/>
                </a:ext>
              </a:extLst>
            </p:cNvPr>
            <p:cNvSpPr txBox="1">
              <a:spLocks/>
            </p:cNvSpPr>
            <p:nvPr/>
          </p:nvSpPr>
          <p:spPr>
            <a:xfrm>
              <a:off x="5547725" y="3042810"/>
              <a:ext cx="3415405" cy="164761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2000" dirty="0"/>
                <a:t>Logistic Regression</a:t>
              </a:r>
            </a:p>
            <a:p>
              <a:pPr lvl="1"/>
              <a:r>
                <a:rPr lang="en-GB" sz="2000" dirty="0"/>
                <a:t>SVM</a:t>
              </a:r>
            </a:p>
            <a:p>
              <a:pPr lvl="1"/>
              <a:r>
                <a:rPr lang="en-GB" sz="2000" dirty="0"/>
                <a:t>Random Forest</a:t>
              </a:r>
            </a:p>
            <a:p>
              <a:pPr lvl="1"/>
              <a:r>
                <a:rPr lang="en-GB" sz="2000" dirty="0"/>
                <a:t>AdaBoost</a:t>
              </a:r>
            </a:p>
            <a:p>
              <a:endParaRPr lang="en-GB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46495A1-DDD4-8A3F-CC81-6C26FEDE34DC}"/>
              </a:ext>
            </a:extLst>
          </p:cNvPr>
          <p:cNvSpPr txBox="1">
            <a:spLocks/>
          </p:cNvSpPr>
          <p:nvPr/>
        </p:nvSpPr>
        <p:spPr>
          <a:xfrm>
            <a:off x="731024" y="4645757"/>
            <a:ext cx="11085838" cy="303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146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5ED7F-DCA2-68C9-F1FC-B2163771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43FD-7A39-35A8-51B3-6206A409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D7CC7F-8846-5EE9-4908-DC2FB5116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22621"/>
              </p:ext>
            </p:extLst>
          </p:nvPr>
        </p:nvGraphicFramePr>
        <p:xfrm>
          <a:off x="764976" y="177281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373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3A75C-B20B-4AAA-E579-4B27F5655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151-6977-61B6-8C00-3BC38D3A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CA0C-0D46-3F0B-C211-D79E7EE8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699235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Confusion Matrix</a:t>
            </a:r>
          </a:p>
          <a:p>
            <a:endParaRPr lang="en-GB" dirty="0"/>
          </a:p>
          <a:p>
            <a:r>
              <a:rPr lang="en-GB" sz="2000" dirty="0"/>
              <a:t>Confusion matrices provide a concise visual description of the predictions made by models and the type of errors the model tended to make</a:t>
            </a:r>
          </a:p>
          <a:p>
            <a:r>
              <a:rPr lang="en-GB" sz="2000" dirty="0"/>
              <a:t>False Positives (FP) - the model incorrectly predicted a positive classification when the true result is negative</a:t>
            </a:r>
          </a:p>
          <a:p>
            <a:r>
              <a:rPr lang="en-GB" sz="2000" dirty="0"/>
              <a:t>True Positives (TP) – the model correctly predicted a positive classification</a:t>
            </a:r>
          </a:p>
          <a:p>
            <a:r>
              <a:rPr lang="en-GB" sz="2000" dirty="0"/>
              <a:t>False Negatives (FN) - the model incorrectly predicted a negative classification when the true result is positive</a:t>
            </a:r>
          </a:p>
          <a:p>
            <a:r>
              <a:rPr lang="en-GB" sz="2000" dirty="0"/>
              <a:t>True Negatives (TN) - the model correctly predicted a negative classification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What is A Confusion Matrix in Machine Learning? The Model Evaluation Tool  Explained | DataCamp">
            <a:extLst>
              <a:ext uri="{FF2B5EF4-FFF2-40B4-BE49-F238E27FC236}">
                <a16:creationId xmlns:a16="http://schemas.microsoft.com/office/drawing/2014/main" id="{A66E3E11-B54E-4C76-303A-F9D69D6D7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" t="568" r="17834" b="-568"/>
          <a:stretch/>
        </p:blipFill>
        <p:spPr bwMode="auto">
          <a:xfrm>
            <a:off x="7834365" y="2320156"/>
            <a:ext cx="3902110" cy="354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D178EA3-5E4C-EF68-0FDC-F7E2AA4D8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201498"/>
              </p:ext>
            </p:extLst>
          </p:nvPr>
        </p:nvGraphicFramePr>
        <p:xfrm>
          <a:off x="764976" y="1415591"/>
          <a:ext cx="6222125" cy="121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0842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F9830-214B-F0F8-50CF-1DE4A7119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B900-555D-B3D9-356A-DC7439A3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B721-3CC0-7075-2BC3-0ED1FAF2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62186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Confusion Matrix</a:t>
            </a:r>
          </a:p>
          <a:p>
            <a:endParaRPr lang="en-GB" dirty="0"/>
          </a:p>
          <a:p>
            <a:r>
              <a:rPr lang="en-GB" sz="2000" dirty="0"/>
              <a:t>In the standard challenge : </a:t>
            </a:r>
          </a:p>
          <a:p>
            <a:r>
              <a:rPr lang="en-GB" sz="2000" dirty="0"/>
              <a:t>False Positives (FP) – Abnormal datapoint misclassified as a Normal datapoint</a:t>
            </a:r>
          </a:p>
          <a:p>
            <a:r>
              <a:rPr lang="en-GB" sz="2000" dirty="0"/>
              <a:t>True Positives (TP) – Correctly classified Normal datapoint</a:t>
            </a:r>
          </a:p>
          <a:p>
            <a:r>
              <a:rPr lang="en-GB" sz="2000" dirty="0"/>
              <a:t>False Negatives (FN) – Normal datapoint misclassified as an Abnormal datapoint</a:t>
            </a:r>
          </a:p>
          <a:p>
            <a:r>
              <a:rPr lang="en-GB" sz="2000" dirty="0"/>
              <a:t>True Negatives (TN) – Correctly classified Abnormal datapoint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What is A Confusion Matrix in Machine Learning? The Model Evaluation Tool  Explained | DataCamp">
            <a:extLst>
              <a:ext uri="{FF2B5EF4-FFF2-40B4-BE49-F238E27FC236}">
                <a16:creationId xmlns:a16="http://schemas.microsoft.com/office/drawing/2014/main" id="{9992C86E-AB77-D5B4-A21F-3A5C37491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" t="568" r="17834" b="-568"/>
          <a:stretch/>
        </p:blipFill>
        <p:spPr bwMode="auto">
          <a:xfrm>
            <a:off x="6983604" y="2330205"/>
            <a:ext cx="3902110" cy="354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D3BFB60-9A5E-7AFD-08AA-B52400864DE2}"/>
              </a:ext>
            </a:extLst>
          </p:cNvPr>
          <p:cNvGrpSpPr/>
          <p:nvPr/>
        </p:nvGrpSpPr>
        <p:grpSpPr>
          <a:xfrm>
            <a:off x="750970" y="1466521"/>
            <a:ext cx="6222124" cy="1203929"/>
            <a:chOff x="0" y="0"/>
            <a:chExt cx="6222124" cy="120392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6A90A84-4BE7-295A-5C9E-A2CF7E03BC2A}"/>
                </a:ext>
              </a:extLst>
            </p:cNvPr>
            <p:cNvSpPr/>
            <p:nvPr/>
          </p:nvSpPr>
          <p:spPr>
            <a:xfrm>
              <a:off x="0" y="0"/>
              <a:ext cx="6222124" cy="12039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3B995F19-0E08-ACD6-2463-54F501FBC6FA}"/>
                </a:ext>
              </a:extLst>
            </p:cNvPr>
            <p:cNvSpPr txBox="1"/>
            <p:nvPr/>
          </p:nvSpPr>
          <p:spPr>
            <a:xfrm>
              <a:off x="58771" y="58771"/>
              <a:ext cx="6104582" cy="10863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marL="0" lvl="0" indent="0" algn="l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900" kern="1200" dirty="0"/>
                <a:t>Confusion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454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08CDB-1ED8-0691-6575-3CCAE6FBA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5543-24F3-10F3-945F-99E8A3CB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7EFF-5949-5602-A43F-D7D84EAF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0370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Metric choice</a:t>
            </a:r>
          </a:p>
          <a:p>
            <a:endParaRPr lang="en-GB" dirty="0"/>
          </a:p>
          <a:p>
            <a:r>
              <a:rPr lang="en-GB" sz="2400" dirty="0"/>
              <a:t>Various metrics can be calculated from the confusion matrix.</a:t>
            </a:r>
          </a:p>
        </p:txBody>
      </p:sp>
      <p:pic>
        <p:nvPicPr>
          <p:cNvPr id="9222" name="Picture 6" descr="Confusion matrix: Precision, Recall, Accuracy, and F1 score. | Download  Scientific Diagram">
            <a:extLst>
              <a:ext uri="{FF2B5EF4-FFF2-40B4-BE49-F238E27FC236}">
                <a16:creationId xmlns:a16="http://schemas.microsoft.com/office/drawing/2014/main" id="{5F1E1279-8617-6A41-CFA3-EF7C9806C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22" y="3506614"/>
            <a:ext cx="80962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4C00443-1E93-0E86-7D6A-1BFC3EA4B8D3}"/>
              </a:ext>
            </a:extLst>
          </p:cNvPr>
          <p:cNvGrpSpPr/>
          <p:nvPr/>
        </p:nvGrpSpPr>
        <p:grpSpPr>
          <a:xfrm>
            <a:off x="838200" y="1400481"/>
            <a:ext cx="10344807" cy="1325563"/>
            <a:chOff x="0" y="1512278"/>
            <a:chExt cx="10515600" cy="132677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14B04B6-ED73-62AD-649B-8D4B92DE9F94}"/>
                </a:ext>
              </a:extLst>
            </p:cNvPr>
            <p:cNvSpPr/>
            <p:nvPr/>
          </p:nvSpPr>
          <p:spPr>
            <a:xfrm>
              <a:off x="0" y="1512278"/>
              <a:ext cx="10515600" cy="132677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-128999"/>
                <a:satOff val="-26493"/>
                <a:lumOff val="19882"/>
                <a:alphaOff val="0"/>
              </a:schemeClr>
            </a:fillRef>
            <a:effectRef idx="0">
              <a:schemeClr val="accent3">
                <a:shade val="80000"/>
                <a:hueOff val="-128999"/>
                <a:satOff val="-26493"/>
                <a:lumOff val="1988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86531327-F05A-951E-BC26-CC0BBA07D3E7}"/>
                </a:ext>
              </a:extLst>
            </p:cNvPr>
            <p:cNvSpPr txBox="1"/>
            <p:nvPr/>
          </p:nvSpPr>
          <p:spPr>
            <a:xfrm>
              <a:off x="64768" y="1577046"/>
              <a:ext cx="10386064" cy="1197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marL="0" lvl="0" indent="0" algn="l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400" kern="1200" dirty="0"/>
                <a:t>Metric choice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488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8D77-637A-EF9C-8B75-C5B63BC3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2B60-F52D-09B2-6A70-0158ED53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092F-430B-27EC-D707-3B97AD7DE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GB" sz="3300" dirty="0"/>
              <a:t>Metric choice</a:t>
            </a:r>
          </a:p>
          <a:p>
            <a:endParaRPr lang="en-GB" dirty="0"/>
          </a:p>
          <a:p>
            <a:r>
              <a:rPr lang="en-GB" dirty="0"/>
              <a:t>Various metrics can be calculated from the confusion matrix.</a:t>
            </a:r>
          </a:p>
          <a:p>
            <a:r>
              <a:rPr lang="en-GB" dirty="0"/>
              <a:t>Choice between prioritising accuracy, precision, recall, F1-score</a:t>
            </a:r>
          </a:p>
          <a:p>
            <a:r>
              <a:rPr lang="en-GB" dirty="0"/>
              <a:t>Accuracy unsuitable due to class imbalance. Accuracy may remain high even if the minority class is consistently misclassified.</a:t>
            </a:r>
          </a:p>
          <a:p>
            <a:r>
              <a:rPr lang="en-GB" dirty="0"/>
              <a:t>Precision may result in undercounting the true number of positive classifications, focusing only on the correctness of positive predictions.</a:t>
            </a:r>
          </a:p>
          <a:p>
            <a:r>
              <a:rPr lang="en-GB" dirty="0"/>
              <a:t>Recall may result in overcounting the true number of positive classification, </a:t>
            </a:r>
          </a:p>
          <a:p>
            <a:r>
              <a:rPr lang="en-GB" dirty="0"/>
              <a:t>F1-score incorporates both measures and thus provides a reliable measure for a classification model to be trained on in an imbalanced dataset setting.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A5ABD-C5E8-95D9-48B8-CA90B0A9E37C}"/>
              </a:ext>
            </a:extLst>
          </p:cNvPr>
          <p:cNvGrpSpPr/>
          <p:nvPr/>
        </p:nvGrpSpPr>
        <p:grpSpPr>
          <a:xfrm>
            <a:off x="764976" y="1316398"/>
            <a:ext cx="10354969" cy="1325563"/>
            <a:chOff x="0" y="1512278"/>
            <a:chExt cx="10515600" cy="132677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458727-AAF0-E59D-CF9E-E3B792265878}"/>
                </a:ext>
              </a:extLst>
            </p:cNvPr>
            <p:cNvSpPr/>
            <p:nvPr/>
          </p:nvSpPr>
          <p:spPr>
            <a:xfrm>
              <a:off x="0" y="1512278"/>
              <a:ext cx="10515600" cy="132677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-128999"/>
                <a:satOff val="-26493"/>
                <a:lumOff val="19882"/>
                <a:alphaOff val="0"/>
              </a:schemeClr>
            </a:fillRef>
            <a:effectRef idx="0">
              <a:schemeClr val="accent3">
                <a:shade val="80000"/>
                <a:hueOff val="-128999"/>
                <a:satOff val="-26493"/>
                <a:lumOff val="1988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2BDB152-1FF2-ED3A-0ABF-3C1BEE063FD0}"/>
                </a:ext>
              </a:extLst>
            </p:cNvPr>
            <p:cNvSpPr txBox="1"/>
            <p:nvPr/>
          </p:nvSpPr>
          <p:spPr>
            <a:xfrm>
              <a:off x="64768" y="1577046"/>
              <a:ext cx="10386064" cy="1197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marL="0" lvl="0" indent="0" algn="l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400" kern="1200"/>
                <a:t>Metric choice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401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5D9EC-6E52-F649-FECD-0077F8C24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0774-2101-4FBF-1929-5A9FB7EB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9DF18D2-8747-9577-77D0-113963633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35D688-220C-A422-6F06-D37152135C3B}"/>
              </a:ext>
            </a:extLst>
          </p:cNvPr>
          <p:cNvGrpSpPr/>
          <p:nvPr/>
        </p:nvGrpSpPr>
        <p:grpSpPr>
          <a:xfrm>
            <a:off x="739775" y="1588452"/>
            <a:ext cx="10515600" cy="1326779"/>
            <a:chOff x="0" y="2994579"/>
            <a:chExt cx="10515600" cy="132677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47850B-C16C-816E-ECFE-0A3EF2E5C64D}"/>
                </a:ext>
              </a:extLst>
            </p:cNvPr>
            <p:cNvSpPr/>
            <p:nvPr/>
          </p:nvSpPr>
          <p:spPr>
            <a:xfrm>
              <a:off x="0" y="2994579"/>
              <a:ext cx="10515600" cy="132677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-257998"/>
                <a:satOff val="-52986"/>
                <a:lumOff val="39763"/>
                <a:alphaOff val="0"/>
              </a:schemeClr>
            </a:fillRef>
            <a:effectRef idx="0">
              <a:schemeClr val="accent3">
                <a:shade val="80000"/>
                <a:hueOff val="-257998"/>
                <a:satOff val="-52986"/>
                <a:lumOff val="3976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450A307B-5263-84A5-B7EE-0E96CF818B77}"/>
                </a:ext>
              </a:extLst>
            </p:cNvPr>
            <p:cNvSpPr txBox="1"/>
            <p:nvPr/>
          </p:nvSpPr>
          <p:spPr>
            <a:xfrm>
              <a:off x="64768" y="3059347"/>
              <a:ext cx="10386064" cy="1197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marL="0" lvl="0" indent="0" algn="l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400" kern="1200" dirty="0"/>
                <a:t>Model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750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EA20A-E730-48E0-87E9-6BCF6DC88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E69A-44D2-2048-0643-5EB5485F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1D13-AEFF-33B2-A381-CBD75B72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890" y="1860455"/>
            <a:ext cx="4004936" cy="823912"/>
          </a:xfrm>
        </p:spPr>
        <p:txBody>
          <a:bodyPr/>
          <a:lstStyle/>
          <a:p>
            <a:r>
              <a:rPr lang="en-GB" dirty="0"/>
              <a:t>Using the 6 Input Features: </a:t>
            </a:r>
            <a:r>
              <a:rPr lang="en-GB" b="0" dirty="0"/>
              <a:t>Macro </a:t>
            </a:r>
            <a:r>
              <a:rPr lang="en-GB" b="0" dirty="0" err="1"/>
              <a:t>avg</a:t>
            </a:r>
            <a:r>
              <a:rPr lang="en-GB" b="0" dirty="0"/>
              <a:t> F1: 87%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F6D0BC2-B38A-3A8A-A8D8-559622684C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6082" b="1021"/>
          <a:stretch/>
        </p:blipFill>
        <p:spPr>
          <a:xfrm>
            <a:off x="718868" y="2730932"/>
            <a:ext cx="3806057" cy="366734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7F660-C654-F9CD-EDCF-6B55A0E53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9801" y="1996988"/>
            <a:ext cx="4559440" cy="823912"/>
          </a:xfrm>
        </p:spPr>
        <p:txBody>
          <a:bodyPr/>
          <a:lstStyle/>
          <a:p>
            <a:r>
              <a:rPr lang="en-GB" dirty="0"/>
              <a:t>Using PCA: </a:t>
            </a:r>
            <a:r>
              <a:rPr lang="en-GB" b="0" dirty="0"/>
              <a:t>Macro </a:t>
            </a:r>
            <a:r>
              <a:rPr lang="en-GB" b="0" dirty="0" err="1"/>
              <a:t>avg</a:t>
            </a:r>
            <a:r>
              <a:rPr lang="en-GB" b="0" dirty="0"/>
              <a:t> F1: 84%</a:t>
            </a:r>
          </a:p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3437AE-515A-A911-AC74-1E08B9057181}"/>
              </a:ext>
            </a:extLst>
          </p:cNvPr>
          <p:cNvSpPr txBox="1">
            <a:spLocks/>
          </p:cNvSpPr>
          <p:nvPr/>
        </p:nvSpPr>
        <p:spPr>
          <a:xfrm>
            <a:off x="838200" y="1363410"/>
            <a:ext cx="10515600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dirty="0"/>
              <a:t>Model Results: Linear Regression Standard Challenge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9C6A5B-99C4-E196-CE94-8EA8355FC5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98" t="7455" r="1223" b="1885"/>
          <a:stretch/>
        </p:blipFill>
        <p:spPr>
          <a:xfrm>
            <a:off x="6019801" y="2684367"/>
            <a:ext cx="4004936" cy="38673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E535E4-69E4-5EDD-E9F2-DB8902068E6B}"/>
              </a:ext>
            </a:extLst>
          </p:cNvPr>
          <p:cNvSpPr/>
          <p:nvPr/>
        </p:nvSpPr>
        <p:spPr>
          <a:xfrm>
            <a:off x="838200" y="1860455"/>
            <a:ext cx="4004936" cy="823912"/>
          </a:xfrm>
          <a:prstGeom prst="rect">
            <a:avLst/>
          </a:prstGeom>
          <a:noFill/>
          <a:ln w="38100">
            <a:solidFill>
              <a:srgbClr val="4B9B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15873F0-5AE4-5EE1-C625-A8AFE613DA71}"/>
              </a:ext>
            </a:extLst>
          </p:cNvPr>
          <p:cNvSpPr txBox="1">
            <a:spLocks/>
          </p:cNvSpPr>
          <p:nvPr/>
        </p:nvSpPr>
        <p:spPr>
          <a:xfrm>
            <a:off x="876890" y="6398278"/>
            <a:ext cx="9502802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dirty="0"/>
              <a:t>Note that only one sample was classified differently across the two variants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891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D846A-78B5-1639-2BB4-3255AA24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ED30-5894-058C-FA20-C7F9E2D0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BB7C3-16D1-9728-099B-DFDA144F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890" y="1860455"/>
            <a:ext cx="4004936" cy="823912"/>
          </a:xfrm>
        </p:spPr>
        <p:txBody>
          <a:bodyPr/>
          <a:lstStyle/>
          <a:p>
            <a:r>
              <a:rPr lang="en-GB" dirty="0"/>
              <a:t>Using the 6 Input Features: </a:t>
            </a:r>
            <a:r>
              <a:rPr lang="en-GB" b="0" dirty="0"/>
              <a:t>Macro </a:t>
            </a:r>
            <a:r>
              <a:rPr lang="en-GB" b="0" dirty="0" err="1"/>
              <a:t>avg</a:t>
            </a:r>
            <a:r>
              <a:rPr lang="en-GB" b="0" dirty="0"/>
              <a:t> F1: 78%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8485A-1955-4BBC-C036-1EE58375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9801" y="1996988"/>
            <a:ext cx="4559440" cy="823912"/>
          </a:xfrm>
        </p:spPr>
        <p:txBody>
          <a:bodyPr/>
          <a:lstStyle/>
          <a:p>
            <a:r>
              <a:rPr lang="en-GB" dirty="0"/>
              <a:t>Using PCA: </a:t>
            </a:r>
            <a:r>
              <a:rPr lang="en-GB" b="0" dirty="0"/>
              <a:t>Macro </a:t>
            </a:r>
            <a:r>
              <a:rPr lang="en-GB" b="0" dirty="0" err="1"/>
              <a:t>avg</a:t>
            </a:r>
            <a:r>
              <a:rPr lang="en-GB" b="0" dirty="0"/>
              <a:t> F1: 78%</a:t>
            </a:r>
          </a:p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15A8DA-6BCD-E489-82AF-049F14866A45}"/>
              </a:ext>
            </a:extLst>
          </p:cNvPr>
          <p:cNvSpPr txBox="1">
            <a:spLocks/>
          </p:cNvSpPr>
          <p:nvPr/>
        </p:nvSpPr>
        <p:spPr>
          <a:xfrm>
            <a:off x="838200" y="1363410"/>
            <a:ext cx="10515600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dirty="0"/>
              <a:t>Model Results: SVM Standard Challenge</a:t>
            </a:r>
          </a:p>
          <a:p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72D5162-D7D1-3622-0B77-37DF1E81C161}"/>
              </a:ext>
            </a:extLst>
          </p:cNvPr>
          <p:cNvSpPr txBox="1">
            <a:spLocks/>
          </p:cNvSpPr>
          <p:nvPr/>
        </p:nvSpPr>
        <p:spPr>
          <a:xfrm>
            <a:off x="876890" y="6398278"/>
            <a:ext cx="9502802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dirty="0"/>
              <a:t>Note that samples were classified the same using both PCA vs the 6 input features.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54012-6EB2-750A-9BF2-87127C57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56"/>
          <a:stretch/>
        </p:blipFill>
        <p:spPr>
          <a:xfrm>
            <a:off x="6149787" y="2619431"/>
            <a:ext cx="3838575" cy="3684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C11228-A842-5347-31D1-D964CBCF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12"/>
          <a:stretch/>
        </p:blipFill>
        <p:spPr>
          <a:xfrm>
            <a:off x="739535" y="2638393"/>
            <a:ext cx="3838575" cy="37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24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D5069-D107-B987-4876-E7DF4217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E57-FE5C-2131-0CD1-7DC2B7DA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BE17D-7911-A363-E605-02EA85AF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890" y="1860455"/>
            <a:ext cx="4004936" cy="823912"/>
          </a:xfrm>
        </p:spPr>
        <p:txBody>
          <a:bodyPr/>
          <a:lstStyle/>
          <a:p>
            <a:r>
              <a:rPr lang="en-GB" dirty="0"/>
              <a:t>Using the 6 Input Features: </a:t>
            </a:r>
            <a:r>
              <a:rPr lang="en-GB" b="0" dirty="0"/>
              <a:t>Macro </a:t>
            </a:r>
            <a:r>
              <a:rPr lang="en-GB" b="0" dirty="0" err="1"/>
              <a:t>avg</a:t>
            </a:r>
            <a:r>
              <a:rPr lang="en-GB" b="0" dirty="0"/>
              <a:t> F1: 75%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80127-08D0-065D-09D1-579356BC2B56}"/>
              </a:ext>
            </a:extLst>
          </p:cNvPr>
          <p:cNvSpPr txBox="1">
            <a:spLocks/>
          </p:cNvSpPr>
          <p:nvPr/>
        </p:nvSpPr>
        <p:spPr>
          <a:xfrm>
            <a:off x="838200" y="1363410"/>
            <a:ext cx="10515600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dirty="0"/>
              <a:t>Model Results: Decision Tree Standard Challenge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21170-701B-4121-FE1D-F3352021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09"/>
          <a:stretch/>
        </p:blipFill>
        <p:spPr>
          <a:xfrm>
            <a:off x="699981" y="2736499"/>
            <a:ext cx="3838575" cy="37461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BD82EA-A3C5-4B7E-BAEC-5BC1394C0E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47" t="4428" r="2852"/>
          <a:stretch/>
        </p:blipFill>
        <p:spPr>
          <a:xfrm>
            <a:off x="5677318" y="2435049"/>
            <a:ext cx="5044274" cy="3580304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1E3915-53A6-BAB9-4AE5-D49043116C89}"/>
              </a:ext>
            </a:extLst>
          </p:cNvPr>
          <p:cNvSpPr txBox="1">
            <a:spLocks/>
          </p:cNvSpPr>
          <p:nvPr/>
        </p:nvSpPr>
        <p:spPr>
          <a:xfrm>
            <a:off x="5677318" y="1542832"/>
            <a:ext cx="400493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Feature Importance</a:t>
            </a:r>
            <a:endParaRPr lang="en-GB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CD5A4-572E-D7A3-B476-80E35A58230D}"/>
              </a:ext>
            </a:extLst>
          </p:cNvPr>
          <p:cNvSpPr txBox="1"/>
          <p:nvPr/>
        </p:nvSpPr>
        <p:spPr>
          <a:xfrm>
            <a:off x="6020588" y="2546166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degree_spondylolisthesis: 0.55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4992C-C69E-76A3-71CE-DACC393AF9B0}"/>
              </a:ext>
            </a:extLst>
          </p:cNvPr>
          <p:cNvSpPr txBox="1"/>
          <p:nvPr/>
        </p:nvSpPr>
        <p:spPr>
          <a:xfrm>
            <a:off x="6020588" y="3059668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Pelvic_radius: 0.18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A2349E-F70C-892A-CFB5-799E5A45A6CC}"/>
              </a:ext>
            </a:extLst>
          </p:cNvPr>
          <p:cNvSpPr txBox="1"/>
          <p:nvPr/>
        </p:nvSpPr>
        <p:spPr>
          <a:xfrm>
            <a:off x="6020587" y="3635560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Sacral_slope: 0.17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332CD9-4A85-5771-7636-C0AE91F8644D}"/>
              </a:ext>
            </a:extLst>
          </p:cNvPr>
          <p:cNvSpPr txBox="1"/>
          <p:nvPr/>
        </p:nvSpPr>
        <p:spPr>
          <a:xfrm>
            <a:off x="6020587" y="4157198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Pelvic_incidence: 0.10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ED624D-7188-342A-BDC5-0F3A58FB216B}"/>
              </a:ext>
            </a:extLst>
          </p:cNvPr>
          <p:cNvSpPr txBox="1"/>
          <p:nvPr/>
        </p:nvSpPr>
        <p:spPr>
          <a:xfrm>
            <a:off x="6020586" y="4706213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Lumbar_lordosis_angle: 0.012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BA89F-D3F9-C3E1-1538-A76368AD9090}"/>
              </a:ext>
            </a:extLst>
          </p:cNvPr>
          <p:cNvSpPr txBox="1"/>
          <p:nvPr/>
        </p:nvSpPr>
        <p:spPr>
          <a:xfrm>
            <a:off x="6020586" y="5176117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Pelvic_tilt: 0.00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3990BD-9C47-6561-758D-F13E684EC9E5}"/>
              </a:ext>
            </a:extLst>
          </p:cNvPr>
          <p:cNvSpPr txBox="1">
            <a:spLocks/>
          </p:cNvSpPr>
          <p:nvPr/>
        </p:nvSpPr>
        <p:spPr>
          <a:xfrm>
            <a:off x="5256904" y="6079010"/>
            <a:ext cx="6653428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dirty="0"/>
              <a:t>Note that features with high correlation were deemed less important by the model, demonstrating how tree-based classifiers are able to deal with input feature correlation and feature selection innately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25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E97C-94E5-9B85-9BE1-52675498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and Inference Code</a:t>
            </a:r>
          </a:p>
        </p:txBody>
      </p:sp>
    </p:spTree>
    <p:extLst>
      <p:ext uri="{BB962C8B-B14F-4D97-AF65-F5344CB8AC3E}">
        <p14:creationId xmlns:p14="http://schemas.microsoft.com/office/powerpoint/2010/main" val="2305246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7EE69-BDB5-AEFF-A7FB-A1C3C07E6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844949-13F9-C0DB-23AD-CFAF8110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593"/>
          <a:stretch/>
        </p:blipFill>
        <p:spPr>
          <a:xfrm>
            <a:off x="5677318" y="2257165"/>
            <a:ext cx="5275381" cy="3771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3F7B9A-8DB8-FA17-B0FE-1E8D3638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BE6E7-EB3D-5AF9-C287-225760A62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890" y="1860455"/>
            <a:ext cx="4004936" cy="823912"/>
          </a:xfrm>
        </p:spPr>
        <p:txBody>
          <a:bodyPr/>
          <a:lstStyle/>
          <a:p>
            <a:r>
              <a:rPr lang="en-GB" dirty="0"/>
              <a:t>Using the 6 Input Features: </a:t>
            </a:r>
            <a:r>
              <a:rPr lang="en-GB" b="0" dirty="0"/>
              <a:t>Macro </a:t>
            </a:r>
            <a:r>
              <a:rPr lang="en-GB" b="0" dirty="0" err="1"/>
              <a:t>avg</a:t>
            </a:r>
            <a:r>
              <a:rPr lang="en-GB" b="0" dirty="0"/>
              <a:t> F1: 74%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0A114A-2650-188A-7123-31F61764CF84}"/>
              </a:ext>
            </a:extLst>
          </p:cNvPr>
          <p:cNvSpPr txBox="1">
            <a:spLocks/>
          </p:cNvSpPr>
          <p:nvPr/>
        </p:nvSpPr>
        <p:spPr>
          <a:xfrm>
            <a:off x="838200" y="1363410"/>
            <a:ext cx="10515600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dirty="0"/>
              <a:t>Model Results: Random Forest Standard Challenge</a:t>
            </a:r>
          </a:p>
          <a:p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C517333-E3A0-22DA-9FF5-5F9AEE28725C}"/>
              </a:ext>
            </a:extLst>
          </p:cNvPr>
          <p:cNvSpPr txBox="1">
            <a:spLocks/>
          </p:cNvSpPr>
          <p:nvPr/>
        </p:nvSpPr>
        <p:spPr>
          <a:xfrm>
            <a:off x="5677318" y="1542832"/>
            <a:ext cx="400493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Feature Importance</a:t>
            </a:r>
            <a:endParaRPr lang="en-GB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8BC97-DE2C-FECC-23C0-A2027BDB5C4A}"/>
              </a:ext>
            </a:extLst>
          </p:cNvPr>
          <p:cNvSpPr txBox="1"/>
          <p:nvPr/>
        </p:nvSpPr>
        <p:spPr>
          <a:xfrm>
            <a:off x="6568858" y="2618186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degree_spondylolisthesis: 0.43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E0E16-A37C-C8F4-9396-BFD0FC53624D}"/>
              </a:ext>
            </a:extLst>
          </p:cNvPr>
          <p:cNvSpPr txBox="1"/>
          <p:nvPr/>
        </p:nvSpPr>
        <p:spPr>
          <a:xfrm>
            <a:off x="6568858" y="3131688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Pelvic_radius: 0.18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9727D-9271-BD70-649E-AB13009D2F3B}"/>
              </a:ext>
            </a:extLst>
          </p:cNvPr>
          <p:cNvSpPr txBox="1"/>
          <p:nvPr/>
        </p:nvSpPr>
        <p:spPr>
          <a:xfrm>
            <a:off x="6568855" y="5251504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Sacral_slope: 0.06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AEB54B-88AD-3804-F555-5194042FA4E2}"/>
              </a:ext>
            </a:extLst>
          </p:cNvPr>
          <p:cNvSpPr txBox="1"/>
          <p:nvPr/>
        </p:nvSpPr>
        <p:spPr>
          <a:xfrm>
            <a:off x="6568855" y="4172266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Pelvic_incidence: 0.12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4DD59-37D1-C2D0-AA7E-22F972C75AD0}"/>
              </a:ext>
            </a:extLst>
          </p:cNvPr>
          <p:cNvSpPr txBox="1"/>
          <p:nvPr/>
        </p:nvSpPr>
        <p:spPr>
          <a:xfrm>
            <a:off x="6568856" y="4778233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Lumbar_lordosis_angle: 0.08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9CD80D-2E99-5E25-C2A2-8185C9BDAF60}"/>
              </a:ext>
            </a:extLst>
          </p:cNvPr>
          <p:cNvSpPr txBox="1"/>
          <p:nvPr/>
        </p:nvSpPr>
        <p:spPr>
          <a:xfrm>
            <a:off x="6568855" y="3629033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Pelvic_tilt: 0.13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6215F14-DA9A-08FD-3DC6-14718300A4D1}"/>
              </a:ext>
            </a:extLst>
          </p:cNvPr>
          <p:cNvSpPr txBox="1">
            <a:spLocks/>
          </p:cNvSpPr>
          <p:nvPr/>
        </p:nvSpPr>
        <p:spPr>
          <a:xfrm>
            <a:off x="5256904" y="6079010"/>
            <a:ext cx="6653428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dirty="0"/>
              <a:t>Note that feature importance is more balanced in the random forest as opposed to in the decision tree model.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80E09-DEEE-0D34-54E5-E5B5EDBFCE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379" b="1313"/>
          <a:stretch/>
        </p:blipFill>
        <p:spPr>
          <a:xfrm>
            <a:off x="540898" y="2672795"/>
            <a:ext cx="3538702" cy="40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59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E2956-036F-8E45-DC78-A0F661DE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644A-272E-85AD-A752-92295BB5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06044-B872-AB3D-205F-4AC463C69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890" y="1860455"/>
            <a:ext cx="4004936" cy="823912"/>
          </a:xfrm>
        </p:spPr>
        <p:txBody>
          <a:bodyPr/>
          <a:lstStyle/>
          <a:p>
            <a:r>
              <a:rPr lang="en-GB" dirty="0"/>
              <a:t>Using the 6 Input Features: </a:t>
            </a:r>
            <a:r>
              <a:rPr lang="en-GB" b="0" dirty="0"/>
              <a:t>Macro </a:t>
            </a:r>
            <a:r>
              <a:rPr lang="en-GB" b="0" dirty="0" err="1"/>
              <a:t>avg</a:t>
            </a:r>
            <a:r>
              <a:rPr lang="en-GB" b="0" dirty="0"/>
              <a:t> F1: 79%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0CC0A1-C7E2-D5B9-F833-FCC1E45BF390}"/>
              </a:ext>
            </a:extLst>
          </p:cNvPr>
          <p:cNvSpPr txBox="1">
            <a:spLocks/>
          </p:cNvSpPr>
          <p:nvPr/>
        </p:nvSpPr>
        <p:spPr>
          <a:xfrm>
            <a:off x="838200" y="1363410"/>
            <a:ext cx="10515600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dirty="0"/>
              <a:t>Model Results: AdaBoost Standard Challenge</a:t>
            </a:r>
          </a:p>
          <a:p>
            <a:endParaRPr lang="en-GB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2ADA6EC-9261-98F8-2876-0D0389F74C4E}"/>
              </a:ext>
            </a:extLst>
          </p:cNvPr>
          <p:cNvSpPr txBox="1">
            <a:spLocks/>
          </p:cNvSpPr>
          <p:nvPr/>
        </p:nvSpPr>
        <p:spPr>
          <a:xfrm>
            <a:off x="5516313" y="2494033"/>
            <a:ext cx="5308104" cy="3318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AdaBoost performs marginally better than other non-linear classifiers.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The AdaBoost classifier slightly outperforms the linear SVM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No classifier beats the logistic regression model.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99740C-108B-ECA5-EAD8-E895226C45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0"/>
          <a:stretch/>
        </p:blipFill>
        <p:spPr>
          <a:xfrm>
            <a:off x="550643" y="2854134"/>
            <a:ext cx="3838575" cy="3732239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1B4DF83-8A5E-D192-839C-12B3C831E3CD}"/>
              </a:ext>
            </a:extLst>
          </p:cNvPr>
          <p:cNvSpPr txBox="1">
            <a:spLocks/>
          </p:cNvSpPr>
          <p:nvPr/>
        </p:nvSpPr>
        <p:spPr>
          <a:xfrm>
            <a:off x="5516313" y="1516766"/>
            <a:ext cx="488988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Standard Challenge Findings: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9983757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74C8D-5A89-F18A-5B14-63B4DD1FE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F182-6FBC-B5C5-2AF2-593DD8DD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853CE-B2D4-BEA4-4D0F-426DB9EED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890" y="1860455"/>
            <a:ext cx="4004936" cy="823912"/>
          </a:xfrm>
        </p:spPr>
        <p:txBody>
          <a:bodyPr/>
          <a:lstStyle/>
          <a:p>
            <a:r>
              <a:rPr lang="en-GB" dirty="0"/>
              <a:t>Using the 6 Input Features: </a:t>
            </a:r>
            <a:r>
              <a:rPr lang="en-GB" b="0" dirty="0"/>
              <a:t>Macro </a:t>
            </a:r>
            <a:r>
              <a:rPr lang="en-GB" b="0" dirty="0" err="1"/>
              <a:t>avg</a:t>
            </a:r>
            <a:r>
              <a:rPr lang="en-GB" b="0" dirty="0"/>
              <a:t> F1: 81%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3A031E-AD8D-98AE-AECB-4A78FC02B83C}"/>
              </a:ext>
            </a:extLst>
          </p:cNvPr>
          <p:cNvSpPr txBox="1">
            <a:spLocks/>
          </p:cNvSpPr>
          <p:nvPr/>
        </p:nvSpPr>
        <p:spPr>
          <a:xfrm>
            <a:off x="838200" y="1363410"/>
            <a:ext cx="10515600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dirty="0"/>
              <a:t>Model Results: Linear Regression Bonus Challenge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D72CA-5058-9A66-98C6-8D0E5780DD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" r="12388"/>
          <a:stretch/>
        </p:blipFill>
        <p:spPr>
          <a:xfrm>
            <a:off x="5666341" y="1986478"/>
            <a:ext cx="4507672" cy="46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23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66811-8E39-6265-7C99-36983E23C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2766-1CAC-1DCA-FA91-A67C0326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E1BCF-8150-BF37-D68A-B0EDABBE2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890" y="1860455"/>
            <a:ext cx="4004936" cy="823912"/>
          </a:xfrm>
        </p:spPr>
        <p:txBody>
          <a:bodyPr/>
          <a:lstStyle/>
          <a:p>
            <a:r>
              <a:rPr lang="en-GB" dirty="0"/>
              <a:t>Using the 6 Input Features: </a:t>
            </a:r>
            <a:r>
              <a:rPr lang="en-GB" b="0" dirty="0"/>
              <a:t>Macro </a:t>
            </a:r>
            <a:r>
              <a:rPr lang="en-GB" b="0" dirty="0" err="1"/>
              <a:t>avg</a:t>
            </a:r>
            <a:r>
              <a:rPr lang="en-GB" b="0" dirty="0"/>
              <a:t> F1: 81%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EC0832-8FF2-2CB6-2D0E-98EB04003B13}"/>
              </a:ext>
            </a:extLst>
          </p:cNvPr>
          <p:cNvSpPr txBox="1">
            <a:spLocks/>
          </p:cNvSpPr>
          <p:nvPr/>
        </p:nvSpPr>
        <p:spPr>
          <a:xfrm>
            <a:off x="838200" y="1363410"/>
            <a:ext cx="10515600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dirty="0"/>
              <a:t>Model Results: SVM Bonus Challenge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362023-3386-E3E6-343A-50C3977830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53" r="12981"/>
          <a:stretch/>
        </p:blipFill>
        <p:spPr>
          <a:xfrm>
            <a:off x="5707118" y="1915184"/>
            <a:ext cx="4493898" cy="46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72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1F350-4955-1CCE-47E2-5CDC81E2F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3B5E-1B7D-17D3-A206-C0456DF5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070D-8B3A-F0DF-BAC0-6DC8F367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890" y="1860455"/>
            <a:ext cx="4004936" cy="823912"/>
          </a:xfrm>
        </p:spPr>
        <p:txBody>
          <a:bodyPr/>
          <a:lstStyle/>
          <a:p>
            <a:r>
              <a:rPr lang="en-GB" dirty="0"/>
              <a:t>Using the 6 Input Features: </a:t>
            </a:r>
            <a:r>
              <a:rPr lang="en-GB" b="0" dirty="0"/>
              <a:t>Macro </a:t>
            </a:r>
            <a:r>
              <a:rPr lang="en-GB" b="0" dirty="0" err="1"/>
              <a:t>avg</a:t>
            </a:r>
            <a:r>
              <a:rPr lang="en-GB" b="0" dirty="0"/>
              <a:t> F1: 70%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8C857-965F-E7A0-BDC9-A08D5F55DF5C}"/>
              </a:ext>
            </a:extLst>
          </p:cNvPr>
          <p:cNvSpPr txBox="1">
            <a:spLocks/>
          </p:cNvSpPr>
          <p:nvPr/>
        </p:nvSpPr>
        <p:spPr>
          <a:xfrm>
            <a:off x="838200" y="1363410"/>
            <a:ext cx="10515600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dirty="0"/>
              <a:t>Model Results: Random Forest Bonus Challenge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37442-F9D7-554A-78BE-CC921747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52" r="12648"/>
          <a:stretch/>
        </p:blipFill>
        <p:spPr>
          <a:xfrm>
            <a:off x="5645271" y="1900216"/>
            <a:ext cx="4413129" cy="447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8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6242C-4401-0147-AEAD-471F22B7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BE2A-442F-6EE1-2068-474415B4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02378-2C2B-CACB-A11A-54EA0628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890" y="1860455"/>
            <a:ext cx="4004936" cy="823912"/>
          </a:xfrm>
        </p:spPr>
        <p:txBody>
          <a:bodyPr/>
          <a:lstStyle/>
          <a:p>
            <a:r>
              <a:rPr lang="en-GB" dirty="0"/>
              <a:t>Using the 6 Input Features: </a:t>
            </a:r>
            <a:r>
              <a:rPr lang="en-GB" b="0" dirty="0"/>
              <a:t>Macro </a:t>
            </a:r>
            <a:r>
              <a:rPr lang="en-GB" b="0" dirty="0" err="1"/>
              <a:t>avg</a:t>
            </a:r>
            <a:r>
              <a:rPr lang="en-GB" b="0" dirty="0"/>
              <a:t> F1: 58%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29FF1-F65E-62C3-1241-1C99C108A2E5}"/>
              </a:ext>
            </a:extLst>
          </p:cNvPr>
          <p:cNvSpPr txBox="1">
            <a:spLocks/>
          </p:cNvSpPr>
          <p:nvPr/>
        </p:nvSpPr>
        <p:spPr>
          <a:xfrm>
            <a:off x="838200" y="1363410"/>
            <a:ext cx="10515600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dirty="0"/>
              <a:t>Model Results: AdaBoost Bonus Challenge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8EC61-D855-7309-3A8A-A029218835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41"/>
          <a:stretch/>
        </p:blipFill>
        <p:spPr>
          <a:xfrm>
            <a:off x="5727644" y="1996988"/>
            <a:ext cx="4353418" cy="42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19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67B99-AA3C-1F21-3C8C-79BC7205D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F3D7-A523-60C9-0EC3-0E17AC13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A5C3-4635-6DA1-30E2-A1C8E633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890" y="1860455"/>
            <a:ext cx="4004936" cy="823912"/>
          </a:xfrm>
        </p:spPr>
        <p:txBody>
          <a:bodyPr/>
          <a:lstStyle/>
          <a:p>
            <a:r>
              <a:rPr lang="en-GB" dirty="0"/>
              <a:t>Bonus Challenge Findings:</a:t>
            </a:r>
            <a:endParaRPr lang="en-GB" b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D2D67-B641-35F9-45B2-EEEA163C27F8}"/>
              </a:ext>
            </a:extLst>
          </p:cNvPr>
          <p:cNvSpPr txBox="1">
            <a:spLocks/>
          </p:cNvSpPr>
          <p:nvPr/>
        </p:nvSpPr>
        <p:spPr>
          <a:xfrm>
            <a:off x="838200" y="1363410"/>
            <a:ext cx="10515600" cy="63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dirty="0"/>
              <a:t>Model Results: Bonus Challenge</a:t>
            </a:r>
          </a:p>
          <a:p>
            <a:endParaRPr lang="en-GB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AA5274-0E0E-F5C8-9DEA-D0DBC2004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634773"/>
              </p:ext>
            </p:extLst>
          </p:nvPr>
        </p:nvGraphicFramePr>
        <p:xfrm>
          <a:off x="876890" y="3069021"/>
          <a:ext cx="11109434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2586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DD1A6-4939-3318-BC96-A958CF2C3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CE43-944B-1242-A7FE-1CCD8F6D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Analysis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A7D1728-EF26-AF53-236D-84C129E0362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266709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C39C76D-4B56-CF47-42D7-02AA984F53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485929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41348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45B64-CB2B-A980-F6DF-DB55F7CC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D4D8-2516-397B-02CA-1F0F958D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Further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4E6CB2-BC02-4D3D-71F2-7A7563FA4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238970"/>
              </p:ext>
            </p:extLst>
          </p:nvPr>
        </p:nvGraphicFramePr>
        <p:xfrm>
          <a:off x="764976" y="177281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65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C037-5CF7-7D2C-A165-D3B6FF1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and Inference Code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412EE-0E33-E0E2-AAEC-26B1FDD80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Problem description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7CD2FE5-D29E-87F1-1A4C-C7584D857B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279304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FFF0F0-C353-2416-BBEC-774E820B3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Notebook Walkthrough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331179C-56BD-BECB-F1FB-BF89195C3F8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13033743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056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A0C6-01CD-42D1-3CE2-DF46D8E7D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2E73-8DFB-1117-4A0D-7A2DEA1C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84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6EBE-2B2F-C286-233F-8D79A9D2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Problem Statement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371680-D149-47DB-3DED-B00E3BD8B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992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0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4AA76-55D9-D2EE-760C-1879A6F4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D55E-4AAF-7DF1-B721-9EB05B13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Problem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DEB2A-6CC5-FA92-CEA0-87C1676D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68984"/>
            <a:ext cx="7992516" cy="823912"/>
          </a:xfrm>
        </p:spPr>
        <p:txBody>
          <a:bodyPr/>
          <a:lstStyle/>
          <a:p>
            <a:r>
              <a:rPr lang="en-GB" dirty="0"/>
              <a:t>Our understanding of the current process</a:t>
            </a:r>
            <a:r>
              <a:rPr lang="en-GB" b="1" dirty="0"/>
              <a:t> 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1229B225-4238-BA83-CD2E-E63C2D6602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6845603"/>
              </p:ext>
            </p:extLst>
          </p:nvPr>
        </p:nvGraphicFramePr>
        <p:xfrm>
          <a:off x="839788" y="2505075"/>
          <a:ext cx="5157787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2B63CA1F-AC2A-77CE-250B-35A01CDB5CF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5238138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1138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bcff51-688c-442e-83ce-1aa66ed9af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A1FCF4705C8418088B4EB1446408E" ma:contentTypeVersion="16" ma:contentTypeDescription="Create a new document." ma:contentTypeScope="" ma:versionID="17c6ee2b6e55ae89fa05008a2ef3ad81">
  <xsd:schema xmlns:xsd="http://www.w3.org/2001/XMLSchema" xmlns:xs="http://www.w3.org/2001/XMLSchema" xmlns:p="http://schemas.microsoft.com/office/2006/metadata/properties" xmlns:ns3="9f94f260-8a90-4769-817f-911ce1feac0a" xmlns:ns4="41bcff51-688c-442e-83ce-1aa66ed9af77" targetNamespace="http://schemas.microsoft.com/office/2006/metadata/properties" ma:root="true" ma:fieldsID="3b227934dcc88cb9353f09a89e8842f0" ns3:_="" ns4:_="">
    <xsd:import namespace="9f94f260-8a90-4769-817f-911ce1feac0a"/>
    <xsd:import namespace="41bcff51-688c-442e-83ce-1aa66ed9af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OCR" minOccurs="0"/>
                <xsd:element ref="ns4:MediaServiceSystemTags" minOccurs="0"/>
                <xsd:element ref="ns4:MediaServiceSearchPropertie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260-8a90-4769-817f-911ce1feac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bcff51-688c-442e-83ce-1aa66ed9af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D812A8-B619-4244-AB63-FF6144D9AE2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41bcff51-688c-442e-83ce-1aa66ed9af77"/>
    <ds:schemaRef ds:uri="http://purl.org/dc/terms/"/>
    <ds:schemaRef ds:uri="9f94f260-8a90-4769-817f-911ce1feac0a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C9E27D-7514-4CC4-AD23-D9E4A546E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94f260-8a90-4769-817f-911ce1feac0a"/>
    <ds:schemaRef ds:uri="41bcff51-688c-442e-83ce-1aa66ed9af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7F7941-57CF-417F-888A-A3E0C4DB94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3571</Words>
  <Application>Microsoft Office PowerPoint</Application>
  <PresentationFormat>Widescreen</PresentationFormat>
  <Paragraphs>506</Paragraphs>
  <Slides>58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Aptos</vt:lpstr>
      <vt:lpstr>Aptos Display</vt:lpstr>
      <vt:lpstr>Arial</vt:lpstr>
      <vt:lpstr>Arial Black</vt:lpstr>
      <vt:lpstr>Calibri</vt:lpstr>
      <vt:lpstr>Cambria</vt:lpstr>
      <vt:lpstr>Rockwell</vt:lpstr>
      <vt:lpstr>URWEgyptienneTOTLig</vt:lpstr>
      <vt:lpstr>Office Theme</vt:lpstr>
      <vt:lpstr>PowerPoint Presentation</vt:lpstr>
      <vt:lpstr>Deliverables</vt:lpstr>
      <vt:lpstr>Setup Guide</vt:lpstr>
      <vt:lpstr>Team Members and Contributions</vt:lpstr>
      <vt:lpstr>Model and Inference Code</vt:lpstr>
      <vt:lpstr>Model and Inference Code Contents</vt:lpstr>
      <vt:lpstr>Problem Description</vt:lpstr>
      <vt:lpstr>Problem Statement</vt:lpstr>
      <vt:lpstr>Problem Context</vt:lpstr>
      <vt:lpstr>Problem Context</vt:lpstr>
      <vt:lpstr>Problem Context</vt:lpstr>
      <vt:lpstr>Notebook Walkthrough</vt:lpstr>
      <vt:lpstr>Imports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Modelling</vt:lpstr>
      <vt:lpstr>Modelling</vt:lpstr>
      <vt:lpstr>Modelling</vt:lpstr>
      <vt:lpstr>Modelling</vt:lpstr>
      <vt:lpstr>Modelling</vt:lpstr>
      <vt:lpstr>Modelling</vt:lpstr>
      <vt:lpstr>Modelling</vt:lpstr>
      <vt:lpstr>Modelling</vt:lpstr>
      <vt:lpstr>Modelling</vt:lpstr>
      <vt:lpstr>Modelling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Analysis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Salim, Yusuf</dc:creator>
  <cp:lastModifiedBy>Salim, Yusuf</cp:lastModifiedBy>
  <cp:revision>11</cp:revision>
  <dcterms:created xsi:type="dcterms:W3CDTF">2024-12-05T11:57:32Z</dcterms:created>
  <dcterms:modified xsi:type="dcterms:W3CDTF">2024-12-09T17:54:35Z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0x010100C19A1FCF4705C8418088B4EB1446408E</vt:lpwstr>
  </property>
</Properties>
</file>