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1" r:id="rId2"/>
    <p:sldId id="262" r:id="rId3"/>
    <p:sldId id="263" r:id="rId4"/>
    <p:sldId id="264" r:id="rId5"/>
    <p:sldId id="265" r:id="rId6"/>
    <p:sldId id="266" r:id="rId7"/>
    <p:sldId id="267" r:id="rId8"/>
    <p:sldId id="268" r:id="rId9"/>
    <p:sldId id="269" r:id="rId10"/>
    <p:sldId id="270" r:id="rId11"/>
    <p:sldId id="257" r:id="rId12"/>
    <p:sldId id="271" r:id="rId13"/>
    <p:sldId id="272" r:id="rId14"/>
    <p:sldId id="274" r:id="rId15"/>
    <p:sldId id="275" r:id="rId16"/>
    <p:sldId id="276" r:id="rId17"/>
    <p:sldId id="277" r:id="rId18"/>
    <p:sldId id="278" r:id="rId19"/>
    <p:sldId id="279" r:id="rId20"/>
    <p:sldId id="281" r:id="rId21"/>
    <p:sldId id="284" r:id="rId22"/>
    <p:sldId id="285" r:id="rId23"/>
    <p:sldId id="286" r:id="rId24"/>
    <p:sldId id="287"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p:scale>
          <a:sx n="79" d="100"/>
          <a:sy n="79" d="100"/>
        </p:scale>
        <p:origin x="181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CA37A-4749-2041-B7F7-775045F8EA63}" type="datetimeFigureOut">
              <a:rPr lang="en-GB" smtClean="0"/>
              <a:t>09/12/2024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10FA9-2880-6344-B4B2-E0C8A6CFBFF3}" type="slidenum">
              <a:rPr lang="en-GB" smtClean="0"/>
              <a:t>‹#›</a:t>
            </a:fld>
            <a:endParaRPr lang="en-GB"/>
          </a:p>
        </p:txBody>
      </p:sp>
    </p:spTree>
    <p:extLst>
      <p:ext uri="{BB962C8B-B14F-4D97-AF65-F5344CB8AC3E}">
        <p14:creationId xmlns:p14="http://schemas.microsoft.com/office/powerpoint/2010/main" val="347773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67330-5C6B-7AFC-E8EC-463BADBCC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7B985-9FDE-1222-43EE-BDC4E68CE9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190FB2-8E75-2BF4-8D23-5951E3C0DA2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CE4A4C-16E9-443F-6154-AC2B67E5AC31}"/>
              </a:ext>
            </a:extLst>
          </p:cNvPr>
          <p:cNvSpPr>
            <a:spLocks noGrp="1"/>
          </p:cNvSpPr>
          <p:nvPr>
            <p:ph type="sldNum" sz="quarter" idx="5"/>
          </p:nvPr>
        </p:nvSpPr>
        <p:spPr/>
        <p:txBody>
          <a:bodyPr/>
          <a:lstStyle/>
          <a:p>
            <a:fld id="{30210FA9-2880-6344-B4B2-E0C8A6CFBFF3}" type="slidenum">
              <a:rPr lang="en-GB" smtClean="0"/>
              <a:t>1</a:t>
            </a:fld>
            <a:endParaRPr lang="en-GB"/>
          </a:p>
        </p:txBody>
      </p:sp>
    </p:spTree>
    <p:extLst>
      <p:ext uri="{BB962C8B-B14F-4D97-AF65-F5344CB8AC3E}">
        <p14:creationId xmlns:p14="http://schemas.microsoft.com/office/powerpoint/2010/main" val="415167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CAD1-9118-7838-C0A4-2D4BACBD8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58FEE-8A7A-32CF-E2B8-3AE18B5B0B1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4EA7E5A-BD74-7424-45B3-2FE31DAB88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9D43E10-5191-3800-E486-458603C1C6AB}"/>
              </a:ext>
            </a:extLst>
          </p:cNvPr>
          <p:cNvSpPr>
            <a:spLocks noGrp="1"/>
          </p:cNvSpPr>
          <p:nvPr>
            <p:ph type="sldNum" sz="quarter" idx="5"/>
          </p:nvPr>
        </p:nvSpPr>
        <p:spPr/>
        <p:txBody>
          <a:bodyPr/>
          <a:lstStyle/>
          <a:p>
            <a:fld id="{30210FA9-2880-6344-B4B2-E0C8A6CFBFF3}" type="slidenum">
              <a:rPr lang="en-GB" smtClean="0"/>
              <a:t>10</a:t>
            </a:fld>
            <a:endParaRPr lang="en-GB"/>
          </a:p>
        </p:txBody>
      </p:sp>
    </p:spTree>
    <p:extLst>
      <p:ext uri="{BB962C8B-B14F-4D97-AF65-F5344CB8AC3E}">
        <p14:creationId xmlns:p14="http://schemas.microsoft.com/office/powerpoint/2010/main" val="267975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CB8A2-3560-414F-22D5-36BB0DDCA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C7917-FA16-4DB5-CF10-6FD45B3E152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CAEF96A-7962-9C0F-9E31-8DF03113F0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3173383-6C0E-928D-3ED6-4AF5556C023E}"/>
              </a:ext>
            </a:extLst>
          </p:cNvPr>
          <p:cNvSpPr>
            <a:spLocks noGrp="1"/>
          </p:cNvSpPr>
          <p:nvPr>
            <p:ph type="sldNum" sz="quarter" idx="5"/>
          </p:nvPr>
        </p:nvSpPr>
        <p:spPr/>
        <p:txBody>
          <a:bodyPr/>
          <a:lstStyle/>
          <a:p>
            <a:fld id="{30210FA9-2880-6344-B4B2-E0C8A6CFBFF3}" type="slidenum">
              <a:rPr lang="en-GB" smtClean="0"/>
              <a:t>2</a:t>
            </a:fld>
            <a:endParaRPr lang="en-GB"/>
          </a:p>
        </p:txBody>
      </p:sp>
    </p:spTree>
    <p:extLst>
      <p:ext uri="{BB962C8B-B14F-4D97-AF65-F5344CB8AC3E}">
        <p14:creationId xmlns:p14="http://schemas.microsoft.com/office/powerpoint/2010/main" val="310402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5D74-D20E-2C38-12D9-BF84C2382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81C30-D099-1E9E-FFC6-04DD8091FA9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001F289-4D26-D6B9-F888-803079CFCBD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29B8FD-61A9-EF09-9127-03506E37CC23}"/>
              </a:ext>
            </a:extLst>
          </p:cNvPr>
          <p:cNvSpPr>
            <a:spLocks noGrp="1"/>
          </p:cNvSpPr>
          <p:nvPr>
            <p:ph type="sldNum" sz="quarter" idx="5"/>
          </p:nvPr>
        </p:nvSpPr>
        <p:spPr/>
        <p:txBody>
          <a:bodyPr/>
          <a:lstStyle/>
          <a:p>
            <a:fld id="{30210FA9-2880-6344-B4B2-E0C8A6CFBFF3}" type="slidenum">
              <a:rPr lang="en-GB" smtClean="0"/>
              <a:t>3</a:t>
            </a:fld>
            <a:endParaRPr lang="en-GB"/>
          </a:p>
        </p:txBody>
      </p:sp>
    </p:spTree>
    <p:extLst>
      <p:ext uri="{BB962C8B-B14F-4D97-AF65-F5344CB8AC3E}">
        <p14:creationId xmlns:p14="http://schemas.microsoft.com/office/powerpoint/2010/main" val="8203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8B57A-66AD-4813-A4D9-CD14F2489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FCFFA-BC96-5B87-185D-05DC127DF23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DBD4D2-2911-58E9-632E-888D4F665A4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040D52C-8AC6-BE17-B6DD-BCC024962F01}"/>
              </a:ext>
            </a:extLst>
          </p:cNvPr>
          <p:cNvSpPr>
            <a:spLocks noGrp="1"/>
          </p:cNvSpPr>
          <p:nvPr>
            <p:ph type="sldNum" sz="quarter" idx="5"/>
          </p:nvPr>
        </p:nvSpPr>
        <p:spPr/>
        <p:txBody>
          <a:bodyPr/>
          <a:lstStyle/>
          <a:p>
            <a:fld id="{30210FA9-2880-6344-B4B2-E0C8A6CFBFF3}" type="slidenum">
              <a:rPr lang="en-GB" smtClean="0"/>
              <a:t>4</a:t>
            </a:fld>
            <a:endParaRPr lang="en-GB"/>
          </a:p>
        </p:txBody>
      </p:sp>
    </p:spTree>
    <p:extLst>
      <p:ext uri="{BB962C8B-B14F-4D97-AF65-F5344CB8AC3E}">
        <p14:creationId xmlns:p14="http://schemas.microsoft.com/office/powerpoint/2010/main" val="10532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E5AB2-32A6-2EE1-F271-93FE8EE26D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63351-1018-86E7-1A35-D79E3C1B3CF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E57C81-5619-980A-0FE3-FEB16E3B586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EE1EB44-C2F2-71A4-E0D3-19C450B632C5}"/>
              </a:ext>
            </a:extLst>
          </p:cNvPr>
          <p:cNvSpPr>
            <a:spLocks noGrp="1"/>
          </p:cNvSpPr>
          <p:nvPr>
            <p:ph type="sldNum" sz="quarter" idx="5"/>
          </p:nvPr>
        </p:nvSpPr>
        <p:spPr/>
        <p:txBody>
          <a:bodyPr/>
          <a:lstStyle/>
          <a:p>
            <a:fld id="{30210FA9-2880-6344-B4B2-E0C8A6CFBFF3}" type="slidenum">
              <a:rPr lang="en-GB" smtClean="0"/>
              <a:t>5</a:t>
            </a:fld>
            <a:endParaRPr lang="en-GB"/>
          </a:p>
        </p:txBody>
      </p:sp>
    </p:spTree>
    <p:extLst>
      <p:ext uri="{BB962C8B-B14F-4D97-AF65-F5344CB8AC3E}">
        <p14:creationId xmlns:p14="http://schemas.microsoft.com/office/powerpoint/2010/main" val="44868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17230-A993-3BF7-55D8-8D089E876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A195B-4B10-9F11-E4E5-547459021AA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7F374FA-B044-B07E-F7FB-1B9A40E903F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B3390C8-1DBF-5A9E-4326-73659B9E0C78}"/>
              </a:ext>
            </a:extLst>
          </p:cNvPr>
          <p:cNvSpPr>
            <a:spLocks noGrp="1"/>
          </p:cNvSpPr>
          <p:nvPr>
            <p:ph type="sldNum" sz="quarter" idx="5"/>
          </p:nvPr>
        </p:nvSpPr>
        <p:spPr/>
        <p:txBody>
          <a:bodyPr/>
          <a:lstStyle/>
          <a:p>
            <a:fld id="{30210FA9-2880-6344-B4B2-E0C8A6CFBFF3}" type="slidenum">
              <a:rPr lang="en-GB" smtClean="0"/>
              <a:t>6</a:t>
            </a:fld>
            <a:endParaRPr lang="en-GB"/>
          </a:p>
        </p:txBody>
      </p:sp>
    </p:spTree>
    <p:extLst>
      <p:ext uri="{BB962C8B-B14F-4D97-AF65-F5344CB8AC3E}">
        <p14:creationId xmlns:p14="http://schemas.microsoft.com/office/powerpoint/2010/main" val="368034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58097-30FB-12A4-2C14-02B91E7E2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C319-C45A-8AEC-FD98-BC0421D6E1E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06DCB9B-8658-E267-7C7B-76D2005E61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C6EDDC-B4CE-FC17-BD0E-7CD5636C34EC}"/>
              </a:ext>
            </a:extLst>
          </p:cNvPr>
          <p:cNvSpPr>
            <a:spLocks noGrp="1"/>
          </p:cNvSpPr>
          <p:nvPr>
            <p:ph type="sldNum" sz="quarter" idx="5"/>
          </p:nvPr>
        </p:nvSpPr>
        <p:spPr/>
        <p:txBody>
          <a:bodyPr/>
          <a:lstStyle/>
          <a:p>
            <a:fld id="{30210FA9-2880-6344-B4B2-E0C8A6CFBFF3}" type="slidenum">
              <a:rPr lang="en-GB" smtClean="0"/>
              <a:t>7</a:t>
            </a:fld>
            <a:endParaRPr lang="en-GB"/>
          </a:p>
        </p:txBody>
      </p:sp>
    </p:spTree>
    <p:extLst>
      <p:ext uri="{BB962C8B-B14F-4D97-AF65-F5344CB8AC3E}">
        <p14:creationId xmlns:p14="http://schemas.microsoft.com/office/powerpoint/2010/main" val="127861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16983-12A9-4E73-E12E-6CB0DBB5E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9E085-85AF-4120-1349-EB59B870C01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3EE9DA1-2792-3A86-E94C-11B2E8EE837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E72EBD0-9BA6-967E-C9FC-2AF4BDA4D49C}"/>
              </a:ext>
            </a:extLst>
          </p:cNvPr>
          <p:cNvSpPr>
            <a:spLocks noGrp="1"/>
          </p:cNvSpPr>
          <p:nvPr>
            <p:ph type="sldNum" sz="quarter" idx="5"/>
          </p:nvPr>
        </p:nvSpPr>
        <p:spPr/>
        <p:txBody>
          <a:bodyPr/>
          <a:lstStyle/>
          <a:p>
            <a:fld id="{30210FA9-2880-6344-B4B2-E0C8A6CFBFF3}" type="slidenum">
              <a:rPr lang="en-GB" smtClean="0"/>
              <a:t>8</a:t>
            </a:fld>
            <a:endParaRPr lang="en-GB"/>
          </a:p>
        </p:txBody>
      </p:sp>
    </p:spTree>
    <p:extLst>
      <p:ext uri="{BB962C8B-B14F-4D97-AF65-F5344CB8AC3E}">
        <p14:creationId xmlns:p14="http://schemas.microsoft.com/office/powerpoint/2010/main" val="268279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98A7C-DA2F-54D8-175E-AEA1B7793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AD15D-E16F-CCCB-C603-F5CE00E19DC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4AC0FCC-4FD7-074E-4B89-1145AD2F28C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651CD9A-4921-ACD9-57B3-757B1A44C67C}"/>
              </a:ext>
            </a:extLst>
          </p:cNvPr>
          <p:cNvSpPr>
            <a:spLocks noGrp="1"/>
          </p:cNvSpPr>
          <p:nvPr>
            <p:ph type="sldNum" sz="quarter" idx="5"/>
          </p:nvPr>
        </p:nvSpPr>
        <p:spPr/>
        <p:txBody>
          <a:bodyPr/>
          <a:lstStyle/>
          <a:p>
            <a:fld id="{30210FA9-2880-6344-B4B2-E0C8A6CFBFF3}" type="slidenum">
              <a:rPr lang="en-GB" smtClean="0"/>
              <a:t>9</a:t>
            </a:fld>
            <a:endParaRPr lang="en-GB"/>
          </a:p>
        </p:txBody>
      </p:sp>
    </p:spTree>
    <p:extLst>
      <p:ext uri="{BB962C8B-B14F-4D97-AF65-F5344CB8AC3E}">
        <p14:creationId xmlns:p14="http://schemas.microsoft.com/office/powerpoint/2010/main" val="220598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6F42-A555-9428-C202-FB44EA7846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F78B3C6-427D-A996-26F2-AC8DC4E04DF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0D42561-48FB-1D24-819B-228DCF363CD1}"/>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06D733FF-5688-F9F7-72A3-4693BFACD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8223D-DC62-55BD-AD43-B8CDADB2A9B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70870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378F-8505-970A-B514-85E74300700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7FC3573-4A53-F8AC-42C3-98959CF2C5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ADF3A2-EBE4-CEB5-318C-BF36EC1F3B54}"/>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F3F3782A-1C7C-C0AD-F403-38139DE46C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7C634B-81F9-BE5E-2E40-AF40E21851A6}"/>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6612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C1D9B-E73F-447D-27BC-1DC449F2EA4E}"/>
              </a:ext>
            </a:extLst>
          </p:cNvPr>
          <p:cNvSpPr>
            <a:spLocks noGrp="1"/>
          </p:cNvSpPr>
          <p:nvPr>
            <p:ph type="title" orient="vert"/>
          </p:nvPr>
        </p:nvSpPr>
        <p:spPr>
          <a:xfrm>
            <a:off x="8724901"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D96B381-8104-96F5-B48A-35EC75586F72}"/>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C8A404-9966-2BC9-A78C-A0E463E6E4A6}"/>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272BF9CE-56FB-A697-FD1D-C90024B3CE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73F44B-E293-04D5-3971-06458AC9EAA3}"/>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1908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0662-101F-592F-92A1-530C75624F0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53FFB9-F7E1-CA08-0061-92BEF8D424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9AF877F-A646-D746-C3A0-3D3689EF8B8A}"/>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77C2AD2A-31A1-F66B-7626-909815938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DCBC06-4E93-7E5A-1E17-2C9EAF5DBC6E}"/>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75555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0640-9567-D952-58E1-3D733A246A7E}"/>
              </a:ext>
            </a:extLst>
          </p:cNvPr>
          <p:cNvSpPr>
            <a:spLocks noGrp="1"/>
          </p:cNvSpPr>
          <p:nvPr>
            <p:ph type="title"/>
          </p:nvPr>
        </p:nvSpPr>
        <p:spPr>
          <a:xfrm>
            <a:off x="831849"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F8A5555-5735-72D5-200D-F0A1C08A892F}"/>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ED79A5-27B9-86D9-6C64-607168DFFFFD}"/>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973D868E-1DA7-C519-47D8-098498266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FB2169-B788-F129-E555-8D939CF8A91D}"/>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222524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D6F-39A2-0FEC-EE5B-48AA5FFE7A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4416A60-08A5-6876-3F11-9364486FBE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78516CA-242E-DA91-319E-51ADCB33F5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C62032E-AF25-F9F4-E3A8-DF0B5AED2983}"/>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DDDB99CF-B248-3A1F-BE50-A05168A1B7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035F12-8F53-8CE8-55BB-3D1418F3176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95366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C604-5212-3AC3-EAFB-8892BAC158C1}"/>
              </a:ext>
            </a:extLst>
          </p:cNvPr>
          <p:cNvSpPr>
            <a:spLocks noGrp="1"/>
          </p:cNvSpPr>
          <p:nvPr>
            <p:ph type="title"/>
          </p:nvPr>
        </p:nvSpPr>
        <p:spPr>
          <a:xfrm>
            <a:off x="839788" y="365126"/>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4241C5-200A-269B-3F63-7D479FEB2E6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50B401-821A-4B38-98C6-292412EF7687}"/>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362CD03-A135-5F36-06DC-7D2EE013B06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FCAC9-FB53-A57B-5255-B16E6C036679}"/>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421D3CC-9477-665F-580D-EB085B631D15}"/>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8" name="Footer Placeholder 7">
            <a:extLst>
              <a:ext uri="{FF2B5EF4-FFF2-40B4-BE49-F238E27FC236}">
                <a16:creationId xmlns:a16="http://schemas.microsoft.com/office/drawing/2014/main" id="{08D30FA4-5085-87C0-F123-E581D6E2FB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0A6083-540C-DEFE-D9FD-4E97D6A3C9BC}"/>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5648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545-5495-42D5-5977-C4D36E2818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8D9DD72-A4C2-9C59-34D2-E3A80678708B}"/>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4" name="Footer Placeholder 3">
            <a:extLst>
              <a:ext uri="{FF2B5EF4-FFF2-40B4-BE49-F238E27FC236}">
                <a16:creationId xmlns:a16="http://schemas.microsoft.com/office/drawing/2014/main" id="{AA9606E5-0FAB-1E1E-1020-92E5BC0882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4D2724-AE87-EE3F-BC29-48C9E4CC9D2F}"/>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195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BE66F-C0D2-2355-7942-87E29DF114CA}"/>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3" name="Footer Placeholder 2">
            <a:extLst>
              <a:ext uri="{FF2B5EF4-FFF2-40B4-BE49-F238E27FC236}">
                <a16:creationId xmlns:a16="http://schemas.microsoft.com/office/drawing/2014/main" id="{C5B15CAB-A4B1-1D97-4517-8749BA2620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459658C-AAF6-DC8B-F5F1-C655DADAB69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3643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E95-4808-A3DF-8C1C-14E9B3C722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C2D3865-9212-B548-B920-46F556E8CCD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F343FF-5B77-68FA-156B-0AB7319EEC3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E0FB8-5F8E-211B-A4E3-2DBB9D447F5F}"/>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F5B5BC63-A7D3-1FC0-E91B-C9FA3E7198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E85792-66A0-A309-891A-566DC29940D8}"/>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1685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D226-5CF0-2586-2E42-AC6583CBDE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EC7A51E-9BC2-2506-E7FB-C6427C4337A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8D83A6F7-C05B-C00C-55F0-EAF7D2E40A3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674928-5F14-DD80-A1F4-6B1CC6842DD6}"/>
              </a:ext>
            </a:extLst>
          </p:cNvPr>
          <p:cNvSpPr>
            <a:spLocks noGrp="1"/>
          </p:cNvSpPr>
          <p:nvPr>
            <p:ph type="dt" sz="half" idx="10"/>
          </p:nvPr>
        </p:nvSpPr>
        <p:spPr/>
        <p:txBody>
          <a:bodyPr/>
          <a:lstStyle/>
          <a:p>
            <a:fld id="{4E455623-9900-6445-A840-AF1F5E51D46F}" type="datetimeFigureOut">
              <a:rPr lang="en-GB" smtClean="0"/>
              <a:t>09/12/2024</a:t>
            </a:fld>
            <a:endParaRPr lang="en-GB"/>
          </a:p>
        </p:txBody>
      </p:sp>
      <p:sp>
        <p:nvSpPr>
          <p:cNvPr id="6" name="Footer Placeholder 5">
            <a:extLst>
              <a:ext uri="{FF2B5EF4-FFF2-40B4-BE49-F238E27FC236}">
                <a16:creationId xmlns:a16="http://schemas.microsoft.com/office/drawing/2014/main" id="{887020CE-F368-5976-7054-9C3658E2D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E5A99-CB96-7641-A27C-B0451B0CBFA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54376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D8C4B-FE50-9ACB-D251-1D20F2E75913}"/>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45966B6-6308-A1C3-1FE8-7DCC59276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5C081E-9FAD-0B92-CEDA-7136B57789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455623-9900-6445-A840-AF1F5E51D46F}" type="datetimeFigureOut">
              <a:rPr lang="en-GB" smtClean="0"/>
              <a:t>09/12/2024</a:t>
            </a:fld>
            <a:endParaRPr lang="en-GB"/>
          </a:p>
        </p:txBody>
      </p:sp>
      <p:sp>
        <p:nvSpPr>
          <p:cNvPr id="5" name="Footer Placeholder 4">
            <a:extLst>
              <a:ext uri="{FF2B5EF4-FFF2-40B4-BE49-F238E27FC236}">
                <a16:creationId xmlns:a16="http://schemas.microsoft.com/office/drawing/2014/main" id="{90F71B74-0625-657B-9FFA-F962D9FF8D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E8D864B-B4BA-96BA-7362-8C1562AB9D7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11A28-F1C7-6A4B-A6FB-52E0746A15E0}" type="slidenum">
              <a:rPr lang="en-GB" smtClean="0"/>
              <a:t>‹#›</a:t>
            </a:fld>
            <a:endParaRPr lang="en-GB"/>
          </a:p>
        </p:txBody>
      </p:sp>
    </p:spTree>
    <p:extLst>
      <p:ext uri="{BB962C8B-B14F-4D97-AF65-F5344CB8AC3E}">
        <p14:creationId xmlns:p14="http://schemas.microsoft.com/office/powerpoint/2010/main" val="259730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F4D4A-1E36-0FCF-FFA1-865C01E7934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9DCE73B-B54A-3E2D-AF11-262ECA1AFAE5}"/>
              </a:ext>
            </a:extLst>
          </p:cNvPr>
          <p:cNvGrpSpPr/>
          <p:nvPr/>
        </p:nvGrpSpPr>
        <p:grpSpPr>
          <a:xfrm>
            <a:off x="-1352752" y="0"/>
            <a:ext cx="3435407" cy="6858000"/>
            <a:chOff x="9754800" y="0"/>
            <a:chExt cx="3435407" cy="6858000"/>
          </a:xfrm>
          <a:solidFill>
            <a:schemeClr val="accent1">
              <a:lumMod val="60000"/>
              <a:lumOff val="40000"/>
            </a:schemeClr>
          </a:solidFill>
        </p:grpSpPr>
        <p:sp>
          <p:nvSpPr>
            <p:cNvPr id="19" name="Rectangle 18">
              <a:extLst>
                <a:ext uri="{FF2B5EF4-FFF2-40B4-BE49-F238E27FC236}">
                  <a16:creationId xmlns:a16="http://schemas.microsoft.com/office/drawing/2014/main" id="{787BA7D8-2278-B45A-30EC-EFC045071D81}"/>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1D9F50EE-7C79-E8AC-27D2-B85932C7652D}"/>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66FFBDBA-14AE-E987-9135-AD11AD3AEF33}"/>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4841331-B6A5-B8FF-460D-28D7340DA2A7}"/>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79C258EC-517B-004A-CD61-752A5D10AA6C}"/>
              </a:ext>
            </a:extLst>
          </p:cNvPr>
          <p:cNvGrpSpPr/>
          <p:nvPr/>
        </p:nvGrpSpPr>
        <p:grpSpPr>
          <a:xfrm>
            <a:off x="-1469234" y="0"/>
            <a:ext cx="3419464" cy="6858000"/>
            <a:chOff x="7317599" y="0"/>
            <a:chExt cx="3419464" cy="6858000"/>
          </a:xfrm>
          <a:solidFill>
            <a:schemeClr val="tx2">
              <a:lumMod val="50000"/>
              <a:lumOff val="50000"/>
            </a:schemeClr>
          </a:solidFill>
        </p:grpSpPr>
        <p:sp>
          <p:nvSpPr>
            <p:cNvPr id="18" name="Rectangle 17">
              <a:extLst>
                <a:ext uri="{FF2B5EF4-FFF2-40B4-BE49-F238E27FC236}">
                  <a16:creationId xmlns:a16="http://schemas.microsoft.com/office/drawing/2014/main" id="{038CB542-BB6B-68A0-8488-0C393749CD1A}"/>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4C7017EC-9E24-500E-5A96-3105C13EDD6E}"/>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73302DB-51B5-DE40-0409-9675FA6B0A2B}"/>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ECEE45F0-E201-04E6-01E9-89CA562057F9}"/>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1F4B1C26-4760-932E-7B1F-C7A89B2B05C1}"/>
              </a:ext>
            </a:extLst>
          </p:cNvPr>
          <p:cNvGrpSpPr/>
          <p:nvPr/>
        </p:nvGrpSpPr>
        <p:grpSpPr>
          <a:xfrm>
            <a:off x="-1659492" y="0"/>
            <a:ext cx="3460089" cy="6858000"/>
            <a:chOff x="4859945" y="0"/>
            <a:chExt cx="3460089" cy="6858000"/>
          </a:xfrm>
          <a:solidFill>
            <a:schemeClr val="tx2">
              <a:lumMod val="75000"/>
              <a:lumOff val="25000"/>
            </a:schemeClr>
          </a:solidFill>
        </p:grpSpPr>
        <p:sp>
          <p:nvSpPr>
            <p:cNvPr id="17" name="Rectangle 16">
              <a:extLst>
                <a:ext uri="{FF2B5EF4-FFF2-40B4-BE49-F238E27FC236}">
                  <a16:creationId xmlns:a16="http://schemas.microsoft.com/office/drawing/2014/main" id="{B806FB4C-2EBC-198B-EA60-68DD2C1F56D9}"/>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D14BB43C-DF12-C18D-1166-A5AD73D9B16D}"/>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7E102D7-763B-DA37-48AD-F1E396B71079}"/>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E53F96C-9808-EC08-E5B0-465A886534FB}"/>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E2973F42-6E1A-1AE9-8015-E84AA97CD091}"/>
              </a:ext>
            </a:extLst>
          </p:cNvPr>
          <p:cNvGrpSpPr/>
          <p:nvPr/>
        </p:nvGrpSpPr>
        <p:grpSpPr>
          <a:xfrm>
            <a:off x="-1793591" y="0"/>
            <a:ext cx="3448632" cy="6858000"/>
            <a:chOff x="2437201" y="0"/>
            <a:chExt cx="3448632" cy="6858000"/>
          </a:xfrm>
          <a:solidFill>
            <a:schemeClr val="accent1">
              <a:lumMod val="75000"/>
            </a:schemeClr>
          </a:solidFill>
        </p:grpSpPr>
        <p:sp>
          <p:nvSpPr>
            <p:cNvPr id="16" name="Rectangle 15">
              <a:extLst>
                <a:ext uri="{FF2B5EF4-FFF2-40B4-BE49-F238E27FC236}">
                  <a16:creationId xmlns:a16="http://schemas.microsoft.com/office/drawing/2014/main" id="{167A6A7C-7A14-2B7E-4B77-6932352789A5}"/>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4A41A5AD-0D15-E07C-5CFE-E305E74C3E11}"/>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80BEB22-16FA-E0C8-7085-458678FB0888}"/>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D0F32EAC-FD30-F5C3-14B8-B6E209AF87A1}"/>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3" name="Group 2">
            <a:extLst>
              <a:ext uri="{FF2B5EF4-FFF2-40B4-BE49-F238E27FC236}">
                <a16:creationId xmlns:a16="http://schemas.microsoft.com/office/drawing/2014/main" id="{4AE31F46-6CD7-50B1-0C09-2B2D245E25F6}"/>
              </a:ext>
            </a:extLst>
          </p:cNvPr>
          <p:cNvGrpSpPr/>
          <p:nvPr/>
        </p:nvGrpSpPr>
        <p:grpSpPr>
          <a:xfrm>
            <a:off x="-1953940" y="0"/>
            <a:ext cx="3434804" cy="6858000"/>
            <a:chOff x="0" y="0"/>
            <a:chExt cx="3434804" cy="6858000"/>
          </a:xfrm>
        </p:grpSpPr>
        <p:sp>
          <p:nvSpPr>
            <p:cNvPr id="9" name="Rectangle 8">
              <a:extLst>
                <a:ext uri="{FF2B5EF4-FFF2-40B4-BE49-F238E27FC236}">
                  <a16:creationId xmlns:a16="http://schemas.microsoft.com/office/drawing/2014/main" id="{7AC62F65-4D92-1A88-1A4F-CB8DAB34DFC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A216C1DC-0555-E367-B242-3E08D9A846E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354782B-F55E-23FA-04B2-84A2458EB34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853108F4-8343-A39D-04A9-FB9D7BFDE82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 name="TextBox 1">
            <a:extLst>
              <a:ext uri="{FF2B5EF4-FFF2-40B4-BE49-F238E27FC236}">
                <a16:creationId xmlns:a16="http://schemas.microsoft.com/office/drawing/2014/main" id="{6548F05C-8B34-990E-87D6-A3301F88427C}"/>
              </a:ext>
            </a:extLst>
          </p:cNvPr>
          <p:cNvSpPr txBox="1"/>
          <p:nvPr/>
        </p:nvSpPr>
        <p:spPr>
          <a:xfrm>
            <a:off x="1477493" y="1581893"/>
            <a:ext cx="10325307" cy="3046988"/>
          </a:xfrm>
          <a:prstGeom prst="rect">
            <a:avLst/>
          </a:prstGeom>
          <a:noFill/>
        </p:spPr>
        <p:txBody>
          <a:bodyPr wrap="square" rtlCol="0">
            <a:spAutoFit/>
          </a:bodyPr>
          <a:lstStyle/>
          <a:p>
            <a:pPr algn="ctr"/>
            <a:r>
              <a:rPr lang="en-GB" sz="9600" b="1" dirty="0">
                <a:solidFill>
                  <a:schemeClr val="accent1"/>
                </a:solidFill>
              </a:rPr>
              <a:t>Clinical Implementation </a:t>
            </a:r>
          </a:p>
        </p:txBody>
      </p:sp>
    </p:spTree>
    <p:extLst>
      <p:ext uri="{BB962C8B-B14F-4D97-AF65-F5344CB8AC3E}">
        <p14:creationId xmlns:p14="http://schemas.microsoft.com/office/powerpoint/2010/main" val="316749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9FCD0-89FA-3546-1B73-7D67C9D82CB7}"/>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E7CD4052-17E5-C8EF-BCF3-87F611BFDA0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E5F36A-7479-76FD-7460-517B9290337B}"/>
              </a:ext>
            </a:extLst>
          </p:cNvPr>
          <p:cNvGrpSpPr/>
          <p:nvPr/>
        </p:nvGrpSpPr>
        <p:grpSpPr>
          <a:xfrm>
            <a:off x="0" y="0"/>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A014B112-22E1-C789-1B86-2B937F41619D}"/>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09A1C5A-0C32-0C45-B825-E4F9DC6C80A3}"/>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2D0763-F00B-2C6B-6A8A-66C4793F6C18}"/>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C79C632D-35F3-C854-543F-B240706070BA}"/>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69967257-3611-720E-7A25-8526FFBC88E1}"/>
              </a:ext>
            </a:extLst>
          </p:cNvPr>
          <p:cNvSpPr/>
          <p:nvPr/>
        </p:nvSpPr>
        <p:spPr>
          <a:xfrm>
            <a:off x="3700257" y="1201271"/>
            <a:ext cx="2850841" cy="95288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D3A36C87-29A9-46E9-57F9-858D768A6AAB}"/>
              </a:ext>
            </a:extLst>
          </p:cNvPr>
          <p:cNvSpPr/>
          <p:nvPr/>
        </p:nvSpPr>
        <p:spPr>
          <a:xfrm rot="10800000">
            <a:off x="4832514" y="2185368"/>
            <a:ext cx="586325" cy="558654"/>
          </a:xfrm>
          <a:prstGeom prst="triangle">
            <a:avLst>
              <a:gd name="adj" fmla="val 5272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6FF9C982-3276-086F-C5C8-5345469504B8}"/>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
        <p:nvSpPr>
          <p:cNvPr id="2" name="Rectangle 1">
            <a:extLst>
              <a:ext uri="{FF2B5EF4-FFF2-40B4-BE49-F238E27FC236}">
                <a16:creationId xmlns:a16="http://schemas.microsoft.com/office/drawing/2014/main" id="{F1CA35E0-6EA4-FA06-43A0-BACD96231BB7}"/>
              </a:ext>
            </a:extLst>
          </p:cNvPr>
          <p:cNvSpPr/>
          <p:nvPr/>
        </p:nvSpPr>
        <p:spPr>
          <a:xfrm>
            <a:off x="3700255" y="2775234"/>
            <a:ext cx="2850841" cy="95288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335FF0A2-B129-6FFF-1C98-23AAE71BF43F}"/>
              </a:ext>
            </a:extLst>
          </p:cNvPr>
          <p:cNvSpPr/>
          <p:nvPr/>
        </p:nvSpPr>
        <p:spPr>
          <a:xfrm rot="10800000">
            <a:off x="4832514" y="3756253"/>
            <a:ext cx="586325" cy="558654"/>
          </a:xfrm>
          <a:prstGeom prst="triangle">
            <a:avLst>
              <a:gd name="adj" fmla="val 5272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a:extLst>
              <a:ext uri="{FF2B5EF4-FFF2-40B4-BE49-F238E27FC236}">
                <a16:creationId xmlns:a16="http://schemas.microsoft.com/office/drawing/2014/main" id="{CF47E50E-F5E5-72EE-00A2-66509DF1DA75}"/>
              </a:ext>
            </a:extLst>
          </p:cNvPr>
          <p:cNvSpPr/>
          <p:nvPr/>
        </p:nvSpPr>
        <p:spPr>
          <a:xfrm>
            <a:off x="12607873" y="3935599"/>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9" name="Group 8">
            <a:extLst>
              <a:ext uri="{FF2B5EF4-FFF2-40B4-BE49-F238E27FC236}">
                <a16:creationId xmlns:a16="http://schemas.microsoft.com/office/drawing/2014/main" id="{8C551A9F-F862-F6CB-5491-0C9723912255}"/>
              </a:ext>
            </a:extLst>
          </p:cNvPr>
          <p:cNvGrpSpPr/>
          <p:nvPr/>
        </p:nvGrpSpPr>
        <p:grpSpPr>
          <a:xfrm>
            <a:off x="3700255" y="4341999"/>
            <a:ext cx="3459328" cy="952886"/>
            <a:chOff x="3700255" y="4341999"/>
            <a:chExt cx="3459328" cy="952886"/>
          </a:xfrm>
          <a:solidFill>
            <a:schemeClr val="accent1">
              <a:lumMod val="75000"/>
            </a:schemeClr>
          </a:solidFill>
        </p:grpSpPr>
        <p:sp>
          <p:nvSpPr>
            <p:cNvPr id="6" name="Rectangle 5">
              <a:extLst>
                <a:ext uri="{FF2B5EF4-FFF2-40B4-BE49-F238E27FC236}">
                  <a16:creationId xmlns:a16="http://schemas.microsoft.com/office/drawing/2014/main" id="{2202034D-91F1-414F-DA30-C82FE7065E9F}"/>
                </a:ext>
              </a:extLst>
            </p:cNvPr>
            <p:cNvSpPr/>
            <p:nvPr/>
          </p:nvSpPr>
          <p:spPr>
            <a:xfrm>
              <a:off x="3700255" y="4341999"/>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7" name="Triangle 6">
              <a:extLst>
                <a:ext uri="{FF2B5EF4-FFF2-40B4-BE49-F238E27FC236}">
                  <a16:creationId xmlns:a16="http://schemas.microsoft.com/office/drawing/2014/main" id="{51298406-DD4D-0A6D-5253-D3EEAE1B7925}"/>
                </a:ext>
              </a:extLst>
            </p:cNvPr>
            <p:cNvSpPr/>
            <p:nvPr/>
          </p:nvSpPr>
          <p:spPr>
            <a:xfrm rot="5400000">
              <a:off x="6587093" y="4539115"/>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ounded Rectangle 7">
            <a:extLst>
              <a:ext uri="{FF2B5EF4-FFF2-40B4-BE49-F238E27FC236}">
                <a16:creationId xmlns:a16="http://schemas.microsoft.com/office/drawing/2014/main" id="{4FEC42C8-E1DE-057B-6C19-66F4B1B5AECE}"/>
              </a:ext>
            </a:extLst>
          </p:cNvPr>
          <p:cNvSpPr/>
          <p:nvPr/>
        </p:nvSpPr>
        <p:spPr>
          <a:xfrm>
            <a:off x="7235459" y="3493290"/>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EBC55F86-FEBA-8E9A-5DEF-9802E9CA57AE}"/>
              </a:ext>
            </a:extLst>
          </p:cNvPr>
          <p:cNvGrpSpPr/>
          <p:nvPr/>
        </p:nvGrpSpPr>
        <p:grpSpPr>
          <a:xfrm>
            <a:off x="-3520506" y="0"/>
            <a:ext cx="3460089" cy="6858000"/>
            <a:chOff x="4859945" y="0"/>
            <a:chExt cx="3460089" cy="6858000"/>
          </a:xfrm>
          <a:solidFill>
            <a:schemeClr val="tx2">
              <a:lumMod val="75000"/>
              <a:lumOff val="25000"/>
            </a:schemeClr>
          </a:solidFill>
        </p:grpSpPr>
        <p:sp>
          <p:nvSpPr>
            <p:cNvPr id="11" name="Rectangle 10">
              <a:extLst>
                <a:ext uri="{FF2B5EF4-FFF2-40B4-BE49-F238E27FC236}">
                  <a16:creationId xmlns:a16="http://schemas.microsoft.com/office/drawing/2014/main" id="{1ED28E4B-F38E-7D22-D342-50C8B58F3C74}"/>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FB8D21FB-9ECB-0870-4E74-3FA6961C1334}"/>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AF81A1B-6EF3-9332-8008-7757A1838DF7}"/>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6E33C438-3FE7-D917-FF27-A15DF81783E8}"/>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15" name="Group 14">
            <a:extLst>
              <a:ext uri="{FF2B5EF4-FFF2-40B4-BE49-F238E27FC236}">
                <a16:creationId xmlns:a16="http://schemas.microsoft.com/office/drawing/2014/main" id="{3EA47E2E-C222-1247-41E1-9CCF59724009}"/>
              </a:ext>
            </a:extLst>
          </p:cNvPr>
          <p:cNvGrpSpPr/>
          <p:nvPr/>
        </p:nvGrpSpPr>
        <p:grpSpPr>
          <a:xfrm>
            <a:off x="5142923" y="-1615081"/>
            <a:ext cx="3450544" cy="952886"/>
            <a:chOff x="3700257" y="1201271"/>
            <a:chExt cx="3450544" cy="952886"/>
          </a:xfrm>
          <a:solidFill>
            <a:schemeClr val="tx2">
              <a:lumMod val="75000"/>
              <a:lumOff val="25000"/>
            </a:schemeClr>
          </a:solidFill>
        </p:grpSpPr>
        <p:sp>
          <p:nvSpPr>
            <p:cNvPr id="16" name="Rectangle 15">
              <a:extLst>
                <a:ext uri="{FF2B5EF4-FFF2-40B4-BE49-F238E27FC236}">
                  <a16:creationId xmlns:a16="http://schemas.microsoft.com/office/drawing/2014/main" id="{7BD52228-5BA9-33CC-DFEF-4FC05D987A0E}"/>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7" name="Triangle 16">
              <a:extLst>
                <a:ext uri="{FF2B5EF4-FFF2-40B4-BE49-F238E27FC236}">
                  <a16:creationId xmlns:a16="http://schemas.microsoft.com/office/drawing/2014/main" id="{2BB19A8A-3B21-4E85-7310-24CC56D8DBCB}"/>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16376608-001A-5A5D-4788-8F2EEF43BC7F}"/>
              </a:ext>
            </a:extLst>
          </p:cNvPr>
          <p:cNvSpPr/>
          <p:nvPr/>
        </p:nvSpPr>
        <p:spPr>
          <a:xfrm>
            <a:off x="13120331" y="-193907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Tree>
    <p:extLst>
      <p:ext uri="{BB962C8B-B14F-4D97-AF65-F5344CB8AC3E}">
        <p14:creationId xmlns:p14="http://schemas.microsoft.com/office/powerpoint/2010/main" val="231527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5FEFF2-95B2-E34B-0C8E-C5C41D5D6F3A}"/>
              </a:ext>
            </a:extLst>
          </p:cNvPr>
          <p:cNvGrpSpPr/>
          <p:nvPr/>
        </p:nvGrpSpPr>
        <p:grpSpPr>
          <a:xfrm>
            <a:off x="-18288" y="0"/>
            <a:ext cx="3460089" cy="6858000"/>
            <a:chOff x="4859945" y="0"/>
            <a:chExt cx="3460089" cy="6858000"/>
          </a:xfrm>
          <a:solidFill>
            <a:schemeClr val="tx2">
              <a:lumMod val="75000"/>
              <a:lumOff val="25000"/>
            </a:schemeClr>
          </a:solidFill>
        </p:grpSpPr>
        <p:sp>
          <p:nvSpPr>
            <p:cNvPr id="5" name="Rectangle 4">
              <a:extLst>
                <a:ext uri="{FF2B5EF4-FFF2-40B4-BE49-F238E27FC236}">
                  <a16:creationId xmlns:a16="http://schemas.microsoft.com/office/drawing/2014/main" id="{CEB13073-1B1D-7B66-DF68-8C748EB6A676}"/>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2E394CA-2FC6-4DDB-BE86-FC248617F26E}"/>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F26F601-14AC-162A-D933-A0360D199B18}"/>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6C736504-3D12-22C1-5200-121DBE0BF47C}"/>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9" name="Group 8">
            <a:extLst>
              <a:ext uri="{FF2B5EF4-FFF2-40B4-BE49-F238E27FC236}">
                <a16:creationId xmlns:a16="http://schemas.microsoft.com/office/drawing/2014/main" id="{A778D8DB-EEB2-68A1-A38B-5C1AFECB048D}"/>
              </a:ext>
            </a:extLst>
          </p:cNvPr>
          <p:cNvGrpSpPr/>
          <p:nvPr/>
        </p:nvGrpSpPr>
        <p:grpSpPr>
          <a:xfrm>
            <a:off x="3700257" y="1201271"/>
            <a:ext cx="3450544" cy="952886"/>
            <a:chOff x="3700257" y="1201271"/>
            <a:chExt cx="3450544" cy="952886"/>
          </a:xfrm>
          <a:solidFill>
            <a:schemeClr val="tx2">
              <a:lumMod val="75000"/>
              <a:lumOff val="25000"/>
            </a:schemeClr>
          </a:solidFill>
        </p:grpSpPr>
        <p:sp>
          <p:nvSpPr>
            <p:cNvPr id="10" name="Rectangle 9">
              <a:extLst>
                <a:ext uri="{FF2B5EF4-FFF2-40B4-BE49-F238E27FC236}">
                  <a16:creationId xmlns:a16="http://schemas.microsoft.com/office/drawing/2014/main" id="{7DF269DD-7B6E-A57F-2E3B-678DB379F1A7}"/>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3E215009-EA7A-E5AC-7B30-A4FD85312A9F}"/>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Rounded Rectangle 11">
            <a:extLst>
              <a:ext uri="{FF2B5EF4-FFF2-40B4-BE49-F238E27FC236}">
                <a16:creationId xmlns:a16="http://schemas.microsoft.com/office/drawing/2014/main" id="{304BFEC7-9744-A224-AF7C-ED476A4AEB66}"/>
              </a:ext>
            </a:extLst>
          </p:cNvPr>
          <p:cNvSpPr/>
          <p:nvPr/>
        </p:nvSpPr>
        <p:spPr>
          <a:xfrm>
            <a:off x="7247227" y="65894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grpSp>
        <p:nvGrpSpPr>
          <p:cNvPr id="14" name="Group 13">
            <a:extLst>
              <a:ext uri="{FF2B5EF4-FFF2-40B4-BE49-F238E27FC236}">
                <a16:creationId xmlns:a16="http://schemas.microsoft.com/office/drawing/2014/main" id="{7D8B74BC-53DB-E15F-2859-77FC5CFF42FC}"/>
              </a:ext>
            </a:extLst>
          </p:cNvPr>
          <p:cNvGrpSpPr/>
          <p:nvPr/>
        </p:nvGrpSpPr>
        <p:grpSpPr>
          <a:xfrm>
            <a:off x="3700257" y="-1339927"/>
            <a:ext cx="3563723" cy="952886"/>
            <a:chOff x="3700257" y="2814630"/>
            <a:chExt cx="3563723" cy="952886"/>
          </a:xfrm>
          <a:solidFill>
            <a:schemeClr val="tx2">
              <a:lumMod val="75000"/>
              <a:lumOff val="25000"/>
            </a:schemeClr>
          </a:solidFill>
        </p:grpSpPr>
        <p:sp>
          <p:nvSpPr>
            <p:cNvPr id="15" name="Rectangle 14">
              <a:extLst>
                <a:ext uri="{FF2B5EF4-FFF2-40B4-BE49-F238E27FC236}">
                  <a16:creationId xmlns:a16="http://schemas.microsoft.com/office/drawing/2014/main" id="{26C5C9FE-C225-1998-EFA9-3A47AB94F767}"/>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6" name="Triangle 15">
              <a:extLst>
                <a:ext uri="{FF2B5EF4-FFF2-40B4-BE49-F238E27FC236}">
                  <a16:creationId xmlns:a16="http://schemas.microsoft.com/office/drawing/2014/main" id="{2E61E5EB-8FD8-8E7B-0504-2B34032188ED}"/>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Rounded Rectangle 16">
            <a:extLst>
              <a:ext uri="{FF2B5EF4-FFF2-40B4-BE49-F238E27FC236}">
                <a16:creationId xmlns:a16="http://schemas.microsoft.com/office/drawing/2014/main" id="{AE274604-742E-1CFA-C7E9-F08C9CEB5A0C}"/>
              </a:ext>
            </a:extLst>
          </p:cNvPr>
          <p:cNvSpPr/>
          <p:nvPr/>
        </p:nvSpPr>
        <p:spPr>
          <a:xfrm>
            <a:off x="13143148" y="-18562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Tree>
    <p:extLst>
      <p:ext uri="{BB962C8B-B14F-4D97-AF65-F5344CB8AC3E}">
        <p14:creationId xmlns:p14="http://schemas.microsoft.com/office/powerpoint/2010/main" val="324114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2252B-705B-F184-58F2-1985F52CB19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87797AD-33FE-0C45-F132-BC6AE672A121}"/>
              </a:ext>
            </a:extLst>
          </p:cNvPr>
          <p:cNvGrpSpPr/>
          <p:nvPr/>
        </p:nvGrpSpPr>
        <p:grpSpPr>
          <a:xfrm>
            <a:off x="-18288" y="0"/>
            <a:ext cx="3460089" cy="6858000"/>
            <a:chOff x="4859945" y="0"/>
            <a:chExt cx="3460089" cy="6858000"/>
          </a:xfrm>
          <a:solidFill>
            <a:schemeClr val="tx2">
              <a:lumMod val="75000"/>
              <a:lumOff val="25000"/>
            </a:schemeClr>
          </a:solidFill>
        </p:grpSpPr>
        <p:sp>
          <p:nvSpPr>
            <p:cNvPr id="5" name="Rectangle 4">
              <a:extLst>
                <a:ext uri="{FF2B5EF4-FFF2-40B4-BE49-F238E27FC236}">
                  <a16:creationId xmlns:a16="http://schemas.microsoft.com/office/drawing/2014/main" id="{67CBCA3C-8C03-3FA6-CA2D-D998DCE992DD}"/>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EB085ED-0740-7576-434E-0E3BD76CE2EC}"/>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6B8A54-6EDA-4733-763E-23EB6518D223}"/>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9A992672-A99C-0304-9795-7C1227E0D6D4}"/>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A4AB6CD6-DA82-EB61-7DEC-131807883E70}"/>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5477C819-A197-B688-3845-79C13A6FBA69}"/>
              </a:ext>
            </a:extLst>
          </p:cNvPr>
          <p:cNvSpPr/>
          <p:nvPr/>
        </p:nvSpPr>
        <p:spPr>
          <a:xfrm rot="10800000">
            <a:off x="4832514" y="2194979"/>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6B83845B-31AF-5755-24D6-9FDE40E56E53}"/>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F54CE8A-1D35-3C46-BD86-F123D754FBC3}"/>
              </a:ext>
            </a:extLst>
          </p:cNvPr>
          <p:cNvSpPr/>
          <p:nvPr/>
        </p:nvSpPr>
        <p:spPr>
          <a:xfrm>
            <a:off x="7418209" y="185882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grpSp>
        <p:nvGrpSpPr>
          <p:cNvPr id="14" name="Group 13">
            <a:extLst>
              <a:ext uri="{FF2B5EF4-FFF2-40B4-BE49-F238E27FC236}">
                <a16:creationId xmlns:a16="http://schemas.microsoft.com/office/drawing/2014/main" id="{EBFF83A9-DC98-6B3B-F7CF-768865810A2E}"/>
              </a:ext>
            </a:extLst>
          </p:cNvPr>
          <p:cNvGrpSpPr/>
          <p:nvPr/>
        </p:nvGrpSpPr>
        <p:grpSpPr>
          <a:xfrm>
            <a:off x="3700257" y="2814630"/>
            <a:ext cx="3563723" cy="952886"/>
            <a:chOff x="3700257" y="2814630"/>
            <a:chExt cx="3563723" cy="952886"/>
          </a:xfrm>
          <a:solidFill>
            <a:schemeClr val="tx2">
              <a:lumMod val="75000"/>
              <a:lumOff val="25000"/>
            </a:schemeClr>
          </a:solidFill>
        </p:grpSpPr>
        <p:sp>
          <p:nvSpPr>
            <p:cNvPr id="2" name="Rectangle 1">
              <a:extLst>
                <a:ext uri="{FF2B5EF4-FFF2-40B4-BE49-F238E27FC236}">
                  <a16:creationId xmlns:a16="http://schemas.microsoft.com/office/drawing/2014/main" id="{88DC61CB-4D1A-170D-C7BF-D88452183B5A}"/>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6206219F-B012-3145-F939-BCA8F8685EF1}"/>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ounded Rectangle 14">
            <a:extLst>
              <a:ext uri="{FF2B5EF4-FFF2-40B4-BE49-F238E27FC236}">
                <a16:creationId xmlns:a16="http://schemas.microsoft.com/office/drawing/2014/main" id="{C0BE8588-0FDD-5BF0-692B-C84836459B89}"/>
              </a:ext>
            </a:extLst>
          </p:cNvPr>
          <p:cNvSpPr/>
          <p:nvPr/>
        </p:nvSpPr>
        <p:spPr>
          <a:xfrm>
            <a:off x="12446060" y="-2618352"/>
            <a:ext cx="3769948"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6" name="Group 15">
            <a:extLst>
              <a:ext uri="{FF2B5EF4-FFF2-40B4-BE49-F238E27FC236}">
                <a16:creationId xmlns:a16="http://schemas.microsoft.com/office/drawing/2014/main" id="{7C632165-AFA0-5A14-FBA4-2F6108CC10C8}"/>
              </a:ext>
            </a:extLst>
          </p:cNvPr>
          <p:cNvGrpSpPr/>
          <p:nvPr/>
        </p:nvGrpSpPr>
        <p:grpSpPr>
          <a:xfrm>
            <a:off x="3700257" y="-1524622"/>
            <a:ext cx="3451699" cy="952886"/>
            <a:chOff x="3700257" y="4448162"/>
            <a:chExt cx="3451699" cy="952886"/>
          </a:xfrm>
          <a:solidFill>
            <a:schemeClr val="tx2">
              <a:lumMod val="75000"/>
              <a:lumOff val="25000"/>
            </a:schemeClr>
          </a:solidFill>
        </p:grpSpPr>
        <p:sp>
          <p:nvSpPr>
            <p:cNvPr id="17" name="Rectangle 16">
              <a:extLst>
                <a:ext uri="{FF2B5EF4-FFF2-40B4-BE49-F238E27FC236}">
                  <a16:creationId xmlns:a16="http://schemas.microsoft.com/office/drawing/2014/main" id="{ADAEFECD-6190-05EB-00AB-C6D77B1BC8EF}"/>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8" name="Triangle 17">
              <a:extLst>
                <a:ext uri="{FF2B5EF4-FFF2-40B4-BE49-F238E27FC236}">
                  <a16:creationId xmlns:a16="http://schemas.microsoft.com/office/drawing/2014/main" id="{3CC940DD-7E4E-FF3E-4959-854D1F75B416}"/>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02994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BD34A-0F03-8CB4-1171-F189535231F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4FE4F4B-F039-2299-83B7-FDA8DACDEC3B}"/>
              </a:ext>
            </a:extLst>
          </p:cNvPr>
          <p:cNvGrpSpPr/>
          <p:nvPr/>
        </p:nvGrpSpPr>
        <p:grpSpPr>
          <a:xfrm>
            <a:off x="-18288" y="0"/>
            <a:ext cx="3460089" cy="6858000"/>
            <a:chOff x="4859945" y="0"/>
            <a:chExt cx="3460089" cy="6858000"/>
          </a:xfrm>
          <a:solidFill>
            <a:schemeClr val="tx2">
              <a:lumMod val="75000"/>
              <a:lumOff val="25000"/>
            </a:schemeClr>
          </a:solidFill>
        </p:grpSpPr>
        <p:sp>
          <p:nvSpPr>
            <p:cNvPr id="5" name="Rectangle 4">
              <a:extLst>
                <a:ext uri="{FF2B5EF4-FFF2-40B4-BE49-F238E27FC236}">
                  <a16:creationId xmlns:a16="http://schemas.microsoft.com/office/drawing/2014/main" id="{1CEC51EB-9A84-B854-2268-33D717030ACF}"/>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0FD3AC1-8123-6EA1-53EA-023EC650ECA0}"/>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8B049C5-658B-5DAA-91D8-D9081BE9F210}"/>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A50352E6-5496-5C6B-F451-F2BC87916A73}"/>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9D207909-DF07-9784-C8BC-11F041F8D098}"/>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8F6E9AC8-CF75-18D8-00CA-93125F7E8177}"/>
              </a:ext>
            </a:extLst>
          </p:cNvPr>
          <p:cNvSpPr/>
          <p:nvPr/>
        </p:nvSpPr>
        <p:spPr>
          <a:xfrm rot="10800000">
            <a:off x="4832514" y="2194979"/>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2A34375D-4340-5CE4-7670-719E5EC0A036}"/>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2DB40DE-74A6-FF5C-842D-A631D97018AF}"/>
              </a:ext>
            </a:extLst>
          </p:cNvPr>
          <p:cNvSpPr/>
          <p:nvPr/>
        </p:nvSpPr>
        <p:spPr>
          <a:xfrm>
            <a:off x="13103391" y="-2455467"/>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
        <p:nvSpPr>
          <p:cNvPr id="2" name="Rectangle 1">
            <a:extLst>
              <a:ext uri="{FF2B5EF4-FFF2-40B4-BE49-F238E27FC236}">
                <a16:creationId xmlns:a16="http://schemas.microsoft.com/office/drawing/2014/main" id="{CD9448F9-9B41-F40C-C710-A349A6C88818}"/>
              </a:ext>
            </a:extLst>
          </p:cNvPr>
          <p:cNvSpPr/>
          <p:nvPr/>
        </p:nvSpPr>
        <p:spPr>
          <a:xfrm>
            <a:off x="3700257" y="2814630"/>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94265559-4F4A-7501-830F-D7A794759AE4}"/>
              </a:ext>
            </a:extLst>
          </p:cNvPr>
          <p:cNvSpPr/>
          <p:nvPr/>
        </p:nvSpPr>
        <p:spPr>
          <a:xfrm rot="10800000">
            <a:off x="4832513" y="3828512"/>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7A883485-5F3A-0004-35ED-7CF963DE6D57}"/>
              </a:ext>
            </a:extLst>
          </p:cNvPr>
          <p:cNvGrpSpPr/>
          <p:nvPr/>
        </p:nvGrpSpPr>
        <p:grpSpPr>
          <a:xfrm>
            <a:off x="3700257" y="4448162"/>
            <a:ext cx="3451699" cy="952886"/>
            <a:chOff x="3700257" y="4448162"/>
            <a:chExt cx="3451699" cy="952886"/>
          </a:xfrm>
          <a:solidFill>
            <a:schemeClr val="tx2">
              <a:lumMod val="75000"/>
              <a:lumOff val="25000"/>
            </a:schemeClr>
          </a:solidFill>
        </p:grpSpPr>
        <p:sp>
          <p:nvSpPr>
            <p:cNvPr id="9" name="Rectangle 8">
              <a:extLst>
                <a:ext uri="{FF2B5EF4-FFF2-40B4-BE49-F238E27FC236}">
                  <a16:creationId xmlns:a16="http://schemas.microsoft.com/office/drawing/2014/main" id="{33A414A0-DE89-F35E-4224-C4D5A2E1601B}"/>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5" name="Triangle 14">
              <a:extLst>
                <a:ext uri="{FF2B5EF4-FFF2-40B4-BE49-F238E27FC236}">
                  <a16:creationId xmlns:a16="http://schemas.microsoft.com/office/drawing/2014/main" id="{56206557-BE9B-5DCF-7D9F-9A902ADC8883}"/>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6" name="Rounded Rectangle 15">
            <a:extLst>
              <a:ext uri="{FF2B5EF4-FFF2-40B4-BE49-F238E27FC236}">
                <a16:creationId xmlns:a16="http://schemas.microsoft.com/office/drawing/2014/main" id="{EBD484E4-BED9-D0AB-DDC8-EE96F25E6E41}"/>
              </a:ext>
            </a:extLst>
          </p:cNvPr>
          <p:cNvSpPr/>
          <p:nvPr/>
        </p:nvSpPr>
        <p:spPr>
          <a:xfrm>
            <a:off x="7251490" y="3354431"/>
            <a:ext cx="3769948"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9" name="Group 18">
            <a:extLst>
              <a:ext uri="{FF2B5EF4-FFF2-40B4-BE49-F238E27FC236}">
                <a16:creationId xmlns:a16="http://schemas.microsoft.com/office/drawing/2014/main" id="{5A3ECC01-2BE1-27F5-6DDA-3624F457516B}"/>
              </a:ext>
            </a:extLst>
          </p:cNvPr>
          <p:cNvGrpSpPr/>
          <p:nvPr/>
        </p:nvGrpSpPr>
        <p:grpSpPr>
          <a:xfrm>
            <a:off x="-3448479" y="155236"/>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D8FCEDB0-1C29-414E-A813-AB591397BE92}"/>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57E53A96-AE0C-1C80-066D-704FB45770CB}"/>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4A2A57BA-3A8E-7E56-A376-B1A84E3C9CAE}"/>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E4F0A4E-000A-4FFA-1C63-A48418D17463}"/>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24" name="Group 23">
            <a:extLst>
              <a:ext uri="{FF2B5EF4-FFF2-40B4-BE49-F238E27FC236}">
                <a16:creationId xmlns:a16="http://schemas.microsoft.com/office/drawing/2014/main" id="{A3BC0813-02FA-CFFB-DC11-C4377BC402E6}"/>
              </a:ext>
            </a:extLst>
          </p:cNvPr>
          <p:cNvGrpSpPr/>
          <p:nvPr/>
        </p:nvGrpSpPr>
        <p:grpSpPr>
          <a:xfrm>
            <a:off x="3693566" y="-2054885"/>
            <a:ext cx="3450544" cy="952886"/>
            <a:chOff x="3700257" y="1201271"/>
            <a:chExt cx="3450544" cy="952886"/>
          </a:xfrm>
          <a:solidFill>
            <a:schemeClr val="tx2">
              <a:lumMod val="50000"/>
              <a:lumOff val="50000"/>
            </a:schemeClr>
          </a:solidFill>
        </p:grpSpPr>
        <p:sp>
          <p:nvSpPr>
            <p:cNvPr id="25" name="Rectangle 24">
              <a:extLst>
                <a:ext uri="{FF2B5EF4-FFF2-40B4-BE49-F238E27FC236}">
                  <a16:creationId xmlns:a16="http://schemas.microsoft.com/office/drawing/2014/main" id="{0230CBA0-E09E-E694-1BCD-EAD6EAE8693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6" name="Triangle 25">
              <a:extLst>
                <a:ext uri="{FF2B5EF4-FFF2-40B4-BE49-F238E27FC236}">
                  <a16:creationId xmlns:a16="http://schemas.microsoft.com/office/drawing/2014/main" id="{05454A9B-06AA-C397-6F59-0EFC07B91D95}"/>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ounded Rectangle 26">
            <a:extLst>
              <a:ext uri="{FF2B5EF4-FFF2-40B4-BE49-F238E27FC236}">
                <a16:creationId xmlns:a16="http://schemas.microsoft.com/office/drawing/2014/main" id="{3A16E2C8-7277-9F61-65DA-DB87C97DE933}"/>
              </a:ext>
            </a:extLst>
          </p:cNvPr>
          <p:cNvSpPr/>
          <p:nvPr/>
        </p:nvSpPr>
        <p:spPr>
          <a:xfrm>
            <a:off x="8044871" y="-3441779"/>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Tree>
    <p:extLst>
      <p:ext uri="{BB962C8B-B14F-4D97-AF65-F5344CB8AC3E}">
        <p14:creationId xmlns:p14="http://schemas.microsoft.com/office/powerpoint/2010/main" val="1654157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74230-A206-5F6E-344E-0F89967F62DC}"/>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0D492702-7FF8-1CEE-E906-82891E961083}"/>
              </a:ext>
            </a:extLst>
          </p:cNvPr>
          <p:cNvGrpSpPr/>
          <p:nvPr/>
        </p:nvGrpSpPr>
        <p:grpSpPr>
          <a:xfrm>
            <a:off x="0" y="0"/>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33DCA4FD-D916-D556-36E6-1002F4B81459}"/>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E09D8399-8EF1-75EF-E945-57E0DF08DCDC}"/>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5FF1007D-1237-034B-2FE2-BFABC7FF9AEE}"/>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41C4951C-2AD7-9876-255A-08B6EC9608A1}"/>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14" name="Group 13">
            <a:extLst>
              <a:ext uri="{FF2B5EF4-FFF2-40B4-BE49-F238E27FC236}">
                <a16:creationId xmlns:a16="http://schemas.microsoft.com/office/drawing/2014/main" id="{6AD69109-2321-3394-40F9-96B8D87A5D51}"/>
              </a:ext>
            </a:extLst>
          </p:cNvPr>
          <p:cNvGrpSpPr/>
          <p:nvPr/>
        </p:nvGrpSpPr>
        <p:grpSpPr>
          <a:xfrm>
            <a:off x="3700257" y="1201271"/>
            <a:ext cx="3450544" cy="952886"/>
            <a:chOff x="3700257" y="1201271"/>
            <a:chExt cx="3450544" cy="952886"/>
          </a:xfrm>
          <a:solidFill>
            <a:schemeClr val="tx2">
              <a:lumMod val="50000"/>
              <a:lumOff val="50000"/>
            </a:schemeClr>
          </a:solidFill>
        </p:grpSpPr>
        <p:sp>
          <p:nvSpPr>
            <p:cNvPr id="17" name="Rectangle 16">
              <a:extLst>
                <a:ext uri="{FF2B5EF4-FFF2-40B4-BE49-F238E27FC236}">
                  <a16:creationId xmlns:a16="http://schemas.microsoft.com/office/drawing/2014/main" id="{190FC6DC-06CF-B624-F409-49A724DABF5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873E1F75-EE49-4D88-B9F3-93C7CC97458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Rounded Rectangle 24">
            <a:extLst>
              <a:ext uri="{FF2B5EF4-FFF2-40B4-BE49-F238E27FC236}">
                <a16:creationId xmlns:a16="http://schemas.microsoft.com/office/drawing/2014/main" id="{45E2208C-ACF6-4DD5-CCC6-83A5FFF018EA}"/>
              </a:ext>
            </a:extLst>
          </p:cNvPr>
          <p:cNvSpPr/>
          <p:nvPr/>
        </p:nvSpPr>
        <p:spPr>
          <a:xfrm>
            <a:off x="7247227" y="65894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26" name="Group 25">
            <a:extLst>
              <a:ext uri="{FF2B5EF4-FFF2-40B4-BE49-F238E27FC236}">
                <a16:creationId xmlns:a16="http://schemas.microsoft.com/office/drawing/2014/main" id="{1F126598-8D7D-B7D0-728B-2352024B6AB4}"/>
              </a:ext>
            </a:extLst>
          </p:cNvPr>
          <p:cNvGrpSpPr/>
          <p:nvPr/>
        </p:nvGrpSpPr>
        <p:grpSpPr>
          <a:xfrm>
            <a:off x="6370305" y="-1208730"/>
            <a:ext cx="3563723" cy="952886"/>
            <a:chOff x="3700257" y="2814630"/>
            <a:chExt cx="3563723" cy="952886"/>
          </a:xfrm>
          <a:solidFill>
            <a:schemeClr val="tx2">
              <a:lumMod val="25000"/>
              <a:lumOff val="75000"/>
            </a:schemeClr>
          </a:solidFill>
        </p:grpSpPr>
        <p:sp>
          <p:nvSpPr>
            <p:cNvPr id="27" name="Rectangle 26">
              <a:extLst>
                <a:ext uri="{FF2B5EF4-FFF2-40B4-BE49-F238E27FC236}">
                  <a16:creationId xmlns:a16="http://schemas.microsoft.com/office/drawing/2014/main" id="{7FDC7446-2ED5-7835-9B69-82EED8A6E458}"/>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4667F3B4-A516-D50C-F521-9347154AD4CE}"/>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10508D0B-5AA6-EA17-03CB-4188909C3206}"/>
              </a:ext>
            </a:extLst>
          </p:cNvPr>
          <p:cNvSpPr/>
          <p:nvPr/>
        </p:nvSpPr>
        <p:spPr>
          <a:xfrm>
            <a:off x="12977761" y="1411985"/>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30" name="Group 29">
            <a:extLst>
              <a:ext uri="{FF2B5EF4-FFF2-40B4-BE49-F238E27FC236}">
                <a16:creationId xmlns:a16="http://schemas.microsoft.com/office/drawing/2014/main" id="{E978C518-6626-A45E-984A-B3FD216B6236}"/>
              </a:ext>
            </a:extLst>
          </p:cNvPr>
          <p:cNvGrpSpPr/>
          <p:nvPr/>
        </p:nvGrpSpPr>
        <p:grpSpPr>
          <a:xfrm>
            <a:off x="3587078" y="-1685173"/>
            <a:ext cx="3563723" cy="952886"/>
            <a:chOff x="3700257" y="2814630"/>
            <a:chExt cx="3563723" cy="952886"/>
          </a:xfrm>
          <a:solidFill>
            <a:schemeClr val="tx2">
              <a:lumMod val="50000"/>
              <a:lumOff val="50000"/>
            </a:schemeClr>
          </a:solidFill>
        </p:grpSpPr>
        <p:sp>
          <p:nvSpPr>
            <p:cNvPr id="31" name="Rectangle 30">
              <a:extLst>
                <a:ext uri="{FF2B5EF4-FFF2-40B4-BE49-F238E27FC236}">
                  <a16:creationId xmlns:a16="http://schemas.microsoft.com/office/drawing/2014/main" id="{1E2871FA-2671-1B51-1305-1561C91C3FFD}"/>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32" name="Triangle 31">
              <a:extLst>
                <a:ext uri="{FF2B5EF4-FFF2-40B4-BE49-F238E27FC236}">
                  <a16:creationId xmlns:a16="http://schemas.microsoft.com/office/drawing/2014/main" id="{6A95B0FD-7FCA-570B-0E80-5D7A30CC8FF1}"/>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ounded Rectangle 32">
            <a:extLst>
              <a:ext uri="{FF2B5EF4-FFF2-40B4-BE49-F238E27FC236}">
                <a16:creationId xmlns:a16="http://schemas.microsoft.com/office/drawing/2014/main" id="{8914DE47-7C1E-4567-CFDD-962055B3F688}"/>
              </a:ext>
            </a:extLst>
          </p:cNvPr>
          <p:cNvSpPr/>
          <p:nvPr/>
        </p:nvSpPr>
        <p:spPr>
          <a:xfrm>
            <a:off x="13180428" y="-2302461"/>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Tree>
    <p:extLst>
      <p:ext uri="{BB962C8B-B14F-4D97-AF65-F5344CB8AC3E}">
        <p14:creationId xmlns:p14="http://schemas.microsoft.com/office/powerpoint/2010/main" val="3120298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CDF04-EF5F-7589-5D18-DF62FB638C04}"/>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247FFE2-991A-38EC-2AFF-EDE7B59539D0}"/>
              </a:ext>
            </a:extLst>
          </p:cNvPr>
          <p:cNvGrpSpPr/>
          <p:nvPr/>
        </p:nvGrpSpPr>
        <p:grpSpPr>
          <a:xfrm>
            <a:off x="0" y="0"/>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55E88232-8D71-48AD-BE25-F5E9C85DA0F2}"/>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7FB049D8-08D3-8F77-38C4-3E975E3D345D}"/>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61074260-6165-7B2B-DB8B-B8018EE77699}"/>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1D301D11-2EB2-7B4C-CD8B-9CE595511AAD}"/>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2A165310-2AC0-1C26-8BC9-E337FC360044}"/>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3E3B5B5B-EE70-8C81-6C18-0F688E53791A}"/>
              </a:ext>
            </a:extLst>
          </p:cNvPr>
          <p:cNvSpPr/>
          <p:nvPr/>
        </p:nvSpPr>
        <p:spPr>
          <a:xfrm rot="10800000">
            <a:off x="4832514" y="2193235"/>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94D5FF41-ECEC-A1B2-488B-BDF26000801B}"/>
              </a:ext>
            </a:extLst>
          </p:cNvPr>
          <p:cNvSpPr/>
          <p:nvPr/>
        </p:nvSpPr>
        <p:spPr>
          <a:xfrm>
            <a:off x="13291188" y="570319"/>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3" name="Group 2">
            <a:extLst>
              <a:ext uri="{FF2B5EF4-FFF2-40B4-BE49-F238E27FC236}">
                <a16:creationId xmlns:a16="http://schemas.microsoft.com/office/drawing/2014/main" id="{12B1AED9-20CD-EC02-3878-C083C85F0E89}"/>
              </a:ext>
            </a:extLst>
          </p:cNvPr>
          <p:cNvGrpSpPr/>
          <p:nvPr/>
        </p:nvGrpSpPr>
        <p:grpSpPr>
          <a:xfrm>
            <a:off x="3700257" y="2814630"/>
            <a:ext cx="3563723" cy="952886"/>
            <a:chOff x="3700257" y="2814630"/>
            <a:chExt cx="3563723" cy="952886"/>
          </a:xfrm>
          <a:solidFill>
            <a:schemeClr val="tx2">
              <a:lumMod val="50000"/>
              <a:lumOff val="50000"/>
            </a:schemeClr>
          </a:solidFill>
        </p:grpSpPr>
        <p:sp>
          <p:nvSpPr>
            <p:cNvPr id="4" name="Rectangle 3">
              <a:extLst>
                <a:ext uri="{FF2B5EF4-FFF2-40B4-BE49-F238E27FC236}">
                  <a16:creationId xmlns:a16="http://schemas.microsoft.com/office/drawing/2014/main" id="{CDE751FE-6549-4599-A3BF-FC2EA7FE95A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5B4D9845-DCBC-6244-A465-A954C4C11113}"/>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ounded Rectangle 5">
            <a:extLst>
              <a:ext uri="{FF2B5EF4-FFF2-40B4-BE49-F238E27FC236}">
                <a16:creationId xmlns:a16="http://schemas.microsoft.com/office/drawing/2014/main" id="{4E4FA863-6C44-C50D-4B43-7E0C93AB3DD9}"/>
              </a:ext>
            </a:extLst>
          </p:cNvPr>
          <p:cNvSpPr/>
          <p:nvPr/>
        </p:nvSpPr>
        <p:spPr>
          <a:xfrm>
            <a:off x="7418209" y="185882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
        <p:nvSpPr>
          <p:cNvPr id="7" name="Rounded Rectangle 6">
            <a:extLst>
              <a:ext uri="{FF2B5EF4-FFF2-40B4-BE49-F238E27FC236}">
                <a16:creationId xmlns:a16="http://schemas.microsoft.com/office/drawing/2014/main" id="{38E73220-81D7-E557-4443-3AE81DA4E808}"/>
              </a:ext>
            </a:extLst>
          </p:cNvPr>
          <p:cNvSpPr/>
          <p:nvPr/>
        </p:nvSpPr>
        <p:spPr>
          <a:xfrm>
            <a:off x="13615714" y="5069147"/>
            <a:ext cx="3209246"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8" name="Group 7">
            <a:extLst>
              <a:ext uri="{FF2B5EF4-FFF2-40B4-BE49-F238E27FC236}">
                <a16:creationId xmlns:a16="http://schemas.microsoft.com/office/drawing/2014/main" id="{8AC4E581-ACDD-011B-5B19-79BE7EF515F8}"/>
              </a:ext>
            </a:extLst>
          </p:cNvPr>
          <p:cNvGrpSpPr/>
          <p:nvPr/>
        </p:nvGrpSpPr>
        <p:grpSpPr>
          <a:xfrm>
            <a:off x="3532953" y="-1257694"/>
            <a:ext cx="3451699" cy="952886"/>
            <a:chOff x="3700257" y="4448162"/>
            <a:chExt cx="3451699" cy="952886"/>
          </a:xfrm>
          <a:solidFill>
            <a:schemeClr val="tx2">
              <a:lumMod val="50000"/>
              <a:lumOff val="50000"/>
            </a:schemeClr>
          </a:solidFill>
        </p:grpSpPr>
        <p:sp>
          <p:nvSpPr>
            <p:cNvPr id="9" name="Rectangle 8">
              <a:extLst>
                <a:ext uri="{FF2B5EF4-FFF2-40B4-BE49-F238E27FC236}">
                  <a16:creationId xmlns:a16="http://schemas.microsoft.com/office/drawing/2014/main" id="{93B2D934-E915-BCB3-52E9-CC24A9AE8521}"/>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10" name="Triangle 9">
              <a:extLst>
                <a:ext uri="{FF2B5EF4-FFF2-40B4-BE49-F238E27FC236}">
                  <a16:creationId xmlns:a16="http://schemas.microsoft.com/office/drawing/2014/main" id="{C11EEED5-7E06-7E9A-141A-94747839C7BE}"/>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396802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B96B9-48EF-0DB7-FD0D-69039CA2379F}"/>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71FBAA79-5B36-F8CB-C98A-933A760B5E90}"/>
              </a:ext>
            </a:extLst>
          </p:cNvPr>
          <p:cNvGrpSpPr/>
          <p:nvPr/>
        </p:nvGrpSpPr>
        <p:grpSpPr>
          <a:xfrm>
            <a:off x="0" y="0"/>
            <a:ext cx="3419464" cy="6858000"/>
            <a:chOff x="7317599" y="0"/>
            <a:chExt cx="3419464" cy="6858000"/>
          </a:xfrm>
          <a:solidFill>
            <a:schemeClr val="tx2">
              <a:lumMod val="50000"/>
              <a:lumOff val="50000"/>
            </a:schemeClr>
          </a:solidFill>
        </p:grpSpPr>
        <p:sp>
          <p:nvSpPr>
            <p:cNvPr id="20" name="Rectangle 19">
              <a:extLst>
                <a:ext uri="{FF2B5EF4-FFF2-40B4-BE49-F238E27FC236}">
                  <a16:creationId xmlns:a16="http://schemas.microsoft.com/office/drawing/2014/main" id="{7B5D0C8D-C370-FA0A-56D1-F63AB4853AF2}"/>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966978E1-8946-5370-744B-765AA8B4B358}"/>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59A2D5B-2535-2356-6A6C-699C17BB6A61}"/>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AFD3A65-D3AE-D91E-B942-33C2BD39248E}"/>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A4987E47-8DFC-FE42-380F-FF0D062D0351}"/>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A56C2143-89FF-D205-F97F-48F592D9FA8B}"/>
              </a:ext>
            </a:extLst>
          </p:cNvPr>
          <p:cNvSpPr/>
          <p:nvPr/>
        </p:nvSpPr>
        <p:spPr>
          <a:xfrm rot="10800000">
            <a:off x="4832514" y="2193235"/>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BACEDF4E-B487-203C-5A77-96D34DEC282A}"/>
              </a:ext>
            </a:extLst>
          </p:cNvPr>
          <p:cNvSpPr/>
          <p:nvPr/>
        </p:nvSpPr>
        <p:spPr>
          <a:xfrm>
            <a:off x="13291188" y="57031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
        <p:nvSpPr>
          <p:cNvPr id="4" name="Rectangle 3">
            <a:extLst>
              <a:ext uri="{FF2B5EF4-FFF2-40B4-BE49-F238E27FC236}">
                <a16:creationId xmlns:a16="http://schemas.microsoft.com/office/drawing/2014/main" id="{FDF49088-343A-2120-94DC-D6867AD450B4}"/>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8C4D5531-89C4-1B1F-8223-9B100D9D09FB}"/>
              </a:ext>
            </a:extLst>
          </p:cNvPr>
          <p:cNvSpPr/>
          <p:nvPr/>
        </p:nvSpPr>
        <p:spPr>
          <a:xfrm rot="10800000">
            <a:off x="4837550" y="3814471"/>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02191381-527F-06E4-5BE7-B08C7A902184}"/>
              </a:ext>
            </a:extLst>
          </p:cNvPr>
          <p:cNvSpPr/>
          <p:nvPr/>
        </p:nvSpPr>
        <p:spPr>
          <a:xfrm>
            <a:off x="13291187" y="4455722"/>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2" name="Group 1">
            <a:extLst>
              <a:ext uri="{FF2B5EF4-FFF2-40B4-BE49-F238E27FC236}">
                <a16:creationId xmlns:a16="http://schemas.microsoft.com/office/drawing/2014/main" id="{CE05E6C6-FC9F-4CDC-9CFA-20793D45C39C}"/>
              </a:ext>
            </a:extLst>
          </p:cNvPr>
          <p:cNvGrpSpPr/>
          <p:nvPr/>
        </p:nvGrpSpPr>
        <p:grpSpPr>
          <a:xfrm>
            <a:off x="3700257" y="4448162"/>
            <a:ext cx="3451699" cy="952886"/>
            <a:chOff x="3700257" y="4448162"/>
            <a:chExt cx="3451699" cy="952886"/>
          </a:xfrm>
          <a:solidFill>
            <a:schemeClr val="tx2">
              <a:lumMod val="50000"/>
              <a:lumOff val="50000"/>
            </a:schemeClr>
          </a:solidFill>
        </p:grpSpPr>
        <p:sp>
          <p:nvSpPr>
            <p:cNvPr id="7" name="Rectangle 6">
              <a:extLst>
                <a:ext uri="{FF2B5EF4-FFF2-40B4-BE49-F238E27FC236}">
                  <a16:creationId xmlns:a16="http://schemas.microsoft.com/office/drawing/2014/main" id="{28AD731F-7AC4-9C6A-45E1-A7FAFD258E2A}"/>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8" name="Triangle 7">
              <a:extLst>
                <a:ext uri="{FF2B5EF4-FFF2-40B4-BE49-F238E27FC236}">
                  <a16:creationId xmlns:a16="http://schemas.microsoft.com/office/drawing/2014/main" id="{1EA1F8D0-2435-6E33-B1AD-7C78E9CBB1CF}"/>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64BFC840-4096-13DB-F231-D23E1A4C1854}"/>
              </a:ext>
            </a:extLst>
          </p:cNvPr>
          <p:cNvSpPr/>
          <p:nvPr/>
        </p:nvSpPr>
        <p:spPr>
          <a:xfrm>
            <a:off x="7251490" y="3354431"/>
            <a:ext cx="3209246"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10" name="Group 9">
            <a:extLst>
              <a:ext uri="{FF2B5EF4-FFF2-40B4-BE49-F238E27FC236}">
                <a16:creationId xmlns:a16="http://schemas.microsoft.com/office/drawing/2014/main" id="{16A29060-9922-BBA0-79EB-BB5759B34ED0}"/>
              </a:ext>
            </a:extLst>
          </p:cNvPr>
          <p:cNvGrpSpPr/>
          <p:nvPr/>
        </p:nvGrpSpPr>
        <p:grpSpPr>
          <a:xfrm>
            <a:off x="-3517745"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3BDA050A-CED4-E0A6-F601-E10D703E153D}"/>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1F6B6AA-0E52-DA54-7632-BB65FFF83667}"/>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5C50D5F-4CEE-1CBE-7827-CF7FD83F85CF}"/>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66DCAC2F-1D76-75EF-8FC3-E66E972F6D2D}"/>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15" name="Group 14">
            <a:extLst>
              <a:ext uri="{FF2B5EF4-FFF2-40B4-BE49-F238E27FC236}">
                <a16:creationId xmlns:a16="http://schemas.microsoft.com/office/drawing/2014/main" id="{4E12961C-DB8B-A39E-4917-A76A2D7D59CF}"/>
              </a:ext>
            </a:extLst>
          </p:cNvPr>
          <p:cNvGrpSpPr/>
          <p:nvPr/>
        </p:nvGrpSpPr>
        <p:grpSpPr>
          <a:xfrm>
            <a:off x="3683208" y="-1370479"/>
            <a:ext cx="3450544" cy="952886"/>
            <a:chOff x="3700257" y="1201271"/>
            <a:chExt cx="3450544" cy="952886"/>
          </a:xfrm>
          <a:solidFill>
            <a:schemeClr val="accent1">
              <a:lumMod val="60000"/>
              <a:lumOff val="40000"/>
            </a:schemeClr>
          </a:solidFill>
        </p:grpSpPr>
        <p:sp>
          <p:nvSpPr>
            <p:cNvPr id="16" name="Rectangle 15">
              <a:extLst>
                <a:ext uri="{FF2B5EF4-FFF2-40B4-BE49-F238E27FC236}">
                  <a16:creationId xmlns:a16="http://schemas.microsoft.com/office/drawing/2014/main" id="{56441797-7A42-03CE-4FF7-04D243094E78}"/>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8" name="Triangle 17">
              <a:extLst>
                <a:ext uri="{FF2B5EF4-FFF2-40B4-BE49-F238E27FC236}">
                  <a16:creationId xmlns:a16="http://schemas.microsoft.com/office/drawing/2014/main" id="{311DB22D-1D12-99EA-4AF0-4F1304092CE0}"/>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Rounded Rectangle 25">
            <a:extLst>
              <a:ext uri="{FF2B5EF4-FFF2-40B4-BE49-F238E27FC236}">
                <a16:creationId xmlns:a16="http://schemas.microsoft.com/office/drawing/2014/main" id="{13FD6B9A-8CC0-1E22-9196-5FFDE1954BB9}"/>
              </a:ext>
            </a:extLst>
          </p:cNvPr>
          <p:cNvSpPr/>
          <p:nvPr/>
        </p:nvSpPr>
        <p:spPr>
          <a:xfrm>
            <a:off x="12485977" y="-2942556"/>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Tree>
    <p:extLst>
      <p:ext uri="{BB962C8B-B14F-4D97-AF65-F5344CB8AC3E}">
        <p14:creationId xmlns:p14="http://schemas.microsoft.com/office/powerpoint/2010/main" val="106278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2527E-21DB-52FF-EA51-CF279ECA854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2B34A0E0-1D56-AD2B-7955-61A4B4F09BF2}"/>
              </a:ext>
            </a:extLst>
          </p:cNvPr>
          <p:cNvGrpSpPr/>
          <p:nvPr/>
        </p:nvGrpSpPr>
        <p:grpSpPr>
          <a:xfrm>
            <a:off x="953"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EA9699C2-E722-EB9B-0729-8765F18C08BB}"/>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63E9E9EB-8162-40BB-ED8F-C07A00413CF6}"/>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C760F46-2D94-5318-4D01-53A13497BB18}"/>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4293D69-C325-7DE8-284A-319A64393D9E}"/>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3" name="Group 2">
            <a:extLst>
              <a:ext uri="{FF2B5EF4-FFF2-40B4-BE49-F238E27FC236}">
                <a16:creationId xmlns:a16="http://schemas.microsoft.com/office/drawing/2014/main" id="{30882E9D-62EB-D4DF-3890-7EED62B49D07}"/>
              </a:ext>
            </a:extLst>
          </p:cNvPr>
          <p:cNvGrpSpPr/>
          <p:nvPr/>
        </p:nvGrpSpPr>
        <p:grpSpPr>
          <a:xfrm>
            <a:off x="3700257" y="1201271"/>
            <a:ext cx="3450544" cy="952886"/>
            <a:chOff x="3700257" y="1201271"/>
            <a:chExt cx="3450544" cy="952886"/>
          </a:xfrm>
          <a:solidFill>
            <a:schemeClr val="accent1">
              <a:lumMod val="60000"/>
              <a:lumOff val="40000"/>
            </a:schemeClr>
          </a:solidFill>
        </p:grpSpPr>
        <p:sp>
          <p:nvSpPr>
            <p:cNvPr id="15" name="Rectangle 14">
              <a:extLst>
                <a:ext uri="{FF2B5EF4-FFF2-40B4-BE49-F238E27FC236}">
                  <a16:creationId xmlns:a16="http://schemas.microsoft.com/office/drawing/2014/main" id="{790CE39C-7145-7FD4-71AC-ADF4332E9509}"/>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BC9FF4A6-B327-69F9-0CCD-767CE35D417A}"/>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41E14A20-AB20-D6C4-2D10-83CAFFCFC353}"/>
              </a:ext>
            </a:extLst>
          </p:cNvPr>
          <p:cNvSpPr/>
          <p:nvPr/>
        </p:nvSpPr>
        <p:spPr>
          <a:xfrm>
            <a:off x="7247227" y="658946"/>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6" name="Group 25">
            <a:extLst>
              <a:ext uri="{FF2B5EF4-FFF2-40B4-BE49-F238E27FC236}">
                <a16:creationId xmlns:a16="http://schemas.microsoft.com/office/drawing/2014/main" id="{6F973971-FA36-5ACC-B1F2-DFD2325F80D9}"/>
              </a:ext>
            </a:extLst>
          </p:cNvPr>
          <p:cNvGrpSpPr/>
          <p:nvPr/>
        </p:nvGrpSpPr>
        <p:grpSpPr>
          <a:xfrm>
            <a:off x="3700257" y="-1471870"/>
            <a:ext cx="3563723" cy="952886"/>
            <a:chOff x="3700257" y="2814630"/>
            <a:chExt cx="3563723" cy="952886"/>
          </a:xfrm>
          <a:solidFill>
            <a:schemeClr val="accent1">
              <a:lumMod val="60000"/>
              <a:lumOff val="40000"/>
            </a:schemeClr>
          </a:solidFill>
        </p:grpSpPr>
        <p:sp>
          <p:nvSpPr>
            <p:cNvPr id="27" name="Rectangle 26">
              <a:extLst>
                <a:ext uri="{FF2B5EF4-FFF2-40B4-BE49-F238E27FC236}">
                  <a16:creationId xmlns:a16="http://schemas.microsoft.com/office/drawing/2014/main" id="{A07B1F89-9A77-FA80-C010-70847F9B2C0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18877187-A3DD-302C-3325-494EF3B19FBF}"/>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80AB7002-4792-C307-9920-3C7E978FC6BB}"/>
              </a:ext>
            </a:extLst>
          </p:cNvPr>
          <p:cNvSpPr/>
          <p:nvPr/>
        </p:nvSpPr>
        <p:spPr>
          <a:xfrm>
            <a:off x="13893150" y="5639993"/>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Tree>
    <p:extLst>
      <p:ext uri="{BB962C8B-B14F-4D97-AF65-F5344CB8AC3E}">
        <p14:creationId xmlns:p14="http://schemas.microsoft.com/office/powerpoint/2010/main" val="331793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FD2D3-C296-465B-3BB7-E6662B973BBC}"/>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A7669B0-4EB6-0EC4-9305-5CCCDA8D3D1C}"/>
              </a:ext>
            </a:extLst>
          </p:cNvPr>
          <p:cNvGrpSpPr/>
          <p:nvPr/>
        </p:nvGrpSpPr>
        <p:grpSpPr>
          <a:xfrm>
            <a:off x="953"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51B7FAD5-A6CF-F18B-C940-3DB97204E621}"/>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7FE140F-8578-CB24-FD27-87E525E3BC9E}"/>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AD42997-97BD-8EE8-BBCF-952E1F0B7739}"/>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2B6E004-E927-66AC-0E76-136723CF14B5}"/>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71E6FBA8-FCD1-98BD-9B82-608E23F671C3}"/>
              </a:ext>
            </a:extLst>
          </p:cNvPr>
          <p:cNvSpPr/>
          <p:nvPr/>
        </p:nvSpPr>
        <p:spPr>
          <a:xfrm>
            <a:off x="3700257" y="1201271"/>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33DC2D95-38AE-A8CD-246D-913BB2F46D43}"/>
              </a:ext>
            </a:extLst>
          </p:cNvPr>
          <p:cNvSpPr/>
          <p:nvPr/>
        </p:nvSpPr>
        <p:spPr>
          <a:xfrm rot="10800000">
            <a:off x="4832514" y="218907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1F045AE4-B746-1408-C6D6-A3B6DEC34EE2}"/>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 name="Group 1">
            <a:extLst>
              <a:ext uri="{FF2B5EF4-FFF2-40B4-BE49-F238E27FC236}">
                <a16:creationId xmlns:a16="http://schemas.microsoft.com/office/drawing/2014/main" id="{E717FE6E-5B52-1FFF-B10C-76BC31433A49}"/>
              </a:ext>
            </a:extLst>
          </p:cNvPr>
          <p:cNvGrpSpPr/>
          <p:nvPr/>
        </p:nvGrpSpPr>
        <p:grpSpPr>
          <a:xfrm>
            <a:off x="3700257" y="2814630"/>
            <a:ext cx="3563723" cy="952886"/>
            <a:chOff x="3700257" y="2814630"/>
            <a:chExt cx="3563723" cy="952886"/>
          </a:xfrm>
          <a:solidFill>
            <a:schemeClr val="accent1">
              <a:lumMod val="60000"/>
              <a:lumOff val="40000"/>
            </a:schemeClr>
          </a:solidFill>
        </p:grpSpPr>
        <p:sp>
          <p:nvSpPr>
            <p:cNvPr id="4" name="Rectangle 3">
              <a:extLst>
                <a:ext uri="{FF2B5EF4-FFF2-40B4-BE49-F238E27FC236}">
                  <a16:creationId xmlns:a16="http://schemas.microsoft.com/office/drawing/2014/main" id="{AD77B9A1-1C5C-37D9-0316-7E24C697DE2F}"/>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D0F66679-3016-D4A8-99C6-7888F39A128A}"/>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Rounded Rectangle 6">
            <a:extLst>
              <a:ext uri="{FF2B5EF4-FFF2-40B4-BE49-F238E27FC236}">
                <a16:creationId xmlns:a16="http://schemas.microsoft.com/office/drawing/2014/main" id="{796F54EB-5B8D-ADED-B38E-35D722BF7FAD}"/>
              </a:ext>
            </a:extLst>
          </p:cNvPr>
          <p:cNvSpPr/>
          <p:nvPr/>
        </p:nvSpPr>
        <p:spPr>
          <a:xfrm>
            <a:off x="7418209" y="1858826"/>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8" name="Rounded Rectangle 7">
            <a:extLst>
              <a:ext uri="{FF2B5EF4-FFF2-40B4-BE49-F238E27FC236}">
                <a16:creationId xmlns:a16="http://schemas.microsoft.com/office/drawing/2014/main" id="{BA25EEDA-BEF5-55AA-03D5-5556F9ECC6CE}"/>
              </a:ext>
            </a:extLst>
          </p:cNvPr>
          <p:cNvSpPr/>
          <p:nvPr/>
        </p:nvSpPr>
        <p:spPr>
          <a:xfrm>
            <a:off x="12753787" y="4287492"/>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grpSp>
        <p:nvGrpSpPr>
          <p:cNvPr id="9" name="Group 8">
            <a:extLst>
              <a:ext uri="{FF2B5EF4-FFF2-40B4-BE49-F238E27FC236}">
                <a16:creationId xmlns:a16="http://schemas.microsoft.com/office/drawing/2014/main" id="{0064F126-D4ED-F3D2-398B-89FAE36C5876}"/>
              </a:ext>
            </a:extLst>
          </p:cNvPr>
          <p:cNvGrpSpPr/>
          <p:nvPr/>
        </p:nvGrpSpPr>
        <p:grpSpPr>
          <a:xfrm>
            <a:off x="3532953" y="-1336817"/>
            <a:ext cx="3451699" cy="952886"/>
            <a:chOff x="3700257" y="4448162"/>
            <a:chExt cx="3451699" cy="952886"/>
          </a:xfrm>
          <a:solidFill>
            <a:schemeClr val="accent1">
              <a:lumMod val="60000"/>
              <a:lumOff val="40000"/>
            </a:schemeClr>
          </a:solidFill>
        </p:grpSpPr>
        <p:sp>
          <p:nvSpPr>
            <p:cNvPr id="17" name="Rectangle 16">
              <a:extLst>
                <a:ext uri="{FF2B5EF4-FFF2-40B4-BE49-F238E27FC236}">
                  <a16:creationId xmlns:a16="http://schemas.microsoft.com/office/drawing/2014/main" id="{B12DEB01-6264-E994-CEFF-020AEFC5133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19" name="Triangle 18">
              <a:extLst>
                <a:ext uri="{FF2B5EF4-FFF2-40B4-BE49-F238E27FC236}">
                  <a16:creationId xmlns:a16="http://schemas.microsoft.com/office/drawing/2014/main" id="{E11D25CE-EB7F-310D-467E-239FFEFCC0F7}"/>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233061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E8DD-5445-FE1E-84F4-553D27901B1F}"/>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0B2D2A92-0704-7185-36E6-83954CDBEC99}"/>
              </a:ext>
            </a:extLst>
          </p:cNvPr>
          <p:cNvGrpSpPr/>
          <p:nvPr/>
        </p:nvGrpSpPr>
        <p:grpSpPr>
          <a:xfrm>
            <a:off x="953" y="0"/>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52F3A0B3-34C0-0F58-3802-827B5733A642}"/>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35A0110E-33F0-A6D3-B48B-6FDA2C186D87}"/>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01F3438-0084-8DA3-BAAE-4D1B7653B1B6}"/>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9951CB9F-8319-56C1-3D85-535E35135BF6}"/>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B87D0D6E-F059-6D59-692C-418BC550AB91}"/>
              </a:ext>
            </a:extLst>
          </p:cNvPr>
          <p:cNvSpPr/>
          <p:nvPr/>
        </p:nvSpPr>
        <p:spPr>
          <a:xfrm>
            <a:off x="3700257" y="1201271"/>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EA010786-4C17-5521-8BCF-8A2BC19BAE20}"/>
              </a:ext>
            </a:extLst>
          </p:cNvPr>
          <p:cNvSpPr/>
          <p:nvPr/>
        </p:nvSpPr>
        <p:spPr>
          <a:xfrm rot="10800000">
            <a:off x="4832514" y="218907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256A1969-179D-5CE0-14EF-421F3BD69F55}"/>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94ACE91D-A166-225D-DF15-1574DAFE009C}"/>
              </a:ext>
            </a:extLst>
          </p:cNvPr>
          <p:cNvSpPr/>
          <p:nvPr/>
        </p:nvSpPr>
        <p:spPr>
          <a:xfrm>
            <a:off x="3700257" y="2814630"/>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E42F4322-98CD-414D-252D-EB0E2C467A68}"/>
              </a:ext>
            </a:extLst>
          </p:cNvPr>
          <p:cNvSpPr/>
          <p:nvPr/>
        </p:nvSpPr>
        <p:spPr>
          <a:xfrm rot="10800000">
            <a:off x="4832514" y="3810343"/>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1C5BE989-AB70-089F-D345-3AA6D18614A4}"/>
              </a:ext>
            </a:extLst>
          </p:cNvPr>
          <p:cNvSpPr/>
          <p:nvPr/>
        </p:nvSpPr>
        <p:spPr>
          <a:xfrm>
            <a:off x="13438476" y="4593215"/>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grpSp>
        <p:nvGrpSpPr>
          <p:cNvPr id="3" name="Group 2">
            <a:extLst>
              <a:ext uri="{FF2B5EF4-FFF2-40B4-BE49-F238E27FC236}">
                <a16:creationId xmlns:a16="http://schemas.microsoft.com/office/drawing/2014/main" id="{B99D955B-5FDC-8464-AAC8-37882EA2127C}"/>
              </a:ext>
            </a:extLst>
          </p:cNvPr>
          <p:cNvGrpSpPr/>
          <p:nvPr/>
        </p:nvGrpSpPr>
        <p:grpSpPr>
          <a:xfrm>
            <a:off x="3700257" y="4448162"/>
            <a:ext cx="3451699" cy="952886"/>
            <a:chOff x="3700257" y="4448162"/>
            <a:chExt cx="3451699" cy="952886"/>
          </a:xfrm>
          <a:solidFill>
            <a:schemeClr val="accent1">
              <a:lumMod val="60000"/>
              <a:lumOff val="40000"/>
            </a:schemeClr>
          </a:solidFill>
        </p:grpSpPr>
        <p:sp>
          <p:nvSpPr>
            <p:cNvPr id="6" name="Rectangle 5">
              <a:extLst>
                <a:ext uri="{FF2B5EF4-FFF2-40B4-BE49-F238E27FC236}">
                  <a16:creationId xmlns:a16="http://schemas.microsoft.com/office/drawing/2014/main" id="{9D1B5544-F97D-796B-710E-D9AEC4E3679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2A8ED5B7-8F40-C18A-4C37-A92009381BD8}"/>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DC405528-256F-04FF-6952-8D325576EB2E}"/>
              </a:ext>
            </a:extLst>
          </p:cNvPr>
          <p:cNvSpPr/>
          <p:nvPr/>
        </p:nvSpPr>
        <p:spPr>
          <a:xfrm>
            <a:off x="7251490" y="3354431"/>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sp>
        <p:nvSpPr>
          <p:cNvPr id="22" name="Rectangle 21">
            <a:extLst>
              <a:ext uri="{FF2B5EF4-FFF2-40B4-BE49-F238E27FC236}">
                <a16:creationId xmlns:a16="http://schemas.microsoft.com/office/drawing/2014/main" id="{D82BC333-60F0-D8A6-CE7B-6CB4F83B3969}"/>
              </a:ext>
            </a:extLst>
          </p:cNvPr>
          <p:cNvSpPr/>
          <p:nvPr/>
        </p:nvSpPr>
        <p:spPr>
          <a:xfrm>
            <a:off x="12969227"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80EDFC5-CD87-E6D8-B4D4-CA729F64FE8F}"/>
              </a:ext>
            </a:extLst>
          </p:cNvPr>
          <p:cNvSpPr/>
          <p:nvPr/>
        </p:nvSpPr>
        <p:spPr>
          <a:xfrm>
            <a:off x="-9250305"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977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B594E-04E4-64BB-BF7B-7CD18769FDE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B45BCEA-F4EC-A29C-6A87-E8BE70FCB913}"/>
              </a:ext>
            </a:extLst>
          </p:cNvPr>
          <p:cNvGrpSpPr/>
          <p:nvPr/>
        </p:nvGrpSpPr>
        <p:grpSpPr>
          <a:xfrm>
            <a:off x="9673159" y="0"/>
            <a:ext cx="3560973" cy="6858000"/>
            <a:chOff x="9754800" y="0"/>
            <a:chExt cx="3435407" cy="6858000"/>
          </a:xfrm>
          <a:solidFill>
            <a:schemeClr val="accent1">
              <a:lumMod val="60000"/>
              <a:lumOff val="40000"/>
            </a:schemeClr>
          </a:solidFill>
        </p:grpSpPr>
        <p:sp>
          <p:nvSpPr>
            <p:cNvPr id="19" name="Rectangle 18">
              <a:extLst>
                <a:ext uri="{FF2B5EF4-FFF2-40B4-BE49-F238E27FC236}">
                  <a16:creationId xmlns:a16="http://schemas.microsoft.com/office/drawing/2014/main" id="{B1BA8016-1E2B-F535-33C3-2E3F5E7D36CB}"/>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5" name="Triangle 24">
              <a:extLst>
                <a:ext uri="{FF2B5EF4-FFF2-40B4-BE49-F238E27FC236}">
                  <a16:creationId xmlns:a16="http://schemas.microsoft.com/office/drawing/2014/main" id="{9828472C-A3D2-3266-F232-4F27559C1F86}"/>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7C58E47-BC06-64BD-454B-B7B5A325BDBA}"/>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AD51C8A-22DE-A4FC-DE35-85DA6695CFA0}"/>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5B834A43-C4D4-085C-EB00-DE2C117C0B1F}"/>
              </a:ext>
            </a:extLst>
          </p:cNvPr>
          <p:cNvGrpSpPr/>
          <p:nvPr/>
        </p:nvGrpSpPr>
        <p:grpSpPr>
          <a:xfrm>
            <a:off x="7292920" y="0"/>
            <a:ext cx="3419464" cy="6858000"/>
            <a:chOff x="7317599" y="0"/>
            <a:chExt cx="3419464" cy="6858000"/>
          </a:xfrm>
          <a:solidFill>
            <a:schemeClr val="tx2">
              <a:lumMod val="50000"/>
              <a:lumOff val="50000"/>
            </a:schemeClr>
          </a:solidFill>
        </p:grpSpPr>
        <p:sp>
          <p:nvSpPr>
            <p:cNvPr id="18" name="Rectangle 17">
              <a:extLst>
                <a:ext uri="{FF2B5EF4-FFF2-40B4-BE49-F238E27FC236}">
                  <a16:creationId xmlns:a16="http://schemas.microsoft.com/office/drawing/2014/main" id="{375024B6-E6A5-B4B8-66A0-0EBD4124AD27}"/>
                </a:ext>
              </a:extLst>
            </p:cNvPr>
            <p:cNvSpPr>
              <a:spLocks/>
            </p:cNvSpPr>
            <p:nvPr/>
          </p:nvSpPr>
          <p:spPr>
            <a:xfrm>
              <a:off x="7317599"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06B24504-C58F-BD6B-C8D9-8B8A777A1B7D}"/>
                </a:ext>
              </a:extLst>
            </p:cNvPr>
            <p:cNvSpPr/>
            <p:nvPr/>
          </p:nvSpPr>
          <p:spPr>
            <a:xfrm rot="5400000">
              <a:off x="9619048"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DC5E665F-EEA4-7668-B4D1-2DC8EE22E0FE}"/>
                </a:ext>
              </a:extLst>
            </p:cNvPr>
            <p:cNvSpPr txBox="1"/>
            <p:nvPr/>
          </p:nvSpPr>
          <p:spPr>
            <a:xfrm>
              <a:off x="8381902" y="68587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8066550-F008-4947-994A-12D3F9A2587D}"/>
                </a:ext>
              </a:extLst>
            </p:cNvPr>
            <p:cNvSpPr txBox="1"/>
            <p:nvPr/>
          </p:nvSpPr>
          <p:spPr>
            <a:xfrm>
              <a:off x="7508616" y="2514602"/>
              <a:ext cx="2055165" cy="2554545"/>
            </a:xfrm>
            <a:prstGeom prst="rect">
              <a:avLst/>
            </a:prstGeom>
            <a:grp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3AAB8542-C55B-9222-AB89-F1C777972B22}"/>
              </a:ext>
            </a:extLst>
          </p:cNvPr>
          <p:cNvGrpSpPr/>
          <p:nvPr/>
        </p:nvGrpSpPr>
        <p:grpSpPr>
          <a:xfrm>
            <a:off x="4849554" y="0"/>
            <a:ext cx="3460089" cy="6858000"/>
            <a:chOff x="4859945" y="0"/>
            <a:chExt cx="3460089" cy="6858000"/>
          </a:xfrm>
          <a:solidFill>
            <a:schemeClr val="tx2">
              <a:lumMod val="75000"/>
              <a:lumOff val="25000"/>
            </a:schemeClr>
          </a:solidFill>
        </p:grpSpPr>
        <p:sp>
          <p:nvSpPr>
            <p:cNvPr id="17" name="Rectangle 16">
              <a:extLst>
                <a:ext uri="{FF2B5EF4-FFF2-40B4-BE49-F238E27FC236}">
                  <a16:creationId xmlns:a16="http://schemas.microsoft.com/office/drawing/2014/main" id="{860EC9C5-E7A7-AC8D-8C8C-B01CA8C0C43A}"/>
                </a:ext>
              </a:extLst>
            </p:cNvPr>
            <p:cNvSpPr>
              <a:spLocks/>
            </p:cNvSpPr>
            <p:nvPr/>
          </p:nvSpPr>
          <p:spPr>
            <a:xfrm>
              <a:off x="48774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536418-04EF-361D-4037-206F1D6C6B61}"/>
                </a:ext>
              </a:extLst>
            </p:cNvPr>
            <p:cNvSpPr/>
            <p:nvPr/>
          </p:nvSpPr>
          <p:spPr>
            <a:xfrm rot="5400000">
              <a:off x="7202019" y="1111103"/>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2B9B798-CB32-E4A7-9AF1-459A58837B59}"/>
                </a:ext>
              </a:extLst>
            </p:cNvPr>
            <p:cNvSpPr txBox="1"/>
            <p:nvPr/>
          </p:nvSpPr>
          <p:spPr>
            <a:xfrm>
              <a:off x="5921875"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D07A0FA-09D6-0391-5D9D-7DA5439B87D8}"/>
                </a:ext>
              </a:extLst>
            </p:cNvPr>
            <p:cNvSpPr txBox="1"/>
            <p:nvPr/>
          </p:nvSpPr>
          <p:spPr>
            <a:xfrm>
              <a:off x="4859945" y="2506243"/>
              <a:ext cx="2450426" cy="1569660"/>
            </a:xfrm>
            <a:prstGeom prst="rect">
              <a:avLst/>
            </a:prstGeom>
            <a:grp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80A8658B-AF03-0297-C1A4-A5D2F5F6C86E}"/>
              </a:ext>
            </a:extLst>
          </p:cNvPr>
          <p:cNvGrpSpPr/>
          <p:nvPr/>
        </p:nvGrpSpPr>
        <p:grpSpPr>
          <a:xfrm>
            <a:off x="2437201" y="0"/>
            <a:ext cx="3448632" cy="6858000"/>
            <a:chOff x="2437201" y="0"/>
            <a:chExt cx="3448632" cy="6858000"/>
          </a:xfrm>
        </p:grpSpPr>
        <p:sp>
          <p:nvSpPr>
            <p:cNvPr id="16" name="Rectangle 15">
              <a:extLst>
                <a:ext uri="{FF2B5EF4-FFF2-40B4-BE49-F238E27FC236}">
                  <a16:creationId xmlns:a16="http://schemas.microsoft.com/office/drawing/2014/main" id="{254385DF-5D60-ABF1-9F30-090EC6A7363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C0D2909F-CAF1-8C54-7F7A-FFF90DCDC8B5}"/>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E96E20F5-0A18-8A41-084A-2917EEDC85D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808B4421-3096-9813-94DC-3D667DD47DE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11" name="Group 10">
            <a:extLst>
              <a:ext uri="{FF2B5EF4-FFF2-40B4-BE49-F238E27FC236}">
                <a16:creationId xmlns:a16="http://schemas.microsoft.com/office/drawing/2014/main" id="{36B737A7-C447-C5D0-E562-E074E3BA4AAC}"/>
              </a:ext>
            </a:extLst>
          </p:cNvPr>
          <p:cNvGrpSpPr/>
          <p:nvPr/>
        </p:nvGrpSpPr>
        <p:grpSpPr>
          <a:xfrm>
            <a:off x="-6945404" y="0"/>
            <a:ext cx="3434804" cy="6858000"/>
            <a:chOff x="0" y="0"/>
            <a:chExt cx="3434804" cy="6858000"/>
          </a:xfrm>
        </p:grpSpPr>
        <p:sp>
          <p:nvSpPr>
            <p:cNvPr id="12" name="Rectangle 11">
              <a:extLst>
                <a:ext uri="{FF2B5EF4-FFF2-40B4-BE49-F238E27FC236}">
                  <a16:creationId xmlns:a16="http://schemas.microsoft.com/office/drawing/2014/main" id="{85B8078D-20ED-B86E-E5E7-0E769314E6C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13" name="Triangle 12">
              <a:extLst>
                <a:ext uri="{FF2B5EF4-FFF2-40B4-BE49-F238E27FC236}">
                  <a16:creationId xmlns:a16="http://schemas.microsoft.com/office/drawing/2014/main" id="{8D049FD9-E7B9-02A0-C9B2-768349A70CE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3F17D67-BAB2-4C13-CC04-DF273C08A90F}"/>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15" name="TextBox 14">
              <a:extLst>
                <a:ext uri="{FF2B5EF4-FFF2-40B4-BE49-F238E27FC236}">
                  <a16:creationId xmlns:a16="http://schemas.microsoft.com/office/drawing/2014/main" id="{E18EB8EC-1917-3116-6F07-9A822DE9994E}"/>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8" name="Rounded Rectangle 27">
            <a:extLst>
              <a:ext uri="{FF2B5EF4-FFF2-40B4-BE49-F238E27FC236}">
                <a16:creationId xmlns:a16="http://schemas.microsoft.com/office/drawing/2014/main" id="{522CF78A-8C03-518E-A223-16ED01ABA4E3}"/>
              </a:ext>
            </a:extLst>
          </p:cNvPr>
          <p:cNvSpPr/>
          <p:nvPr/>
        </p:nvSpPr>
        <p:spPr>
          <a:xfrm>
            <a:off x="13705195" y="-1514712"/>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grpSp>
        <p:nvGrpSpPr>
          <p:cNvPr id="29" name="Group 28">
            <a:extLst>
              <a:ext uri="{FF2B5EF4-FFF2-40B4-BE49-F238E27FC236}">
                <a16:creationId xmlns:a16="http://schemas.microsoft.com/office/drawing/2014/main" id="{B237E915-793D-FC2E-F594-D230CD6FF8B6}"/>
              </a:ext>
            </a:extLst>
          </p:cNvPr>
          <p:cNvGrpSpPr/>
          <p:nvPr/>
        </p:nvGrpSpPr>
        <p:grpSpPr>
          <a:xfrm>
            <a:off x="2437200" y="0"/>
            <a:ext cx="3448632" cy="6858000"/>
            <a:chOff x="2437201" y="0"/>
            <a:chExt cx="3448632" cy="6858000"/>
          </a:xfrm>
          <a:solidFill>
            <a:schemeClr val="accent1">
              <a:lumMod val="75000"/>
            </a:schemeClr>
          </a:solidFill>
        </p:grpSpPr>
        <p:sp>
          <p:nvSpPr>
            <p:cNvPr id="30" name="Rectangle 29">
              <a:extLst>
                <a:ext uri="{FF2B5EF4-FFF2-40B4-BE49-F238E27FC236}">
                  <a16:creationId xmlns:a16="http://schemas.microsoft.com/office/drawing/2014/main" id="{EF4CA257-F3BF-34BE-F71B-FB3A80E30577}"/>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31" name="Triangle 30">
              <a:extLst>
                <a:ext uri="{FF2B5EF4-FFF2-40B4-BE49-F238E27FC236}">
                  <a16:creationId xmlns:a16="http://schemas.microsoft.com/office/drawing/2014/main" id="{32B7D8EB-48C6-30AE-D1B3-39FD78FCADFE}"/>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299825D4-C5C6-593A-3B9C-FCEB280C5E5C}"/>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41" name="TextBox 40">
              <a:extLst>
                <a:ext uri="{FF2B5EF4-FFF2-40B4-BE49-F238E27FC236}">
                  <a16:creationId xmlns:a16="http://schemas.microsoft.com/office/drawing/2014/main" id="{BC407CC5-8E48-D901-5E21-569027495CE7}"/>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2" name="Group 41">
            <a:extLst>
              <a:ext uri="{FF2B5EF4-FFF2-40B4-BE49-F238E27FC236}">
                <a16:creationId xmlns:a16="http://schemas.microsoft.com/office/drawing/2014/main" id="{1DE71732-2BC5-8FB4-382B-9CDCC68C30A9}"/>
              </a:ext>
            </a:extLst>
          </p:cNvPr>
          <p:cNvGrpSpPr/>
          <p:nvPr/>
        </p:nvGrpSpPr>
        <p:grpSpPr>
          <a:xfrm>
            <a:off x="3434805" y="-1809717"/>
            <a:ext cx="3450544" cy="952886"/>
            <a:chOff x="3700257" y="1201271"/>
            <a:chExt cx="3450544" cy="952886"/>
          </a:xfrm>
        </p:grpSpPr>
        <p:sp>
          <p:nvSpPr>
            <p:cNvPr id="43" name="Rectangle 42">
              <a:extLst>
                <a:ext uri="{FF2B5EF4-FFF2-40B4-BE49-F238E27FC236}">
                  <a16:creationId xmlns:a16="http://schemas.microsoft.com/office/drawing/2014/main" id="{0C9A7AE8-33AF-01D6-E80D-3DD5386A5D09}"/>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4" name="Triangle 43">
              <a:extLst>
                <a:ext uri="{FF2B5EF4-FFF2-40B4-BE49-F238E27FC236}">
                  <a16:creationId xmlns:a16="http://schemas.microsoft.com/office/drawing/2014/main" id="{E31206AA-D682-5BB1-69CB-80360CF3C621}"/>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04654D4-C1F7-B33F-FB94-7AB467AD4445}"/>
              </a:ext>
            </a:extLst>
          </p:cNvPr>
          <p:cNvGrpSpPr/>
          <p:nvPr/>
        </p:nvGrpSpPr>
        <p:grpSpPr>
          <a:xfrm>
            <a:off x="0" y="0"/>
            <a:ext cx="3434804" cy="6858000"/>
            <a:chOff x="0" y="0"/>
            <a:chExt cx="3434804" cy="6858000"/>
          </a:xfrm>
        </p:grpSpPr>
        <p:sp>
          <p:nvSpPr>
            <p:cNvPr id="9" name="Rectangle 8">
              <a:extLst>
                <a:ext uri="{FF2B5EF4-FFF2-40B4-BE49-F238E27FC236}">
                  <a16:creationId xmlns:a16="http://schemas.microsoft.com/office/drawing/2014/main" id="{90D0E9B4-981D-1468-994E-52D79EB671A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416E5F2-A647-ADDA-A8C8-65B9441FD33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52ABA06D-F368-D318-392C-5ADF47F6718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9D57D840-2324-06AE-A1DD-F7FEA5552ECB}"/>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TextBox 44">
            <a:extLst>
              <a:ext uri="{FF2B5EF4-FFF2-40B4-BE49-F238E27FC236}">
                <a16:creationId xmlns:a16="http://schemas.microsoft.com/office/drawing/2014/main" id="{60CE9AD8-1B7A-C3E9-22FB-7401CADCDFF6}"/>
              </a:ext>
            </a:extLst>
          </p:cNvPr>
          <p:cNvSpPr txBox="1"/>
          <p:nvPr/>
        </p:nvSpPr>
        <p:spPr>
          <a:xfrm>
            <a:off x="3809458" y="-916633"/>
            <a:ext cx="7398316" cy="707886"/>
          </a:xfrm>
          <a:prstGeom prst="rect">
            <a:avLst/>
          </a:prstGeom>
          <a:noFill/>
        </p:spPr>
        <p:txBody>
          <a:bodyPr wrap="square" rtlCol="0">
            <a:spAutoFit/>
          </a:bodyPr>
          <a:lstStyle/>
          <a:p>
            <a:r>
              <a:rPr lang="en-GB" sz="4000" b="1" i="0" u="none" strike="noStrike" dirty="0">
                <a:effectLst/>
                <a:latin typeface="-webkit-standard"/>
              </a:rPr>
              <a:t>Patient Imaging &amp; Data Ingestion</a:t>
            </a:r>
            <a:endParaRPr lang="en-GB" sz="4000" b="1" dirty="0"/>
          </a:p>
        </p:txBody>
      </p:sp>
    </p:spTree>
    <p:extLst>
      <p:ext uri="{BB962C8B-B14F-4D97-AF65-F5344CB8AC3E}">
        <p14:creationId xmlns:p14="http://schemas.microsoft.com/office/powerpoint/2010/main" val="347660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958C4-AF08-22C8-B337-21A24B9D903C}"/>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E2477AA-B745-5ABD-803D-AA94FAAA9899}"/>
              </a:ext>
            </a:extLst>
          </p:cNvPr>
          <p:cNvGrpSpPr/>
          <p:nvPr/>
        </p:nvGrpSpPr>
        <p:grpSpPr>
          <a:xfrm>
            <a:off x="-3881499" y="-694612"/>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8D7A4A68-96C6-622A-70AC-8E5F8EBBDC77}"/>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68607FCC-251D-7AC4-7DED-9C3ACB9B0CA8}"/>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832276C-9440-D890-85E9-DE6FB75F3DD9}"/>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D49FEE53-FC67-E907-4D9A-D9B96E0D6F8F}"/>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8D769176-0205-412B-B3AA-8B55E3A9631B}"/>
              </a:ext>
            </a:extLst>
          </p:cNvPr>
          <p:cNvSpPr/>
          <p:nvPr/>
        </p:nvSpPr>
        <p:spPr>
          <a:xfrm>
            <a:off x="4670579" y="-1171055"/>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097B9E16-4E6D-020F-E58B-478D95F6A4E6}"/>
              </a:ext>
            </a:extLst>
          </p:cNvPr>
          <p:cNvSpPr/>
          <p:nvPr/>
        </p:nvSpPr>
        <p:spPr>
          <a:xfrm rot="10800000">
            <a:off x="-47433" y="-95895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C0396618-3C33-9D13-BDCE-78AC50AD6959}"/>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89093ED0-774D-5F3E-0A51-8756E348B2C8}"/>
              </a:ext>
            </a:extLst>
          </p:cNvPr>
          <p:cNvSpPr/>
          <p:nvPr/>
        </p:nvSpPr>
        <p:spPr>
          <a:xfrm>
            <a:off x="1151929" y="-1156068"/>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3890828E-A13B-EBB2-4E07-53A48E2A4B86}"/>
              </a:ext>
            </a:extLst>
          </p:cNvPr>
          <p:cNvSpPr/>
          <p:nvPr/>
        </p:nvSpPr>
        <p:spPr>
          <a:xfrm rot="10800000">
            <a:off x="11254818" y="-1253266"/>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999624EE-60BD-E39D-CCFE-6BC13DC83099}"/>
              </a:ext>
            </a:extLst>
          </p:cNvPr>
          <p:cNvSpPr/>
          <p:nvPr/>
        </p:nvSpPr>
        <p:spPr>
          <a:xfrm>
            <a:off x="13438476" y="4593215"/>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6" name="Rectangle 5">
            <a:extLst>
              <a:ext uri="{FF2B5EF4-FFF2-40B4-BE49-F238E27FC236}">
                <a16:creationId xmlns:a16="http://schemas.microsoft.com/office/drawing/2014/main" id="{A80D8CCF-DBF8-F18E-1FFB-EBFB1A12EAAB}"/>
              </a:ext>
            </a:extLst>
          </p:cNvPr>
          <p:cNvSpPr/>
          <p:nvPr/>
        </p:nvSpPr>
        <p:spPr>
          <a:xfrm>
            <a:off x="8109280" y="-1171055"/>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39919AF5-8A21-4063-E805-46B066B94081}"/>
              </a:ext>
            </a:extLst>
          </p:cNvPr>
          <p:cNvSpPr/>
          <p:nvPr/>
        </p:nvSpPr>
        <p:spPr>
          <a:xfrm rot="5400000">
            <a:off x="5802836" y="-2814758"/>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ounded Rectangle 8">
            <a:extLst>
              <a:ext uri="{FF2B5EF4-FFF2-40B4-BE49-F238E27FC236}">
                <a16:creationId xmlns:a16="http://schemas.microsoft.com/office/drawing/2014/main" id="{477F9011-F619-FC79-ECBB-954442E2D85F}"/>
              </a:ext>
            </a:extLst>
          </p:cNvPr>
          <p:cNvSpPr/>
          <p:nvPr/>
        </p:nvSpPr>
        <p:spPr>
          <a:xfrm>
            <a:off x="10236520" y="7733562"/>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pic>
        <p:nvPicPr>
          <p:cNvPr id="23" name="Picture 22">
            <a:extLst>
              <a:ext uri="{FF2B5EF4-FFF2-40B4-BE49-F238E27FC236}">
                <a16:creationId xmlns:a16="http://schemas.microsoft.com/office/drawing/2014/main" id="{686C02AD-7439-41BF-FFC3-E88F935CAB2F}"/>
              </a:ext>
            </a:extLst>
          </p:cNvPr>
          <p:cNvPicPr>
            <a:picLocks noChangeAspect="1"/>
          </p:cNvPicPr>
          <p:nvPr/>
        </p:nvPicPr>
        <p:blipFill>
          <a:blip r:embed="rId2"/>
          <a:stretch>
            <a:fillRect/>
          </a:stretch>
        </p:blipFill>
        <p:spPr>
          <a:xfrm>
            <a:off x="2209800" y="328872"/>
            <a:ext cx="7772400" cy="6200255"/>
          </a:xfrm>
          <a:prstGeom prst="rect">
            <a:avLst/>
          </a:prstGeom>
          <a:ln w="76200">
            <a:solidFill>
              <a:schemeClr val="accent4">
                <a:lumMod val="75000"/>
              </a:schemeClr>
            </a:solidFill>
          </a:ln>
        </p:spPr>
      </p:pic>
      <p:sp>
        <p:nvSpPr>
          <p:cNvPr id="24" name="Rectangle 23">
            <a:extLst>
              <a:ext uri="{FF2B5EF4-FFF2-40B4-BE49-F238E27FC236}">
                <a16:creationId xmlns:a16="http://schemas.microsoft.com/office/drawing/2014/main" id="{167FC476-1627-9E9B-EE92-18F7B226C508}"/>
              </a:ext>
            </a:extLst>
          </p:cNvPr>
          <p:cNvSpPr/>
          <p:nvPr/>
        </p:nvSpPr>
        <p:spPr>
          <a:xfrm>
            <a:off x="-3804007"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9C94FEFA-CC83-CDC4-7827-32DE67FA8F8F}"/>
              </a:ext>
            </a:extLst>
          </p:cNvPr>
          <p:cNvSpPr/>
          <p:nvPr/>
        </p:nvSpPr>
        <p:spPr>
          <a:xfrm>
            <a:off x="10069007"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4611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B430E-5B00-CBD7-122E-F2110AF7E6EE}"/>
              </a:ext>
            </a:extLst>
          </p:cNvPr>
          <p:cNvPicPr>
            <a:picLocks noChangeAspect="1"/>
          </p:cNvPicPr>
          <p:nvPr/>
        </p:nvPicPr>
        <p:blipFill>
          <a:blip r:embed="rId2"/>
          <a:stretch>
            <a:fillRect/>
          </a:stretch>
        </p:blipFill>
        <p:spPr>
          <a:xfrm>
            <a:off x="1279127" y="717177"/>
            <a:ext cx="9633745" cy="4936102"/>
          </a:xfrm>
          <a:prstGeom prst="rect">
            <a:avLst/>
          </a:prstGeom>
          <a:ln w="76200">
            <a:solidFill>
              <a:schemeClr val="accent4">
                <a:lumMod val="75000"/>
              </a:schemeClr>
            </a:solidFill>
          </a:ln>
        </p:spPr>
      </p:pic>
      <p:sp>
        <p:nvSpPr>
          <p:cNvPr id="5" name="Rectangle 4">
            <a:extLst>
              <a:ext uri="{FF2B5EF4-FFF2-40B4-BE49-F238E27FC236}">
                <a16:creationId xmlns:a16="http://schemas.microsoft.com/office/drawing/2014/main" id="{A89877C3-75F4-29FE-0AC3-0389B988C87C}"/>
              </a:ext>
            </a:extLst>
          </p:cNvPr>
          <p:cNvSpPr/>
          <p:nvPr/>
        </p:nvSpPr>
        <p:spPr>
          <a:xfrm>
            <a:off x="-4731537"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DAB248C-36E3-981C-988F-770502C0C579}"/>
              </a:ext>
            </a:extLst>
          </p:cNvPr>
          <p:cNvSpPr/>
          <p:nvPr/>
        </p:nvSpPr>
        <p:spPr>
          <a:xfrm>
            <a:off x="10996536"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E1104A1F-8238-00E1-852D-394D17899C18}"/>
              </a:ext>
            </a:extLst>
          </p:cNvPr>
          <p:cNvPicPr>
            <a:picLocks noChangeAspect="1"/>
          </p:cNvPicPr>
          <p:nvPr/>
        </p:nvPicPr>
        <p:blipFill>
          <a:blip r:embed="rId3"/>
          <a:stretch>
            <a:fillRect/>
          </a:stretch>
        </p:blipFill>
        <p:spPr>
          <a:xfrm>
            <a:off x="2209799" y="-6856991"/>
            <a:ext cx="7772400" cy="6200255"/>
          </a:xfrm>
          <a:prstGeom prst="rect">
            <a:avLst/>
          </a:prstGeom>
          <a:ln w="76200">
            <a:solidFill>
              <a:schemeClr val="accent4">
                <a:lumMod val="75000"/>
              </a:schemeClr>
            </a:solidFill>
          </a:ln>
        </p:spPr>
      </p:pic>
    </p:spTree>
    <p:extLst>
      <p:ext uri="{BB962C8B-B14F-4D97-AF65-F5344CB8AC3E}">
        <p14:creationId xmlns:p14="http://schemas.microsoft.com/office/powerpoint/2010/main" val="2464508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DDC283-1CC7-BF2A-F2AD-76AA671FED35}"/>
              </a:ext>
            </a:extLst>
          </p:cNvPr>
          <p:cNvPicPr>
            <a:picLocks noChangeAspect="1"/>
          </p:cNvPicPr>
          <p:nvPr/>
        </p:nvPicPr>
        <p:blipFill>
          <a:blip r:embed="rId2"/>
          <a:stretch>
            <a:fillRect/>
          </a:stretch>
        </p:blipFill>
        <p:spPr>
          <a:xfrm>
            <a:off x="3213507" y="157501"/>
            <a:ext cx="5500187" cy="6542998"/>
          </a:xfrm>
          <a:prstGeom prst="rect">
            <a:avLst/>
          </a:prstGeom>
          <a:ln w="76200">
            <a:solidFill>
              <a:schemeClr val="accent4">
                <a:lumMod val="75000"/>
              </a:schemeClr>
            </a:solidFill>
          </a:ln>
        </p:spPr>
      </p:pic>
      <p:sp>
        <p:nvSpPr>
          <p:cNvPr id="5" name="Rectangle 4">
            <a:extLst>
              <a:ext uri="{FF2B5EF4-FFF2-40B4-BE49-F238E27FC236}">
                <a16:creationId xmlns:a16="http://schemas.microsoft.com/office/drawing/2014/main" id="{1CEF58F3-D633-D979-667E-361F22648104}"/>
              </a:ext>
            </a:extLst>
          </p:cNvPr>
          <p:cNvSpPr/>
          <p:nvPr/>
        </p:nvSpPr>
        <p:spPr>
          <a:xfrm>
            <a:off x="-2800593"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3305720-CB90-A3FB-76E8-3A465CE5A670}"/>
              </a:ext>
            </a:extLst>
          </p:cNvPr>
          <p:cNvSpPr/>
          <p:nvPr/>
        </p:nvSpPr>
        <p:spPr>
          <a:xfrm>
            <a:off x="8800794"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77B2403F-A343-2BCE-9834-71FDDAEDB49C}"/>
              </a:ext>
            </a:extLst>
          </p:cNvPr>
          <p:cNvPicPr>
            <a:picLocks noChangeAspect="1"/>
          </p:cNvPicPr>
          <p:nvPr/>
        </p:nvPicPr>
        <p:blipFill>
          <a:blip r:embed="rId3"/>
          <a:stretch>
            <a:fillRect/>
          </a:stretch>
        </p:blipFill>
        <p:spPr>
          <a:xfrm>
            <a:off x="1279127" y="8260977"/>
            <a:ext cx="9633745" cy="4936102"/>
          </a:xfrm>
          <a:prstGeom prst="rect">
            <a:avLst/>
          </a:prstGeom>
          <a:ln w="76200">
            <a:solidFill>
              <a:schemeClr val="accent4">
                <a:lumMod val="75000"/>
              </a:schemeClr>
            </a:solidFill>
          </a:ln>
        </p:spPr>
      </p:pic>
    </p:spTree>
    <p:extLst>
      <p:ext uri="{BB962C8B-B14F-4D97-AF65-F5344CB8AC3E}">
        <p14:creationId xmlns:p14="http://schemas.microsoft.com/office/powerpoint/2010/main" val="1400035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DEA0B6-54CB-B04B-7E97-44E24897D9CC}"/>
              </a:ext>
            </a:extLst>
          </p:cNvPr>
          <p:cNvPicPr>
            <a:picLocks noChangeAspect="1"/>
          </p:cNvPicPr>
          <p:nvPr/>
        </p:nvPicPr>
        <p:blipFill>
          <a:blip r:embed="rId2"/>
          <a:stretch>
            <a:fillRect/>
          </a:stretch>
        </p:blipFill>
        <p:spPr>
          <a:xfrm>
            <a:off x="2209800" y="640558"/>
            <a:ext cx="7772400" cy="5576883"/>
          </a:xfrm>
          <a:prstGeom prst="rect">
            <a:avLst/>
          </a:prstGeom>
          <a:ln w="76200">
            <a:solidFill>
              <a:schemeClr val="accent4">
                <a:lumMod val="75000"/>
              </a:schemeClr>
            </a:solidFill>
          </a:ln>
        </p:spPr>
      </p:pic>
      <p:pic>
        <p:nvPicPr>
          <p:cNvPr id="5" name="Picture 4">
            <a:extLst>
              <a:ext uri="{FF2B5EF4-FFF2-40B4-BE49-F238E27FC236}">
                <a16:creationId xmlns:a16="http://schemas.microsoft.com/office/drawing/2014/main" id="{54CD635D-4A95-7274-4083-002615C835D5}"/>
              </a:ext>
            </a:extLst>
          </p:cNvPr>
          <p:cNvPicPr>
            <a:picLocks noChangeAspect="1"/>
          </p:cNvPicPr>
          <p:nvPr/>
        </p:nvPicPr>
        <p:blipFill>
          <a:blip r:embed="rId3"/>
          <a:stretch>
            <a:fillRect/>
          </a:stretch>
        </p:blipFill>
        <p:spPr>
          <a:xfrm>
            <a:off x="3345906" y="8223815"/>
            <a:ext cx="5500187" cy="6542998"/>
          </a:xfrm>
          <a:prstGeom prst="rect">
            <a:avLst/>
          </a:prstGeom>
          <a:ln w="76200">
            <a:solidFill>
              <a:schemeClr val="accent4">
                <a:lumMod val="75000"/>
              </a:schemeClr>
            </a:solidFill>
          </a:ln>
        </p:spPr>
      </p:pic>
      <p:sp>
        <p:nvSpPr>
          <p:cNvPr id="6" name="Rectangle 5">
            <a:extLst>
              <a:ext uri="{FF2B5EF4-FFF2-40B4-BE49-F238E27FC236}">
                <a16:creationId xmlns:a16="http://schemas.microsoft.com/office/drawing/2014/main" id="{C1ED845D-D284-AFEE-F225-988C7B0F5AAF}"/>
              </a:ext>
            </a:extLst>
          </p:cNvPr>
          <p:cNvSpPr/>
          <p:nvPr/>
        </p:nvSpPr>
        <p:spPr>
          <a:xfrm>
            <a:off x="-3801976"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228023A-D09D-F994-417A-660A10AF7B7E}"/>
              </a:ext>
            </a:extLst>
          </p:cNvPr>
          <p:cNvSpPr/>
          <p:nvPr/>
        </p:nvSpPr>
        <p:spPr>
          <a:xfrm>
            <a:off x="10066976"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71075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E35412-0B2F-479E-16A8-096D82BC73AC}"/>
              </a:ext>
            </a:extLst>
          </p:cNvPr>
          <p:cNvPicPr>
            <a:picLocks noChangeAspect="1"/>
          </p:cNvPicPr>
          <p:nvPr/>
        </p:nvPicPr>
        <p:blipFill>
          <a:blip r:embed="rId2"/>
          <a:stretch>
            <a:fillRect/>
          </a:stretch>
        </p:blipFill>
        <p:spPr>
          <a:xfrm>
            <a:off x="2899949" y="203687"/>
            <a:ext cx="6392102" cy="6450626"/>
          </a:xfrm>
          <a:prstGeom prst="rect">
            <a:avLst/>
          </a:prstGeom>
          <a:ln w="76200">
            <a:solidFill>
              <a:schemeClr val="accent4">
                <a:lumMod val="75000"/>
              </a:schemeClr>
            </a:solidFill>
          </a:ln>
        </p:spPr>
      </p:pic>
      <p:sp>
        <p:nvSpPr>
          <p:cNvPr id="5" name="Oval 4">
            <a:extLst>
              <a:ext uri="{FF2B5EF4-FFF2-40B4-BE49-F238E27FC236}">
                <a16:creationId xmlns:a16="http://schemas.microsoft.com/office/drawing/2014/main" id="{2A8BE2EF-D8EC-A4A4-1A50-602243E0449F}"/>
              </a:ext>
            </a:extLst>
          </p:cNvPr>
          <p:cNvSpPr/>
          <p:nvPr/>
        </p:nvSpPr>
        <p:spPr>
          <a:xfrm>
            <a:off x="-3958657" y="-1929141"/>
            <a:ext cx="2717800" cy="2489200"/>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34F5AB08-E7FE-C061-9062-526435DA6270}"/>
              </a:ext>
            </a:extLst>
          </p:cNvPr>
          <p:cNvSpPr/>
          <p:nvPr/>
        </p:nvSpPr>
        <p:spPr>
          <a:xfrm>
            <a:off x="-3305053" y="7484224"/>
            <a:ext cx="2794000" cy="2512219"/>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BBEB96C-B928-5034-3087-D37B0748B5DA}"/>
              </a:ext>
            </a:extLst>
          </p:cNvPr>
          <p:cNvSpPr/>
          <p:nvPr/>
        </p:nvSpPr>
        <p:spPr>
          <a:xfrm>
            <a:off x="12192000" y="-2572327"/>
            <a:ext cx="2717800" cy="2489200"/>
          </a:xfrm>
          <a:prstGeom prst="ellips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a:extLst>
              <a:ext uri="{FF2B5EF4-FFF2-40B4-BE49-F238E27FC236}">
                <a16:creationId xmlns:a16="http://schemas.microsoft.com/office/drawing/2014/main" id="{AA299528-44BF-A79F-32F9-AA2DE264178F}"/>
              </a:ext>
            </a:extLst>
          </p:cNvPr>
          <p:cNvSpPr/>
          <p:nvPr/>
        </p:nvSpPr>
        <p:spPr>
          <a:xfrm>
            <a:off x="12656436" y="7028386"/>
            <a:ext cx="2794000" cy="251221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03C574FD-39F1-CA49-263F-C51EEB948831}"/>
              </a:ext>
            </a:extLst>
          </p:cNvPr>
          <p:cNvPicPr>
            <a:picLocks noChangeAspect="1"/>
          </p:cNvPicPr>
          <p:nvPr/>
        </p:nvPicPr>
        <p:blipFill>
          <a:blip r:embed="rId3"/>
          <a:stretch>
            <a:fillRect/>
          </a:stretch>
        </p:blipFill>
        <p:spPr>
          <a:xfrm>
            <a:off x="2209800" y="7208001"/>
            <a:ext cx="7772400" cy="5576883"/>
          </a:xfrm>
          <a:prstGeom prst="rect">
            <a:avLst/>
          </a:prstGeom>
          <a:ln w="76200">
            <a:solidFill>
              <a:schemeClr val="accent4">
                <a:lumMod val="75000"/>
              </a:schemeClr>
            </a:solidFill>
          </a:ln>
        </p:spPr>
      </p:pic>
      <p:sp>
        <p:nvSpPr>
          <p:cNvPr id="10" name="Rectangle 9">
            <a:extLst>
              <a:ext uri="{FF2B5EF4-FFF2-40B4-BE49-F238E27FC236}">
                <a16:creationId xmlns:a16="http://schemas.microsoft.com/office/drawing/2014/main" id="{6467E2F5-2D64-F491-0FEF-BE8B065F39BC}"/>
              </a:ext>
            </a:extLst>
          </p:cNvPr>
          <p:cNvSpPr/>
          <p:nvPr/>
        </p:nvSpPr>
        <p:spPr>
          <a:xfrm>
            <a:off x="-3111840"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1D9481-77E8-C811-1DEC-D6A1FF7EE0D2}"/>
              </a:ext>
            </a:extLst>
          </p:cNvPr>
          <p:cNvSpPr/>
          <p:nvPr/>
        </p:nvSpPr>
        <p:spPr>
          <a:xfrm>
            <a:off x="9376840" y="2438400"/>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49729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60263-9207-D78F-58F4-720AE9A2B9D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2ED8D75-23CD-461A-9E67-9605FAA7FA88}"/>
              </a:ext>
            </a:extLst>
          </p:cNvPr>
          <p:cNvGrpSpPr/>
          <p:nvPr/>
        </p:nvGrpSpPr>
        <p:grpSpPr>
          <a:xfrm>
            <a:off x="-3881499" y="-694612"/>
            <a:ext cx="3435407" cy="6858000"/>
            <a:chOff x="9754800" y="0"/>
            <a:chExt cx="3435407" cy="6858000"/>
          </a:xfrm>
          <a:solidFill>
            <a:schemeClr val="accent1">
              <a:lumMod val="60000"/>
              <a:lumOff val="40000"/>
            </a:schemeClr>
          </a:solidFill>
        </p:grpSpPr>
        <p:sp>
          <p:nvSpPr>
            <p:cNvPr id="11" name="Rectangle 10">
              <a:extLst>
                <a:ext uri="{FF2B5EF4-FFF2-40B4-BE49-F238E27FC236}">
                  <a16:creationId xmlns:a16="http://schemas.microsoft.com/office/drawing/2014/main" id="{783AE371-FDAA-4545-54A6-24881F44E891}"/>
                </a:ext>
              </a:extLst>
            </p:cNvPr>
            <p:cNvSpPr>
              <a:spLocks/>
            </p:cNvSpPr>
            <p:nvPr/>
          </p:nvSpPr>
          <p:spPr>
            <a:xfrm>
              <a:off x="9754800"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FA15A296-D6CB-2AB1-C155-C9B9FAD297DF}"/>
                </a:ext>
              </a:extLst>
            </p:cNvPr>
            <p:cNvSpPr/>
            <p:nvPr/>
          </p:nvSpPr>
          <p:spPr>
            <a:xfrm rot="5400000">
              <a:off x="12072192" y="110818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6E73A99-EFA3-532A-379C-4D2BD6DA0DC4}"/>
                </a:ext>
              </a:extLst>
            </p:cNvPr>
            <p:cNvSpPr txBox="1"/>
            <p:nvPr/>
          </p:nvSpPr>
          <p:spPr>
            <a:xfrm>
              <a:off x="10742524" y="694611"/>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D9B32E79-FE9F-6233-625B-DE5F01684697}"/>
                </a:ext>
              </a:extLst>
            </p:cNvPr>
            <p:cNvSpPr txBox="1"/>
            <p:nvPr/>
          </p:nvSpPr>
          <p:spPr>
            <a:xfrm>
              <a:off x="9757798" y="2556659"/>
              <a:ext cx="2434202"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04A1E56D-DA45-DF77-236B-CF9AD46BC10B}"/>
              </a:ext>
            </a:extLst>
          </p:cNvPr>
          <p:cNvSpPr/>
          <p:nvPr/>
        </p:nvSpPr>
        <p:spPr>
          <a:xfrm>
            <a:off x="4670579" y="-1171055"/>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CCD6BE7D-16B8-05A0-3A36-C5F063C11406}"/>
              </a:ext>
            </a:extLst>
          </p:cNvPr>
          <p:cNvSpPr/>
          <p:nvPr/>
        </p:nvSpPr>
        <p:spPr>
          <a:xfrm rot="10800000">
            <a:off x="-47433" y="-958952"/>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21AAD695-BAE4-0B6F-35AB-E82F6181223A}"/>
              </a:ext>
            </a:extLst>
          </p:cNvPr>
          <p:cNvSpPr/>
          <p:nvPr/>
        </p:nvSpPr>
        <p:spPr>
          <a:xfrm>
            <a:off x="13438477" y="694611"/>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7A44F2AC-466A-78C4-9263-D58B343C1187}"/>
              </a:ext>
            </a:extLst>
          </p:cNvPr>
          <p:cNvSpPr/>
          <p:nvPr/>
        </p:nvSpPr>
        <p:spPr>
          <a:xfrm>
            <a:off x="1151929" y="-1156068"/>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4E307584-EC2E-D338-E0D0-AD4318424F4F}"/>
              </a:ext>
            </a:extLst>
          </p:cNvPr>
          <p:cNvSpPr/>
          <p:nvPr/>
        </p:nvSpPr>
        <p:spPr>
          <a:xfrm rot="10800000">
            <a:off x="11254818" y="-1253266"/>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90205E96-F427-0170-1034-F9FB077A6244}"/>
              </a:ext>
            </a:extLst>
          </p:cNvPr>
          <p:cNvSpPr/>
          <p:nvPr/>
        </p:nvSpPr>
        <p:spPr>
          <a:xfrm>
            <a:off x="13438476" y="4593215"/>
            <a:ext cx="2958353"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6" name="Rectangle 5">
            <a:extLst>
              <a:ext uri="{FF2B5EF4-FFF2-40B4-BE49-F238E27FC236}">
                <a16:creationId xmlns:a16="http://schemas.microsoft.com/office/drawing/2014/main" id="{F3436B9D-F1BB-17AD-618C-B316E0543149}"/>
              </a:ext>
            </a:extLst>
          </p:cNvPr>
          <p:cNvSpPr/>
          <p:nvPr/>
        </p:nvSpPr>
        <p:spPr>
          <a:xfrm>
            <a:off x="8109280" y="-1171055"/>
            <a:ext cx="2850841" cy="9528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827B9ED9-E081-D2DA-8577-C6A278FCE735}"/>
              </a:ext>
            </a:extLst>
          </p:cNvPr>
          <p:cNvSpPr/>
          <p:nvPr/>
        </p:nvSpPr>
        <p:spPr>
          <a:xfrm rot="5400000">
            <a:off x="5802836" y="-2814758"/>
            <a:ext cx="586325" cy="558654"/>
          </a:xfrm>
          <a:prstGeom prst="triangle">
            <a:avLst>
              <a:gd name="adj" fmla="val 5272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ounded Rectangle 8">
            <a:extLst>
              <a:ext uri="{FF2B5EF4-FFF2-40B4-BE49-F238E27FC236}">
                <a16:creationId xmlns:a16="http://schemas.microsoft.com/office/drawing/2014/main" id="{ABF51C35-457A-DFEE-D772-CDB29AD40757}"/>
              </a:ext>
            </a:extLst>
          </p:cNvPr>
          <p:cNvSpPr/>
          <p:nvPr/>
        </p:nvSpPr>
        <p:spPr>
          <a:xfrm>
            <a:off x="10236520" y="7733562"/>
            <a:ext cx="3209246" cy="3140347"/>
          </a:xfrm>
          <a:prstGeom prst="roundRect">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sp>
        <p:nvSpPr>
          <p:cNvPr id="2" name="Title 1">
            <a:extLst>
              <a:ext uri="{FF2B5EF4-FFF2-40B4-BE49-F238E27FC236}">
                <a16:creationId xmlns:a16="http://schemas.microsoft.com/office/drawing/2014/main" id="{74DDFA41-07A2-6288-B41A-ACC83F3FBA57}"/>
              </a:ext>
            </a:extLst>
          </p:cNvPr>
          <p:cNvSpPr>
            <a:spLocks noGrp="1"/>
          </p:cNvSpPr>
          <p:nvPr>
            <p:ph type="title"/>
          </p:nvPr>
        </p:nvSpPr>
        <p:spPr>
          <a:xfrm>
            <a:off x="4470400" y="2766218"/>
            <a:ext cx="3251200" cy="1325563"/>
          </a:xfrm>
        </p:spPr>
        <p:txBody>
          <a:bodyPr/>
          <a:lstStyle/>
          <a:p>
            <a:r>
              <a:rPr lang="en-GB" b="1" dirty="0">
                <a:solidFill>
                  <a:srgbClr val="0070C0"/>
                </a:solidFill>
              </a:rPr>
              <a:t>THANK YOU</a:t>
            </a:r>
          </a:p>
        </p:txBody>
      </p:sp>
      <p:sp>
        <p:nvSpPr>
          <p:cNvPr id="17" name="Oval 16">
            <a:extLst>
              <a:ext uri="{FF2B5EF4-FFF2-40B4-BE49-F238E27FC236}">
                <a16:creationId xmlns:a16="http://schemas.microsoft.com/office/drawing/2014/main" id="{25B5B871-3C25-452F-B929-A4BEFCED1D0E}"/>
              </a:ext>
            </a:extLst>
          </p:cNvPr>
          <p:cNvSpPr/>
          <p:nvPr/>
        </p:nvSpPr>
        <p:spPr>
          <a:xfrm>
            <a:off x="-993784" y="-931613"/>
            <a:ext cx="2717800" cy="2489200"/>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CB3B4DD8-E823-D2FC-57FE-126B93B7DCD8}"/>
              </a:ext>
            </a:extLst>
          </p:cNvPr>
          <p:cNvSpPr/>
          <p:nvPr/>
        </p:nvSpPr>
        <p:spPr>
          <a:xfrm>
            <a:off x="10833100" y="-931613"/>
            <a:ext cx="2717800" cy="2489200"/>
          </a:xfrm>
          <a:prstGeom prst="ellips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a:extLst>
              <a:ext uri="{FF2B5EF4-FFF2-40B4-BE49-F238E27FC236}">
                <a16:creationId xmlns:a16="http://schemas.microsoft.com/office/drawing/2014/main" id="{231C3338-83E8-11AE-74A4-3CDE8A9CC360}"/>
              </a:ext>
            </a:extLst>
          </p:cNvPr>
          <p:cNvSpPr/>
          <p:nvPr/>
        </p:nvSpPr>
        <p:spPr>
          <a:xfrm>
            <a:off x="-589562" y="4907278"/>
            <a:ext cx="2794000" cy="2512219"/>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a:extLst>
              <a:ext uri="{FF2B5EF4-FFF2-40B4-BE49-F238E27FC236}">
                <a16:creationId xmlns:a16="http://schemas.microsoft.com/office/drawing/2014/main" id="{847266F1-3711-E3F3-F5FA-21AB6DCA08C0}"/>
              </a:ext>
            </a:extLst>
          </p:cNvPr>
          <p:cNvSpPr/>
          <p:nvPr/>
        </p:nvSpPr>
        <p:spPr>
          <a:xfrm>
            <a:off x="9857818" y="4907278"/>
            <a:ext cx="2794000" cy="251221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5A98F267-D618-2939-EF01-33A0DE824C81}"/>
              </a:ext>
            </a:extLst>
          </p:cNvPr>
          <p:cNvPicPr>
            <a:picLocks noChangeAspect="1"/>
          </p:cNvPicPr>
          <p:nvPr/>
        </p:nvPicPr>
        <p:blipFill>
          <a:blip r:embed="rId2"/>
          <a:stretch>
            <a:fillRect/>
          </a:stretch>
        </p:blipFill>
        <p:spPr>
          <a:xfrm>
            <a:off x="2679058" y="7419497"/>
            <a:ext cx="6392102" cy="6450626"/>
          </a:xfrm>
          <a:prstGeom prst="rect">
            <a:avLst/>
          </a:prstGeom>
          <a:ln w="76200">
            <a:solidFill>
              <a:schemeClr val="accent4">
                <a:lumMod val="75000"/>
              </a:schemeClr>
            </a:solidFill>
          </a:ln>
        </p:spPr>
      </p:pic>
      <p:sp>
        <p:nvSpPr>
          <p:cNvPr id="22" name="Rectangle 21">
            <a:extLst>
              <a:ext uri="{FF2B5EF4-FFF2-40B4-BE49-F238E27FC236}">
                <a16:creationId xmlns:a16="http://schemas.microsoft.com/office/drawing/2014/main" id="{5EC0F510-1898-F98A-4D02-0F5F0B3AF84D}"/>
              </a:ext>
            </a:extLst>
          </p:cNvPr>
          <p:cNvSpPr/>
          <p:nvPr/>
        </p:nvSpPr>
        <p:spPr>
          <a:xfrm>
            <a:off x="-6516562" y="2264784"/>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637187E-EF07-4A14-28C3-9219F132DB41}"/>
              </a:ext>
            </a:extLst>
          </p:cNvPr>
          <p:cNvSpPr/>
          <p:nvPr/>
        </p:nvSpPr>
        <p:spPr>
          <a:xfrm>
            <a:off x="13636299" y="2264784"/>
            <a:ext cx="5927000" cy="1396558"/>
          </a:xfrm>
          <a:prstGeom prst="rect">
            <a:avLst/>
          </a:prstGeom>
          <a:solidFill>
            <a:schemeClr val="accent4">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0587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B45B7-2234-3853-3AB5-FC11FA0D577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D743270-E612-9C10-2ED2-942D31016BC0}"/>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B7F44F59-98E2-ECAA-A577-D94A01B517FE}"/>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A4CC4BA1-C807-1F2B-1B92-46A52ED6BCAD}"/>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B8D422F-D98B-88A8-D205-8B4CF7310396}"/>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CA1DE4C-1710-DEE5-1034-C3C532B036D1}"/>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AC0FBAF4-8A25-0777-3AF7-AA2D330035D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2F718C5-2EA7-49D2-F9F1-5880A876A44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987F37-DDB8-DA6D-54B9-78658E1D54F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3C079C0B-288B-D06B-FFAC-422193D3229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FD744283-5EF6-7414-B421-0209F40DFB95}"/>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CA0813C9-3E71-BF6B-19DE-71D1ADD6059A}"/>
              </a:ext>
            </a:extLst>
          </p:cNvPr>
          <p:cNvGrpSpPr/>
          <p:nvPr/>
        </p:nvGrpSpPr>
        <p:grpSpPr>
          <a:xfrm>
            <a:off x="15092824" y="-72043"/>
            <a:ext cx="3460089" cy="6858000"/>
            <a:chOff x="4859945" y="0"/>
            <a:chExt cx="3460089" cy="6858000"/>
          </a:xfrm>
        </p:grpSpPr>
        <p:sp>
          <p:nvSpPr>
            <p:cNvPr id="17" name="Rectangle 16">
              <a:extLst>
                <a:ext uri="{FF2B5EF4-FFF2-40B4-BE49-F238E27FC236}">
                  <a16:creationId xmlns:a16="http://schemas.microsoft.com/office/drawing/2014/main" id="{8C03B073-58E2-3E78-6341-8A9BE7D84FD5}"/>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F327143C-6E79-35C4-F801-510D033FD92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9600B25-3393-7A01-8819-D2C110E45A90}"/>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0E0349AB-DA6C-8B96-9103-6A5B2507C790}"/>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D923E3A-8042-6AC6-E8A5-134AD987E9F1}"/>
              </a:ext>
            </a:extLst>
          </p:cNvPr>
          <p:cNvGrpSpPr/>
          <p:nvPr/>
        </p:nvGrpSpPr>
        <p:grpSpPr>
          <a:xfrm>
            <a:off x="14716635" y="-62520"/>
            <a:ext cx="3448632" cy="6858000"/>
            <a:chOff x="2437201" y="0"/>
            <a:chExt cx="3448632" cy="6858000"/>
          </a:xfrm>
        </p:grpSpPr>
        <p:sp>
          <p:nvSpPr>
            <p:cNvPr id="16" name="Rectangle 15">
              <a:extLst>
                <a:ext uri="{FF2B5EF4-FFF2-40B4-BE49-F238E27FC236}">
                  <a16:creationId xmlns:a16="http://schemas.microsoft.com/office/drawing/2014/main" id="{CC558848-BF9F-584A-0D4F-9013E019101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69841160-D33D-47C5-B0B8-8AF05CFD898B}"/>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C2B31B91-1BC3-8DD9-A90C-875D5FF69C42}"/>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F5D9FE3-43B1-25DE-907D-14DDD638B21A}"/>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744CD789-09F5-3849-7D46-496693901335}"/>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5ABA914F-09CE-8AB0-F98D-566C52965A12}"/>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F6A92560-D62D-B204-4B21-B70D831A9F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8CE5FB-24B0-BD22-DD13-593558EA90E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C89C03CF-90CC-9F58-98F3-B9D8034CD24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68D926B2-082F-E838-71E5-C5977B4182F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F583C1A0-9FED-46F6-2EFF-55DBFE1F92F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40FA274-E118-C026-28C5-8AE26BE458D4}"/>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1374D9A3-1862-BCF6-E73D-8A0E3CEB4FD2}"/>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84AF5EA1-ADCA-0A0C-D92D-8C5079C3470F}"/>
              </a:ext>
            </a:extLst>
          </p:cNvPr>
          <p:cNvSpPr/>
          <p:nvPr/>
        </p:nvSpPr>
        <p:spPr>
          <a:xfrm>
            <a:off x="7245600" y="70788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investigation provides the raw data needed to evaluate the patient’s spinal and pelvic parameters.</a:t>
            </a:r>
            <a:endParaRPr lang="en-GB" dirty="0"/>
          </a:p>
        </p:txBody>
      </p:sp>
      <p:grpSp>
        <p:nvGrpSpPr>
          <p:cNvPr id="48" name="Group 47">
            <a:extLst>
              <a:ext uri="{FF2B5EF4-FFF2-40B4-BE49-F238E27FC236}">
                <a16:creationId xmlns:a16="http://schemas.microsoft.com/office/drawing/2014/main" id="{46277304-1B1F-9F1D-11DB-A38BE9854093}"/>
              </a:ext>
            </a:extLst>
          </p:cNvPr>
          <p:cNvGrpSpPr/>
          <p:nvPr/>
        </p:nvGrpSpPr>
        <p:grpSpPr>
          <a:xfrm>
            <a:off x="3700257" y="1201271"/>
            <a:ext cx="3450544" cy="952886"/>
            <a:chOff x="3700257" y="1201271"/>
            <a:chExt cx="3450544" cy="952886"/>
          </a:xfrm>
        </p:grpSpPr>
        <p:sp>
          <p:nvSpPr>
            <p:cNvPr id="46" name="Rectangle 45">
              <a:extLst>
                <a:ext uri="{FF2B5EF4-FFF2-40B4-BE49-F238E27FC236}">
                  <a16:creationId xmlns:a16="http://schemas.microsoft.com/office/drawing/2014/main" id="{4B8E8B15-A15E-9B7A-A336-E588E02222EC}"/>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41EF6EAD-AFB4-D03A-E500-8288298A1162}"/>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D5A07535-D1C5-5780-75FC-0B90D498E812}"/>
              </a:ext>
            </a:extLst>
          </p:cNvPr>
          <p:cNvGrpSpPr/>
          <p:nvPr/>
        </p:nvGrpSpPr>
        <p:grpSpPr>
          <a:xfrm>
            <a:off x="3659934" y="-1767661"/>
            <a:ext cx="3490867" cy="952886"/>
            <a:chOff x="3700257" y="2834164"/>
            <a:chExt cx="3490867" cy="952886"/>
          </a:xfrm>
        </p:grpSpPr>
        <p:sp>
          <p:nvSpPr>
            <p:cNvPr id="50" name="Rectangle 49">
              <a:extLst>
                <a:ext uri="{FF2B5EF4-FFF2-40B4-BE49-F238E27FC236}">
                  <a16:creationId xmlns:a16="http://schemas.microsoft.com/office/drawing/2014/main" id="{B0F99FF7-04A0-E0A3-4739-AD39957E3DD5}"/>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51" name="Triangle 50">
              <a:extLst>
                <a:ext uri="{FF2B5EF4-FFF2-40B4-BE49-F238E27FC236}">
                  <a16:creationId xmlns:a16="http://schemas.microsoft.com/office/drawing/2014/main" id="{187EDFFD-7BD5-DA7C-D1BB-626EBF608CAB}"/>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2" name="Rounded Rectangle 51">
            <a:extLst>
              <a:ext uri="{FF2B5EF4-FFF2-40B4-BE49-F238E27FC236}">
                <a16:creationId xmlns:a16="http://schemas.microsoft.com/office/drawing/2014/main" id="{23E400AF-D644-FFA6-C747-4A9ED9F38A14}"/>
              </a:ext>
            </a:extLst>
          </p:cNvPr>
          <p:cNvSpPr/>
          <p:nvPr/>
        </p:nvSpPr>
        <p:spPr>
          <a:xfrm>
            <a:off x="13519443" y="-1714260"/>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grpSp>
        <p:nvGrpSpPr>
          <p:cNvPr id="3" name="Group 2">
            <a:extLst>
              <a:ext uri="{FF2B5EF4-FFF2-40B4-BE49-F238E27FC236}">
                <a16:creationId xmlns:a16="http://schemas.microsoft.com/office/drawing/2014/main" id="{9E70A330-8088-2E4C-3DC0-37CFF83244F9}"/>
              </a:ext>
            </a:extLst>
          </p:cNvPr>
          <p:cNvGrpSpPr/>
          <p:nvPr/>
        </p:nvGrpSpPr>
        <p:grpSpPr>
          <a:xfrm>
            <a:off x="14631975" y="-72043"/>
            <a:ext cx="3448632" cy="6858000"/>
            <a:chOff x="2437201" y="0"/>
            <a:chExt cx="3448632" cy="6858000"/>
          </a:xfrm>
          <a:solidFill>
            <a:schemeClr val="accent1">
              <a:lumMod val="75000"/>
            </a:schemeClr>
          </a:solidFill>
        </p:grpSpPr>
        <p:sp>
          <p:nvSpPr>
            <p:cNvPr id="8" name="Rectangle 7">
              <a:extLst>
                <a:ext uri="{FF2B5EF4-FFF2-40B4-BE49-F238E27FC236}">
                  <a16:creationId xmlns:a16="http://schemas.microsoft.com/office/drawing/2014/main" id="{EC9BF60A-29C3-6589-CA6C-42D7061B0A70}"/>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0" name="Triangle 9">
              <a:extLst>
                <a:ext uri="{FF2B5EF4-FFF2-40B4-BE49-F238E27FC236}">
                  <a16:creationId xmlns:a16="http://schemas.microsoft.com/office/drawing/2014/main" id="{ED19E235-1B6E-69EA-D98A-8DAB8129F2F3}"/>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40AD7EB-66BF-681C-B976-52B88123C00C}"/>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12" name="TextBox 11">
              <a:extLst>
                <a:ext uri="{FF2B5EF4-FFF2-40B4-BE49-F238E27FC236}">
                  <a16:creationId xmlns:a16="http://schemas.microsoft.com/office/drawing/2014/main" id="{B7F29D7D-2684-977E-B977-6CA08B67F72F}"/>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Tree>
    <p:extLst>
      <p:ext uri="{BB962C8B-B14F-4D97-AF65-F5344CB8AC3E}">
        <p14:creationId xmlns:p14="http://schemas.microsoft.com/office/powerpoint/2010/main" val="161432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1732-7DC9-54ED-6CE3-695FA0882F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65EA9C54-192A-EE5A-55A1-C2FD454DE00A}"/>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5BF46456-D817-1CF3-620E-B788CE5CAC05}"/>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B8DAE217-4A6E-8532-4290-6416C54EDF95}"/>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E016D81-65D2-87F9-4E34-13FF7A52BFF8}"/>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26FB4C7E-1B26-35A4-6DBF-48AA412D1166}"/>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25C560CC-786A-4E88-3FE9-C37ACF624F3B}"/>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E77318C7-EA4C-37A5-2CA3-FB423CDC1754}"/>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86A3E575-AD34-02EE-F16D-F34BFB10FEC4}"/>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B304AFE8-B620-D6AE-9CD9-03E3D30C4C7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D0793418-A8CD-ED53-BDCC-C5E54BC56110}"/>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7D8EB3F3-6818-01B3-1C88-499645506636}"/>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EBC12D7A-6152-93A0-7C68-E5C7B45E78D3}"/>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7B749AC1-E8DB-29EB-5BF3-F30BF486316B}"/>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1B9F8E1-57AD-9F65-5C5E-38C8FC53489E}"/>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3C04B56-52B6-6DB0-769A-D6250E9F6E9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1822080-39B5-2CB2-42C6-AE160A8890D0}"/>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D9963855-420D-9A35-74EF-916F20B5CC40}"/>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352220D5-21C0-A359-506F-3C26F84DC7D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116ADE1-79E1-404F-F18E-57C8A73C6EE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5D370F4-3220-57B0-A59A-2A7D72851FFF}"/>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3685AC57-1D3A-067A-4B35-19C0984632B8}"/>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EA64934-5B5B-B036-DFC2-7B1C491EFC3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287C2DB5-DBC7-3674-1775-9831B0BE8A9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A9EF84FB-99C8-0BB3-5174-690B8795661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A5CC2A1C-5699-8439-DFDB-B278101F57F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73CDCAE5-E7DA-8C32-4FA9-FA5CDC02F9EC}"/>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907E860-B6D4-60AC-2698-422532022CC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07FE812-6CA6-8D04-34E8-D2DE7EC3E0D2}"/>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6FF4CCA-F2F3-9AF9-0A69-C7F34155B7C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B9A04FDE-7A86-BB14-04B5-C24B1422C98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B2063EF7-F7F3-590A-5654-ACCBAFA6A9B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BA4CA376-610D-AD16-D0A8-3C5848D7B145}"/>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D5FD48BD-B016-3D8E-E212-959064611FD8}"/>
              </a:ext>
            </a:extLst>
          </p:cNvPr>
          <p:cNvGrpSpPr/>
          <p:nvPr/>
        </p:nvGrpSpPr>
        <p:grpSpPr>
          <a:xfrm>
            <a:off x="3700257" y="2834164"/>
            <a:ext cx="3490867" cy="952886"/>
            <a:chOff x="3700257" y="2834164"/>
            <a:chExt cx="3490867" cy="952886"/>
          </a:xfrm>
        </p:grpSpPr>
        <p:sp>
          <p:nvSpPr>
            <p:cNvPr id="3" name="Rectangle 2">
              <a:extLst>
                <a:ext uri="{FF2B5EF4-FFF2-40B4-BE49-F238E27FC236}">
                  <a16:creationId xmlns:a16="http://schemas.microsoft.com/office/drawing/2014/main" id="{A37204EE-C7F2-953B-3FE8-8DB8B65A1833}"/>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455DF81E-AD0F-C467-20AD-3EDABD3DD7E6}"/>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Rounded Rectangle 10">
            <a:extLst>
              <a:ext uri="{FF2B5EF4-FFF2-40B4-BE49-F238E27FC236}">
                <a16:creationId xmlns:a16="http://schemas.microsoft.com/office/drawing/2014/main" id="{F9BDA2B2-421A-2664-4EC7-4C1BA9DDCC76}"/>
              </a:ext>
            </a:extLst>
          </p:cNvPr>
          <p:cNvSpPr/>
          <p:nvPr/>
        </p:nvSpPr>
        <p:spPr>
          <a:xfrm>
            <a:off x="7363477" y="174043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ounded Rectangle 11">
            <a:extLst>
              <a:ext uri="{FF2B5EF4-FFF2-40B4-BE49-F238E27FC236}">
                <a16:creationId xmlns:a16="http://schemas.microsoft.com/office/drawing/2014/main" id="{99BCA3A0-F079-29DD-DEBC-DF70DE6C13C4}"/>
              </a:ext>
            </a:extLst>
          </p:cNvPr>
          <p:cNvSpPr/>
          <p:nvPr/>
        </p:nvSpPr>
        <p:spPr>
          <a:xfrm>
            <a:off x="12496508" y="509413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13" name="Group 12">
            <a:extLst>
              <a:ext uri="{FF2B5EF4-FFF2-40B4-BE49-F238E27FC236}">
                <a16:creationId xmlns:a16="http://schemas.microsoft.com/office/drawing/2014/main" id="{7CF7A806-F6C8-2D70-5463-64A959285860}"/>
              </a:ext>
            </a:extLst>
          </p:cNvPr>
          <p:cNvGrpSpPr/>
          <p:nvPr/>
        </p:nvGrpSpPr>
        <p:grpSpPr>
          <a:xfrm>
            <a:off x="3679869" y="-1389641"/>
            <a:ext cx="3477940" cy="952886"/>
            <a:chOff x="3700257" y="4462970"/>
            <a:chExt cx="3477940" cy="952886"/>
          </a:xfrm>
        </p:grpSpPr>
        <p:sp>
          <p:nvSpPr>
            <p:cNvPr id="30" name="Rectangle 29">
              <a:extLst>
                <a:ext uri="{FF2B5EF4-FFF2-40B4-BE49-F238E27FC236}">
                  <a16:creationId xmlns:a16="http://schemas.microsoft.com/office/drawing/2014/main" id="{F8F95ACC-A979-2077-8207-F9A560B5BA1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31" name="Triangle 30">
              <a:extLst>
                <a:ext uri="{FF2B5EF4-FFF2-40B4-BE49-F238E27FC236}">
                  <a16:creationId xmlns:a16="http://schemas.microsoft.com/office/drawing/2014/main" id="{27CF98EB-8885-B40F-9744-23E52169109F}"/>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44130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2AF42-FBBF-BF39-1284-6023C42B52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8190008-3BAA-CD5C-2585-109AFD5ECED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E6660404-55FE-7BC1-8B25-98FFDD579D3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852AEE32-F8B6-B452-E186-772DDE5FB79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8E9261C-9E3F-9A44-5E87-206C0F6EE8A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6CC3F7D-6001-028A-AE36-8F541207E418}"/>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6C2F9785-D77F-79C7-D88E-B9CC3C9FDE0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F0F4B38-3330-FDE1-60B4-01883174D37E}"/>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854718-C49A-F5D6-AF4E-12C2068C6C71}"/>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5951C090-8A68-4661-1B87-9AE09596FE8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032E3C5-6AB4-E49B-F4EC-C781CDC9028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2AE2DA3A-44A9-8B7F-20B3-4047148E639A}"/>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5AE7150E-82A6-2510-7328-F52F2F3844B7}"/>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BE2983-3293-C53F-B51E-440F39C320B5}"/>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171353E-F4A6-36D3-9014-7A81FA96C8F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690E70F-8F6C-D082-7DE0-065921823A1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1CBD965-CB2D-CF36-E914-20CECF9A315F}"/>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3424161C-01C2-6359-B7E6-42C972D732A9}"/>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04EC6C7A-2FBB-5647-DC34-5EC9A99100AA}"/>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90317EE-0D63-BD3F-042A-2F153903BA2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F998D4A3-F71A-571B-D960-EB02F86F33F4}"/>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40DEAC7-A6CA-46C8-5604-7B96C87C0A99}"/>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F40CCBFB-4332-FDF9-DFD6-14D95001032D}"/>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136B1F8-68EA-A693-22FF-05B35F10DD4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5F9E67F8-E5E9-50F1-D378-D0A5FBF6BB44}"/>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7538EC09-B244-CC1D-BE38-0FE2173398C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B61AEC5D-A540-69D9-668B-41A062738B60}"/>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B783A1F-EFDC-6AB8-A90E-F1E7213A18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19EB499-A0EF-10E5-5481-5E4E86A3F0FE}"/>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B291FD89-D977-012A-950A-DA5990D241DF}"/>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A34E7348-D744-6AFB-A769-D0B32ED7E725}"/>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070864E-3D65-5905-54CA-24C9D9CB2ED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C1C83077-FE75-5528-3351-0B700350031E}"/>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6CB1E1F6-6CD2-C03F-BB2F-8463A31588FE}"/>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E66713C1-8B4A-4B22-8978-9D9C002241BF}"/>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7C01CB02-5C8B-BEDA-E312-DE3FF2CEDB17}"/>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grpSp>
        <p:nvGrpSpPr>
          <p:cNvPr id="31" name="Group 30">
            <a:extLst>
              <a:ext uri="{FF2B5EF4-FFF2-40B4-BE49-F238E27FC236}">
                <a16:creationId xmlns:a16="http://schemas.microsoft.com/office/drawing/2014/main" id="{387CC920-D4A0-53C3-85B7-84ED29B9E249}"/>
              </a:ext>
            </a:extLst>
          </p:cNvPr>
          <p:cNvGrpSpPr/>
          <p:nvPr/>
        </p:nvGrpSpPr>
        <p:grpSpPr>
          <a:xfrm>
            <a:off x="3700257" y="4462970"/>
            <a:ext cx="3477940" cy="952886"/>
            <a:chOff x="3700257" y="4462970"/>
            <a:chExt cx="3477940" cy="952886"/>
          </a:xfrm>
        </p:grpSpPr>
        <p:sp>
          <p:nvSpPr>
            <p:cNvPr id="12" name="Rectangle 11">
              <a:extLst>
                <a:ext uri="{FF2B5EF4-FFF2-40B4-BE49-F238E27FC236}">
                  <a16:creationId xmlns:a16="http://schemas.microsoft.com/office/drawing/2014/main" id="{0B89BBF9-FF3F-7F2D-2D73-2E499D769E83}"/>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CEE0ECDF-6C77-19EA-E243-3E197D5633F4}"/>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0" name="Rounded Rectangle 29">
            <a:extLst>
              <a:ext uri="{FF2B5EF4-FFF2-40B4-BE49-F238E27FC236}">
                <a16:creationId xmlns:a16="http://schemas.microsoft.com/office/drawing/2014/main" id="{34F8BA55-6EB5-3F8F-7740-1E87009978EF}"/>
              </a:ext>
            </a:extLst>
          </p:cNvPr>
          <p:cNvSpPr/>
          <p:nvPr/>
        </p:nvSpPr>
        <p:spPr>
          <a:xfrm>
            <a:off x="7273590" y="3369239"/>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36" name="Group 35">
            <a:extLst>
              <a:ext uri="{FF2B5EF4-FFF2-40B4-BE49-F238E27FC236}">
                <a16:creationId xmlns:a16="http://schemas.microsoft.com/office/drawing/2014/main" id="{B0E40980-55A0-E133-D42E-2F932B92192D}"/>
              </a:ext>
            </a:extLst>
          </p:cNvPr>
          <p:cNvGrpSpPr/>
          <p:nvPr/>
        </p:nvGrpSpPr>
        <p:grpSpPr>
          <a:xfrm>
            <a:off x="7178197" y="-2126278"/>
            <a:ext cx="2850841" cy="1570173"/>
            <a:chOff x="7243640" y="3845683"/>
            <a:chExt cx="2850841" cy="1570173"/>
          </a:xfrm>
        </p:grpSpPr>
        <p:sp>
          <p:nvSpPr>
            <p:cNvPr id="41" name="Rectangle 40">
              <a:extLst>
                <a:ext uri="{FF2B5EF4-FFF2-40B4-BE49-F238E27FC236}">
                  <a16:creationId xmlns:a16="http://schemas.microsoft.com/office/drawing/2014/main" id="{ECA49B38-3CA5-00A3-69DE-7C452CE5D89D}"/>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2" name="Triangle 41">
              <a:extLst>
                <a:ext uri="{FF2B5EF4-FFF2-40B4-BE49-F238E27FC236}">
                  <a16:creationId xmlns:a16="http://schemas.microsoft.com/office/drawing/2014/main" id="{861A56EC-D468-B606-C1F7-93498E874371}"/>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15398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C8544-7CA0-CC4A-98B5-2CE7D6D55C20}"/>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B746E912-9075-A83A-88E8-7552E3DD8153}"/>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B840C31-4730-55C6-9E14-9873A9DE078F}"/>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AAA0779-3068-037B-AC86-C56C94BB8A20}"/>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20BEC5F-7E91-1B81-3478-6265C1645F9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251E5C7-6286-070B-0FBA-BE208E28EF8D}"/>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952A14AB-991B-0B1D-5E22-E6189E5E8B6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7332F4B-DD73-FAC1-6A98-C555EE65BD8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C6E13146-B655-FC61-2DC2-2756E8956EEF}"/>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FA7DA4B6-8CF9-09AA-DD92-52D3916392C6}"/>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3EE8CCD8-6CF5-2990-3350-D63473CBB00A}"/>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D9F92231-C9F2-18CF-8C94-E03B31BD395B}"/>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ACFA7CD0-F3D4-3F39-9222-C5DBDC8510D2}"/>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AA719384-F5AF-29C2-3A2D-8351FD799A28}"/>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D6BD827-A31E-4A42-E9B3-88C5B49B1AA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1D7A277-E363-4491-7758-8088828602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18F30F61-AC2F-BAB3-2BBC-ED9A0D64D957}"/>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B401B788-5FCF-2CA2-8937-239486DFABC8}"/>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E2078260-9B5B-AA15-D6AD-E33DF9656A5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F88501C-84D0-4E89-967F-0467C8FF0910}"/>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4A974236-E9E0-C29A-6639-B893D4A50902}"/>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51915D6-0082-B691-8BD7-AAE82799B7FF}"/>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0A87394-5262-1DAD-856F-1D83725FA7D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6F299099-F3F1-D230-F901-035E3BF17DD8}"/>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B02FB6-2899-7E0E-54A6-B1A2D1C0E34D}"/>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22783E1F-55B7-A66C-35DC-4EA4350AEF86}"/>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3714AB67-0DB0-7AB2-1F8F-DA1AC6358969}"/>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AEC24FD1-FFFD-685D-563D-B513AEF1F2D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E60C4002-266C-FB4F-A175-A3FB3A5F5ABC}"/>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77B39207-D40E-74AD-DD31-73BECCA985B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93DCDB15-C49B-92E8-AF7C-A543DBDE187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F1F6CF3-0707-36D0-E779-D20520C7BB54}"/>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64B79DFF-C59F-6A9D-318A-5C7EC5A42BB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BC8ED1EE-A51B-A370-C151-A7A965480F06}"/>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576E898C-231E-1FC0-D493-FB069C200330}"/>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A17236C7-441A-EDCE-92D1-9A1F376A5F7A}"/>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3A43FB4C-4535-5321-021A-B3118BD778F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062A8D5C-4A13-9559-EDBD-28DC022FDF28}"/>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A771B2D7-467B-1452-8264-F97FBAEA069A}"/>
              </a:ext>
            </a:extLst>
          </p:cNvPr>
          <p:cNvSpPr/>
          <p:nvPr/>
        </p:nvSpPr>
        <p:spPr>
          <a:xfrm>
            <a:off x="13870849" y="23613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43" name="Group 42">
            <a:extLst>
              <a:ext uri="{FF2B5EF4-FFF2-40B4-BE49-F238E27FC236}">
                <a16:creationId xmlns:a16="http://schemas.microsoft.com/office/drawing/2014/main" id="{4F485177-6E01-1416-7A50-DC989B439387}"/>
              </a:ext>
            </a:extLst>
          </p:cNvPr>
          <p:cNvGrpSpPr/>
          <p:nvPr/>
        </p:nvGrpSpPr>
        <p:grpSpPr>
          <a:xfrm>
            <a:off x="7243640" y="3845683"/>
            <a:ext cx="2850841" cy="1570173"/>
            <a:chOff x="7243640" y="3845683"/>
            <a:chExt cx="2850841" cy="1570173"/>
          </a:xfrm>
        </p:grpSpPr>
        <p:sp>
          <p:nvSpPr>
            <p:cNvPr id="36" name="Rectangle 35">
              <a:extLst>
                <a:ext uri="{FF2B5EF4-FFF2-40B4-BE49-F238E27FC236}">
                  <a16:creationId xmlns:a16="http://schemas.microsoft.com/office/drawing/2014/main" id="{92BDE13B-B7B8-2C43-8208-CA06BF4A7B92}"/>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B43EBAA9-68C2-7DE1-C27C-2C2BD95D0503}"/>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2" name="Rounded Rectangle 41">
            <a:extLst>
              <a:ext uri="{FF2B5EF4-FFF2-40B4-BE49-F238E27FC236}">
                <a16:creationId xmlns:a16="http://schemas.microsoft.com/office/drawing/2014/main" id="{69F939AC-92EB-997A-C7C7-4342791A5C37}"/>
              </a:ext>
            </a:extLst>
          </p:cNvPr>
          <p:cNvSpPr/>
          <p:nvPr/>
        </p:nvSpPr>
        <p:spPr>
          <a:xfrm>
            <a:off x="7189882" y="65602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50" name="Group 49">
            <a:extLst>
              <a:ext uri="{FF2B5EF4-FFF2-40B4-BE49-F238E27FC236}">
                <a16:creationId xmlns:a16="http://schemas.microsoft.com/office/drawing/2014/main" id="{DB8D5DDC-5226-C172-B796-77589B5EA5CD}"/>
              </a:ext>
            </a:extLst>
          </p:cNvPr>
          <p:cNvGrpSpPr/>
          <p:nvPr/>
        </p:nvGrpSpPr>
        <p:grpSpPr>
          <a:xfrm>
            <a:off x="7243640" y="-1923796"/>
            <a:ext cx="2850841" cy="1590497"/>
            <a:chOff x="7243640" y="2196553"/>
            <a:chExt cx="2850841" cy="1590497"/>
          </a:xfrm>
        </p:grpSpPr>
        <p:sp>
          <p:nvSpPr>
            <p:cNvPr id="51" name="Rectangle 50">
              <a:extLst>
                <a:ext uri="{FF2B5EF4-FFF2-40B4-BE49-F238E27FC236}">
                  <a16:creationId xmlns:a16="http://schemas.microsoft.com/office/drawing/2014/main" id="{71FDBC6F-D200-A123-516A-7DDBFF864B51}"/>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52" name="Triangle 51">
              <a:extLst>
                <a:ext uri="{FF2B5EF4-FFF2-40B4-BE49-F238E27FC236}">
                  <a16:creationId xmlns:a16="http://schemas.microsoft.com/office/drawing/2014/main" id="{419B779C-CC3A-E60A-64F6-15C27436EE62}"/>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3" name="Rounded Rectangle 52">
            <a:extLst>
              <a:ext uri="{FF2B5EF4-FFF2-40B4-BE49-F238E27FC236}">
                <a16:creationId xmlns:a16="http://schemas.microsoft.com/office/drawing/2014/main" id="{80ED9A21-B113-4EB5-5474-6BA2EA59412C}"/>
              </a:ext>
            </a:extLst>
          </p:cNvPr>
          <p:cNvSpPr/>
          <p:nvPr/>
        </p:nvSpPr>
        <p:spPr>
          <a:xfrm>
            <a:off x="10833611" y="-1735304"/>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spTree>
    <p:extLst>
      <p:ext uri="{BB962C8B-B14F-4D97-AF65-F5344CB8AC3E}">
        <p14:creationId xmlns:p14="http://schemas.microsoft.com/office/powerpoint/2010/main" val="38123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E3F1-CA2F-EA30-D989-30ECC0FEF9C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C345799-D062-345D-E92F-1C2C1DB06C0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5F11FD0-E17A-45CF-66CE-A359DA6AF3A0}"/>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97FCAA0-2D53-A16B-A7C7-E108A3D1BACF}"/>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5C79B8D8-D9F4-2EF9-A41A-BC4B428EFDBA}"/>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C6E4186-3A1F-5EDB-0868-850AC131FBA9}"/>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8CC8FC9E-C981-D822-A81B-64696D2CEB5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39AC02C-6082-5051-11E0-CAC92A27FFEF}"/>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1681C5FB-5706-04EC-70F8-564517380188}"/>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E35DC8E-BB62-A6DE-A75A-2DD99015EDA4}"/>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6143212B-C59E-D90F-6054-931EFBE0B8F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8D13AEFC-6F55-78C4-3B20-2F3AB24F0AC5}"/>
              </a:ext>
            </a:extLst>
          </p:cNvPr>
          <p:cNvGrpSpPr/>
          <p:nvPr/>
        </p:nvGrpSpPr>
        <p:grpSpPr>
          <a:xfrm>
            <a:off x="18383635" y="2589565"/>
            <a:ext cx="3460089" cy="6858000"/>
            <a:chOff x="4859945" y="0"/>
            <a:chExt cx="3460089" cy="6858000"/>
          </a:xfrm>
        </p:grpSpPr>
        <p:sp>
          <p:nvSpPr>
            <p:cNvPr id="17" name="Rectangle 16">
              <a:extLst>
                <a:ext uri="{FF2B5EF4-FFF2-40B4-BE49-F238E27FC236}">
                  <a16:creationId xmlns:a16="http://schemas.microsoft.com/office/drawing/2014/main" id="{BB2DABA7-47F5-FA10-3DB5-B9E75C8EC6BA}"/>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26320BDA-B61A-038C-82DC-8AB0CEEA081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549C5E5-0C6D-3092-0E1F-0611EB8DB591}"/>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442A95AB-8A53-7058-8320-CED29491A35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79DD53A-1BC4-4BA1-3875-3C1F1FFFAFD9}"/>
              </a:ext>
            </a:extLst>
          </p:cNvPr>
          <p:cNvGrpSpPr/>
          <p:nvPr/>
        </p:nvGrpSpPr>
        <p:grpSpPr>
          <a:xfrm>
            <a:off x="20807257" y="253975"/>
            <a:ext cx="3448632" cy="6858000"/>
            <a:chOff x="2437201" y="0"/>
            <a:chExt cx="3448632" cy="6858000"/>
          </a:xfrm>
        </p:grpSpPr>
        <p:sp>
          <p:nvSpPr>
            <p:cNvPr id="16" name="Rectangle 15">
              <a:extLst>
                <a:ext uri="{FF2B5EF4-FFF2-40B4-BE49-F238E27FC236}">
                  <a16:creationId xmlns:a16="http://schemas.microsoft.com/office/drawing/2014/main" id="{8EA530C4-5FEB-2D89-037E-0AED3481CBFE}"/>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A37F2FCA-36E8-0E58-8A93-E6774BF07976}"/>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5ED9C84-B1D4-1890-A95E-68E9A09AFE0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3D1F9526-0A44-6635-4359-835400524EC5}"/>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60202664-2DFD-94B3-2A5B-4B0D307A8C98}"/>
              </a:ext>
            </a:extLst>
          </p:cNvPr>
          <p:cNvGrpSpPr/>
          <p:nvPr/>
        </p:nvGrpSpPr>
        <p:grpSpPr>
          <a:xfrm>
            <a:off x="14159661" y="3471057"/>
            <a:ext cx="3434804" cy="6858000"/>
            <a:chOff x="0" y="0"/>
            <a:chExt cx="3434804" cy="6858000"/>
          </a:xfrm>
        </p:grpSpPr>
        <p:sp>
          <p:nvSpPr>
            <p:cNvPr id="9" name="Rectangle 8">
              <a:extLst>
                <a:ext uri="{FF2B5EF4-FFF2-40B4-BE49-F238E27FC236}">
                  <a16:creationId xmlns:a16="http://schemas.microsoft.com/office/drawing/2014/main" id="{580E7471-2BEC-4A56-3DAA-B9A678D1F187}"/>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DC1AF427-5654-7FD4-87AF-6FF964F8FE9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602A5580-9EB5-789A-8095-6FC99CC17CD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686FB73D-4FE3-5963-3AD6-C4B409FC5BE0}"/>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4C22EA66-4196-7094-0BDB-23C74AB5244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35DF3E09-C3D9-743D-FB33-8620EBEDB13E}"/>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2707702-C92C-63D7-CF62-785ECFAFBA2D}"/>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F2E7077-528C-D003-DE77-F4B091B4FC0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503F6A04-1B1D-B1AC-4216-FB9F38864E84}"/>
              </a:ext>
            </a:extLst>
          </p:cNvPr>
          <p:cNvSpPr/>
          <p:nvPr/>
        </p:nvSpPr>
        <p:spPr>
          <a:xfrm>
            <a:off x="14886075" y="5573308"/>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CE43B975-46D6-7512-487A-0D61C84A9648}"/>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31868D0B-E8F8-D8EF-BF7B-E09D5A0B382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8CBFF58B-F6A1-1592-A52B-C012B098859D}"/>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0B553A56-512E-F0D7-C6B7-71FEFB503F37}"/>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072D0BB4-1443-DF81-8B2D-0C61E45E683B}"/>
              </a:ext>
            </a:extLst>
          </p:cNvPr>
          <p:cNvSpPr/>
          <p:nvPr/>
        </p:nvSpPr>
        <p:spPr>
          <a:xfrm>
            <a:off x="17333917" y="463212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E60B6430-F031-3547-9134-72D11A7B9AFC}"/>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663692B0-FDA1-D6B0-0469-3EC0095319AE}"/>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C4B0D28B-8962-B710-CE63-BD5D6FED5732}"/>
              </a:ext>
            </a:extLst>
          </p:cNvPr>
          <p:cNvSpPr/>
          <p:nvPr/>
        </p:nvSpPr>
        <p:spPr>
          <a:xfrm>
            <a:off x="13705936" y="499886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sp>
        <p:nvSpPr>
          <p:cNvPr id="36" name="Rectangle 35">
            <a:extLst>
              <a:ext uri="{FF2B5EF4-FFF2-40B4-BE49-F238E27FC236}">
                <a16:creationId xmlns:a16="http://schemas.microsoft.com/office/drawing/2014/main" id="{6AD227F4-3A03-1477-4145-E29A14745B4B}"/>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3812C700-48C0-66C6-B722-7C91387C8E5C}"/>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ed Rectangle 41">
            <a:extLst>
              <a:ext uri="{FF2B5EF4-FFF2-40B4-BE49-F238E27FC236}">
                <a16:creationId xmlns:a16="http://schemas.microsoft.com/office/drawing/2014/main" id="{97D7E455-4CAA-8BA0-163B-38C82B7F8C2A}"/>
              </a:ext>
            </a:extLst>
          </p:cNvPr>
          <p:cNvSpPr/>
          <p:nvPr/>
        </p:nvSpPr>
        <p:spPr>
          <a:xfrm>
            <a:off x="18801022" y="-3333755"/>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48" name="Group 47">
            <a:extLst>
              <a:ext uri="{FF2B5EF4-FFF2-40B4-BE49-F238E27FC236}">
                <a16:creationId xmlns:a16="http://schemas.microsoft.com/office/drawing/2014/main" id="{A4A753B9-72CD-F31D-E7A7-41AD1439BB56}"/>
              </a:ext>
            </a:extLst>
          </p:cNvPr>
          <p:cNvGrpSpPr/>
          <p:nvPr/>
        </p:nvGrpSpPr>
        <p:grpSpPr>
          <a:xfrm>
            <a:off x="7243640" y="2196553"/>
            <a:ext cx="2850841" cy="1590497"/>
            <a:chOff x="7243640" y="2196553"/>
            <a:chExt cx="2850841" cy="1590497"/>
          </a:xfrm>
        </p:grpSpPr>
        <p:sp>
          <p:nvSpPr>
            <p:cNvPr id="10" name="Rectangle 9">
              <a:extLst>
                <a:ext uri="{FF2B5EF4-FFF2-40B4-BE49-F238E27FC236}">
                  <a16:creationId xmlns:a16="http://schemas.microsoft.com/office/drawing/2014/main" id="{43978AC2-5071-BA74-B5A1-506D787BC73E}"/>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31" name="Triangle 30">
              <a:extLst>
                <a:ext uri="{FF2B5EF4-FFF2-40B4-BE49-F238E27FC236}">
                  <a16:creationId xmlns:a16="http://schemas.microsoft.com/office/drawing/2014/main" id="{AD042B34-2A88-CFD7-6AC6-17DADBD622F7}"/>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4" name="Rounded Rectangle 43">
            <a:extLst>
              <a:ext uri="{FF2B5EF4-FFF2-40B4-BE49-F238E27FC236}">
                <a16:creationId xmlns:a16="http://schemas.microsoft.com/office/drawing/2014/main" id="{7811021A-6610-55BF-02FB-019FFCF5F77C}"/>
              </a:ext>
            </a:extLst>
          </p:cNvPr>
          <p:cNvSpPr/>
          <p:nvPr/>
        </p:nvSpPr>
        <p:spPr>
          <a:xfrm>
            <a:off x="6751751" y="694727"/>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grpSp>
        <p:nvGrpSpPr>
          <p:cNvPr id="49" name="Group 48">
            <a:extLst>
              <a:ext uri="{FF2B5EF4-FFF2-40B4-BE49-F238E27FC236}">
                <a16:creationId xmlns:a16="http://schemas.microsoft.com/office/drawing/2014/main" id="{AABED70A-6B9A-859E-4FF4-B639DCFBFA00}"/>
              </a:ext>
            </a:extLst>
          </p:cNvPr>
          <p:cNvGrpSpPr/>
          <p:nvPr/>
        </p:nvGrpSpPr>
        <p:grpSpPr>
          <a:xfrm>
            <a:off x="-3509591" y="71032"/>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7C3C6AFB-B43E-8A30-ECB2-CD6C8489398A}"/>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2CDA4E2-D640-385E-3AD6-35E5295B4FA3}"/>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5EC751-527F-8507-5A98-5373E37F8456}"/>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86C8B736-84C1-B8B9-2B82-C3EB4B320F13}"/>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54" name="Group 53">
            <a:extLst>
              <a:ext uri="{FF2B5EF4-FFF2-40B4-BE49-F238E27FC236}">
                <a16:creationId xmlns:a16="http://schemas.microsoft.com/office/drawing/2014/main" id="{07DC8753-E87C-FCB7-D325-B1D72A952868}"/>
              </a:ext>
            </a:extLst>
          </p:cNvPr>
          <p:cNvGrpSpPr/>
          <p:nvPr/>
        </p:nvGrpSpPr>
        <p:grpSpPr>
          <a:xfrm>
            <a:off x="3727653" y="-1114319"/>
            <a:ext cx="3450544" cy="952886"/>
            <a:chOff x="3700257" y="1201271"/>
            <a:chExt cx="3450544" cy="952886"/>
          </a:xfrm>
          <a:solidFill>
            <a:schemeClr val="accent1">
              <a:lumMod val="75000"/>
            </a:schemeClr>
          </a:solidFill>
        </p:grpSpPr>
        <p:sp>
          <p:nvSpPr>
            <p:cNvPr id="55" name="Rectangle 54">
              <a:extLst>
                <a:ext uri="{FF2B5EF4-FFF2-40B4-BE49-F238E27FC236}">
                  <a16:creationId xmlns:a16="http://schemas.microsoft.com/office/drawing/2014/main" id="{F698F284-4E95-FC6F-2E5E-7F6A638CF2B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6" name="Triangle 55">
              <a:extLst>
                <a:ext uri="{FF2B5EF4-FFF2-40B4-BE49-F238E27FC236}">
                  <a16:creationId xmlns:a16="http://schemas.microsoft.com/office/drawing/2014/main" id="{2974F1EF-03EC-4430-FF07-A9028CB2C9D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TextBox 56">
            <a:extLst>
              <a:ext uri="{FF2B5EF4-FFF2-40B4-BE49-F238E27FC236}">
                <a16:creationId xmlns:a16="http://schemas.microsoft.com/office/drawing/2014/main" id="{49EC0C02-FCD8-073C-FC40-86EB4F0F58A9}"/>
              </a:ext>
            </a:extLst>
          </p:cNvPr>
          <p:cNvSpPr txBox="1"/>
          <p:nvPr/>
        </p:nvSpPr>
        <p:spPr>
          <a:xfrm>
            <a:off x="2926089" y="-1749727"/>
            <a:ext cx="9352042" cy="646331"/>
          </a:xfrm>
          <a:prstGeom prst="rect">
            <a:avLst/>
          </a:prstGeom>
          <a:noFill/>
        </p:spPr>
        <p:txBody>
          <a:bodyPr wrap="square" rtlCol="0">
            <a:spAutoFit/>
          </a:bodyPr>
          <a:lstStyle/>
          <a:p>
            <a:pPr algn="ctr"/>
            <a:r>
              <a:rPr lang="en-GB" sz="3600" b="1" i="0" u="none" strike="noStrike" dirty="0">
                <a:effectLst/>
                <a:latin typeface="-webkit-standard"/>
              </a:rPr>
              <a:t>Model Classification &amp; Radiologist Validation</a:t>
            </a:r>
            <a:endParaRPr lang="en-GB" sz="3600" b="1" dirty="0"/>
          </a:p>
        </p:txBody>
      </p:sp>
      <p:sp>
        <p:nvSpPr>
          <p:cNvPr id="58" name="Rounded Rectangle 57">
            <a:extLst>
              <a:ext uri="{FF2B5EF4-FFF2-40B4-BE49-F238E27FC236}">
                <a16:creationId xmlns:a16="http://schemas.microsoft.com/office/drawing/2014/main" id="{7E3073F4-C18B-1F10-094C-444C774C396E}"/>
              </a:ext>
            </a:extLst>
          </p:cNvPr>
          <p:cNvSpPr/>
          <p:nvPr/>
        </p:nvSpPr>
        <p:spPr>
          <a:xfrm>
            <a:off x="12443069" y="-2887637"/>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Tree>
    <p:extLst>
      <p:ext uri="{BB962C8B-B14F-4D97-AF65-F5344CB8AC3E}">
        <p14:creationId xmlns:p14="http://schemas.microsoft.com/office/powerpoint/2010/main" val="133499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5D87F-01AF-62B4-99E7-721F56C798F9}"/>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A0F2E291-8A7A-391B-5C69-5DD847A53BD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91ECEA-B2CC-17E9-107E-AF919EB204FE}"/>
              </a:ext>
            </a:extLst>
          </p:cNvPr>
          <p:cNvGrpSpPr/>
          <p:nvPr/>
        </p:nvGrpSpPr>
        <p:grpSpPr>
          <a:xfrm>
            <a:off x="0" y="0"/>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F08EEFCB-64DA-60DF-62E8-428CBCD3ACBA}"/>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CDB617C-2B88-20F2-45DE-084A75F3B9B1}"/>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D7B4A31-4AB9-88DC-1DE2-8324B77FD442}"/>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1C2BB47F-A90E-BD90-F8CE-27A172D39403}"/>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3" name="Group 42">
            <a:extLst>
              <a:ext uri="{FF2B5EF4-FFF2-40B4-BE49-F238E27FC236}">
                <a16:creationId xmlns:a16="http://schemas.microsoft.com/office/drawing/2014/main" id="{405DF00B-07D0-AED3-091C-1DA7FAC4BFE9}"/>
              </a:ext>
            </a:extLst>
          </p:cNvPr>
          <p:cNvGrpSpPr/>
          <p:nvPr/>
        </p:nvGrpSpPr>
        <p:grpSpPr>
          <a:xfrm>
            <a:off x="3700257" y="1201271"/>
            <a:ext cx="3450544" cy="952886"/>
            <a:chOff x="3700257" y="1201271"/>
            <a:chExt cx="3450544" cy="952886"/>
          </a:xfrm>
          <a:solidFill>
            <a:schemeClr val="accent1">
              <a:lumMod val="75000"/>
            </a:schemeClr>
          </a:solidFill>
        </p:grpSpPr>
        <p:sp>
          <p:nvSpPr>
            <p:cNvPr id="54" name="Rectangle 53">
              <a:extLst>
                <a:ext uri="{FF2B5EF4-FFF2-40B4-BE49-F238E27FC236}">
                  <a16:creationId xmlns:a16="http://schemas.microsoft.com/office/drawing/2014/main" id="{B4369672-8EB8-461E-AB1E-39BB316785A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9641BC9-7DF9-BFEC-1D44-7DE0449EB032}"/>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ounded Rectangle 56">
            <a:extLst>
              <a:ext uri="{FF2B5EF4-FFF2-40B4-BE49-F238E27FC236}">
                <a16:creationId xmlns:a16="http://schemas.microsoft.com/office/drawing/2014/main" id="{D4FF2293-FB4C-7C4D-2201-3C7C86FB404B}"/>
              </a:ext>
            </a:extLst>
          </p:cNvPr>
          <p:cNvSpPr/>
          <p:nvPr/>
        </p:nvSpPr>
        <p:spPr>
          <a:xfrm>
            <a:off x="7247227" y="658946"/>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8" name="Group 57">
            <a:extLst>
              <a:ext uri="{FF2B5EF4-FFF2-40B4-BE49-F238E27FC236}">
                <a16:creationId xmlns:a16="http://schemas.microsoft.com/office/drawing/2014/main" id="{E21D1401-5037-B686-740B-FD8708C6CDFA}"/>
              </a:ext>
            </a:extLst>
          </p:cNvPr>
          <p:cNvGrpSpPr/>
          <p:nvPr/>
        </p:nvGrpSpPr>
        <p:grpSpPr>
          <a:xfrm>
            <a:off x="3833412" y="-1093391"/>
            <a:ext cx="3450392" cy="952886"/>
            <a:chOff x="3700255" y="2775234"/>
            <a:chExt cx="3450392" cy="952886"/>
          </a:xfrm>
          <a:solidFill>
            <a:schemeClr val="accent1">
              <a:lumMod val="75000"/>
            </a:schemeClr>
          </a:solidFill>
        </p:grpSpPr>
        <p:sp>
          <p:nvSpPr>
            <p:cNvPr id="59" name="Rectangle 58">
              <a:extLst>
                <a:ext uri="{FF2B5EF4-FFF2-40B4-BE49-F238E27FC236}">
                  <a16:creationId xmlns:a16="http://schemas.microsoft.com/office/drawing/2014/main" id="{6A2A7A13-61E3-FD96-BA22-733422B00F44}"/>
                </a:ext>
              </a:extLst>
            </p:cNvPr>
            <p:cNvSpPr/>
            <p:nvPr/>
          </p:nvSpPr>
          <p:spPr>
            <a:xfrm>
              <a:off x="3700255" y="2775234"/>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60" name="Triangle 59">
              <a:extLst>
                <a:ext uri="{FF2B5EF4-FFF2-40B4-BE49-F238E27FC236}">
                  <a16:creationId xmlns:a16="http://schemas.microsoft.com/office/drawing/2014/main" id="{7E7E5929-9200-E53D-C003-C6CD5582FD25}"/>
                </a:ext>
              </a:extLst>
            </p:cNvPr>
            <p:cNvSpPr/>
            <p:nvPr/>
          </p:nvSpPr>
          <p:spPr>
            <a:xfrm rot="5400000">
              <a:off x="6578157" y="2972350"/>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ounded Rectangle 60">
            <a:extLst>
              <a:ext uri="{FF2B5EF4-FFF2-40B4-BE49-F238E27FC236}">
                <a16:creationId xmlns:a16="http://schemas.microsoft.com/office/drawing/2014/main" id="{216A1EE6-1BA7-F9F2-28B0-824D80DC99A3}"/>
              </a:ext>
            </a:extLst>
          </p:cNvPr>
          <p:cNvSpPr/>
          <p:nvPr/>
        </p:nvSpPr>
        <p:spPr>
          <a:xfrm>
            <a:off x="12524997" y="-910111"/>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spTree>
    <p:extLst>
      <p:ext uri="{BB962C8B-B14F-4D97-AF65-F5344CB8AC3E}">
        <p14:creationId xmlns:p14="http://schemas.microsoft.com/office/powerpoint/2010/main" val="2822419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6CF5-EB1D-BF5B-CCFE-95078980EF4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C98FAFE0-DDA1-B80A-E7EC-0DD528DAB6D3}"/>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94D24ECA-3536-C9D3-8C93-371CEF6160CB}"/>
              </a:ext>
            </a:extLst>
          </p:cNvPr>
          <p:cNvGrpSpPr/>
          <p:nvPr/>
        </p:nvGrpSpPr>
        <p:grpSpPr>
          <a:xfrm>
            <a:off x="0" y="0"/>
            <a:ext cx="3448632" cy="6858000"/>
            <a:chOff x="2437201" y="0"/>
            <a:chExt cx="3448632" cy="6858000"/>
          </a:xfrm>
          <a:solidFill>
            <a:schemeClr val="accent1">
              <a:lumMod val="75000"/>
            </a:schemeClr>
          </a:solidFill>
        </p:grpSpPr>
        <p:sp>
          <p:nvSpPr>
            <p:cNvPr id="50" name="Rectangle 49">
              <a:extLst>
                <a:ext uri="{FF2B5EF4-FFF2-40B4-BE49-F238E27FC236}">
                  <a16:creationId xmlns:a16="http://schemas.microsoft.com/office/drawing/2014/main" id="{6A66350E-CC2F-F835-7E32-783445F86A0D}"/>
                </a:ext>
              </a:extLst>
            </p:cNvPr>
            <p:cNvSpPr>
              <a:spLocks/>
            </p:cNvSpPr>
            <p:nvPr/>
          </p:nvSpPr>
          <p:spPr>
            <a:xfrm>
              <a:off x="2437201" y="0"/>
              <a:ext cx="24372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FA685EA-520E-9C8D-D290-9A6AE1EC05B1}"/>
                </a:ext>
              </a:extLst>
            </p:cNvPr>
            <p:cNvSpPr/>
            <p:nvPr/>
          </p:nvSpPr>
          <p:spPr>
            <a:xfrm rot="5400000">
              <a:off x="4767818" y="1111104"/>
              <a:ext cx="1218600" cy="1017431"/>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841FE35-BE1D-D818-C0A7-F44079EE6D4D}"/>
                </a:ext>
              </a:extLst>
            </p:cNvPr>
            <p:cNvSpPr txBox="1"/>
            <p:nvPr/>
          </p:nvSpPr>
          <p:spPr>
            <a:xfrm>
              <a:off x="3496672" y="648285"/>
              <a:ext cx="915265" cy="1862048"/>
            </a:xfrm>
            <a:prstGeom prst="rect">
              <a:avLst/>
            </a:prstGeom>
            <a:grp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DF1317EB-2586-1F7F-CF5A-99A009021650}"/>
                </a:ext>
              </a:extLst>
            </p:cNvPr>
            <p:cNvSpPr txBox="1"/>
            <p:nvPr/>
          </p:nvSpPr>
          <p:spPr>
            <a:xfrm>
              <a:off x="2442660" y="2514602"/>
              <a:ext cx="2450426" cy="2062103"/>
            </a:xfrm>
            <a:prstGeom prst="rect">
              <a:avLst/>
            </a:prstGeom>
            <a:grp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FE57E1AC-7C8E-2D78-2D4A-4CD46A52AD1B}"/>
              </a:ext>
            </a:extLst>
          </p:cNvPr>
          <p:cNvSpPr/>
          <p:nvPr/>
        </p:nvSpPr>
        <p:spPr>
          <a:xfrm>
            <a:off x="3700257" y="1201271"/>
            <a:ext cx="2850841" cy="95288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312584C-A2AD-6984-A54F-C8D59AC10549}"/>
              </a:ext>
            </a:extLst>
          </p:cNvPr>
          <p:cNvSpPr/>
          <p:nvPr/>
        </p:nvSpPr>
        <p:spPr>
          <a:xfrm rot="10800000">
            <a:off x="4832514" y="2185368"/>
            <a:ext cx="586325" cy="558654"/>
          </a:xfrm>
          <a:prstGeom prst="triangle">
            <a:avLst>
              <a:gd name="adj" fmla="val 52723"/>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5AE3807D-4377-9137-2F8C-916C421CC466}"/>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 name="Group 4">
            <a:extLst>
              <a:ext uri="{FF2B5EF4-FFF2-40B4-BE49-F238E27FC236}">
                <a16:creationId xmlns:a16="http://schemas.microsoft.com/office/drawing/2014/main" id="{6BDE308D-BF46-8E09-1044-1BA212B8D94B}"/>
              </a:ext>
            </a:extLst>
          </p:cNvPr>
          <p:cNvGrpSpPr/>
          <p:nvPr/>
        </p:nvGrpSpPr>
        <p:grpSpPr>
          <a:xfrm>
            <a:off x="3700255" y="2775234"/>
            <a:ext cx="3450392" cy="952886"/>
            <a:chOff x="3700255" y="2775234"/>
            <a:chExt cx="3450392" cy="952886"/>
          </a:xfrm>
          <a:solidFill>
            <a:schemeClr val="accent1">
              <a:lumMod val="75000"/>
            </a:schemeClr>
          </a:solidFill>
        </p:grpSpPr>
        <p:sp>
          <p:nvSpPr>
            <p:cNvPr id="2" name="Rectangle 1">
              <a:extLst>
                <a:ext uri="{FF2B5EF4-FFF2-40B4-BE49-F238E27FC236}">
                  <a16:creationId xmlns:a16="http://schemas.microsoft.com/office/drawing/2014/main" id="{DC46A08B-5C77-626B-9F15-1B3FB6C44A5E}"/>
                </a:ext>
              </a:extLst>
            </p:cNvPr>
            <p:cNvSpPr/>
            <p:nvPr/>
          </p:nvSpPr>
          <p:spPr>
            <a:xfrm>
              <a:off x="3700255" y="2775234"/>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4A5932B9-7BBA-2723-D21F-F8B3C61542B2}"/>
                </a:ext>
              </a:extLst>
            </p:cNvPr>
            <p:cNvSpPr/>
            <p:nvPr/>
          </p:nvSpPr>
          <p:spPr>
            <a:xfrm rot="5400000">
              <a:off x="6578157" y="2972350"/>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ounded Rectangle 3">
            <a:extLst>
              <a:ext uri="{FF2B5EF4-FFF2-40B4-BE49-F238E27FC236}">
                <a16:creationId xmlns:a16="http://schemas.microsoft.com/office/drawing/2014/main" id="{F69E4DB0-B5AE-AB25-09BB-50ED84837C66}"/>
              </a:ext>
            </a:extLst>
          </p:cNvPr>
          <p:cNvSpPr/>
          <p:nvPr/>
        </p:nvSpPr>
        <p:spPr>
          <a:xfrm>
            <a:off x="7418209" y="1858826"/>
            <a:ext cx="2958353" cy="3140347"/>
          </a:xfrm>
          <a:prstGeom prst="roundRect">
            <a:avLst/>
          </a:prstGeom>
          <a:solidFill>
            <a:schemeClr val="bg1"/>
          </a:solid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6" name="Group 5">
            <a:extLst>
              <a:ext uri="{FF2B5EF4-FFF2-40B4-BE49-F238E27FC236}">
                <a16:creationId xmlns:a16="http://schemas.microsoft.com/office/drawing/2014/main" id="{08EEC2AE-FC35-D0C1-F23D-69BC20839F4C}"/>
              </a:ext>
            </a:extLst>
          </p:cNvPr>
          <p:cNvGrpSpPr/>
          <p:nvPr/>
        </p:nvGrpSpPr>
        <p:grpSpPr>
          <a:xfrm>
            <a:off x="3448633" y="-1507826"/>
            <a:ext cx="3459328" cy="952886"/>
            <a:chOff x="3700255" y="4341999"/>
            <a:chExt cx="3459328" cy="952886"/>
          </a:xfrm>
          <a:solidFill>
            <a:schemeClr val="accent1">
              <a:lumMod val="75000"/>
            </a:schemeClr>
          </a:solidFill>
        </p:grpSpPr>
        <p:sp>
          <p:nvSpPr>
            <p:cNvPr id="7" name="Rectangle 6">
              <a:extLst>
                <a:ext uri="{FF2B5EF4-FFF2-40B4-BE49-F238E27FC236}">
                  <a16:creationId xmlns:a16="http://schemas.microsoft.com/office/drawing/2014/main" id="{B36ABD22-E138-6D69-F575-12C999B3335D}"/>
                </a:ext>
              </a:extLst>
            </p:cNvPr>
            <p:cNvSpPr/>
            <p:nvPr/>
          </p:nvSpPr>
          <p:spPr>
            <a:xfrm>
              <a:off x="3700255" y="4341999"/>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8" name="Triangle 7">
              <a:extLst>
                <a:ext uri="{FF2B5EF4-FFF2-40B4-BE49-F238E27FC236}">
                  <a16:creationId xmlns:a16="http://schemas.microsoft.com/office/drawing/2014/main" id="{6356C2C2-7AB2-727D-3575-035C4D9F9C43}"/>
                </a:ext>
              </a:extLst>
            </p:cNvPr>
            <p:cNvSpPr/>
            <p:nvPr/>
          </p:nvSpPr>
          <p:spPr>
            <a:xfrm rot="5400000">
              <a:off x="6587093" y="4539115"/>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ounded Rectangle 8">
            <a:extLst>
              <a:ext uri="{FF2B5EF4-FFF2-40B4-BE49-F238E27FC236}">
                <a16:creationId xmlns:a16="http://schemas.microsoft.com/office/drawing/2014/main" id="{1D81E92E-A2C4-2EE7-20F5-29DAC91FD977}"/>
              </a:ext>
            </a:extLst>
          </p:cNvPr>
          <p:cNvSpPr/>
          <p:nvPr/>
        </p:nvSpPr>
        <p:spPr>
          <a:xfrm>
            <a:off x="12192000" y="-2894720"/>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3C10E6C5-7A04-7A4D-2DD5-4DC47923600C}"/>
              </a:ext>
            </a:extLst>
          </p:cNvPr>
          <p:cNvGrpSpPr/>
          <p:nvPr/>
        </p:nvGrpSpPr>
        <p:grpSpPr>
          <a:xfrm>
            <a:off x="-3520506" y="0"/>
            <a:ext cx="3460089" cy="6858000"/>
            <a:chOff x="4859945" y="0"/>
            <a:chExt cx="3460089" cy="6858000"/>
          </a:xfrm>
        </p:grpSpPr>
        <p:sp>
          <p:nvSpPr>
            <p:cNvPr id="11" name="Rectangle 10">
              <a:extLst>
                <a:ext uri="{FF2B5EF4-FFF2-40B4-BE49-F238E27FC236}">
                  <a16:creationId xmlns:a16="http://schemas.microsoft.com/office/drawing/2014/main" id="{E37CCA73-BAB5-FF82-4CCC-E7DDF4AFF46F}"/>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8AA0A1A5-A895-FCEA-759E-546B8639893F}"/>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F654CF1-2B2E-0BFD-6841-52D2A4D42B6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0895386D-60B1-8F35-8F84-8A1299E2FE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Tree>
    <p:extLst>
      <p:ext uri="{BB962C8B-B14F-4D97-AF65-F5344CB8AC3E}">
        <p14:creationId xmlns:p14="http://schemas.microsoft.com/office/powerpoint/2010/main" val="9402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3113</Words>
  <Application>Microsoft Macintosh PowerPoint</Application>
  <PresentationFormat>Widescreen</PresentationFormat>
  <Paragraphs>300</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-webkit-standard</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Jama, Mohamed</dc:creator>
  <cp:lastModifiedBy>Jama, Mohamed</cp:lastModifiedBy>
  <cp:revision>12</cp:revision>
  <dcterms:created xsi:type="dcterms:W3CDTF">2024-12-08T15:55:35Z</dcterms:created>
  <dcterms:modified xsi:type="dcterms:W3CDTF">2024-12-09T17:17:45Z</dcterms:modified>
</cp:coreProperties>
</file>