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63" r:id="rId2"/>
    <p:sldId id="258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3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AGENDA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2"/>
            <a:ext cx="10515600" cy="558943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BRIEF INTRODUCTION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TAKEN THE GENERAL STUDENT BODY THROUGH THE VOTING PROCESS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QUESTIONS AND ANSWERS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DISCUSSION WITH EC BOARD, POLLING AGENTS AND CONTESTENCE</a:t>
            </a:r>
          </a:p>
          <a:p>
            <a:pPr marL="0" indent="0">
              <a:lnSpc>
                <a:spcPct val="2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69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THE VOTING PROCESS OF E-BALLOT </a:t>
            </a:r>
            <a:br>
              <a:rPr lang="en-US" sz="66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66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(ELECTRONIC BALLOT)</a:t>
            </a:r>
            <a:endParaRPr lang="en-US" sz="66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9245" y="3309870"/>
            <a:ext cx="1094704" cy="6439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start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6980" y="2073499"/>
            <a:ext cx="2238776" cy="558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rgbClr val="FFFF00"/>
                </a:solidFill>
              </a:rPr>
              <a:t>CONFIRMED WITH EC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3547" y="1365161"/>
            <a:ext cx="2292440" cy="7083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VERIFY WITH SYSTEM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7399" y="1154142"/>
            <a:ext cx="1043189" cy="5674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LOGIN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99520" y="2328540"/>
            <a:ext cx="811369" cy="382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VOTE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71485" y="3251441"/>
            <a:ext cx="1867437" cy="5959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SUBMIT BALLOTS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8091681">
            <a:off x="1021725" y="2814574"/>
            <a:ext cx="584244" cy="2766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988728">
            <a:off x="3914565" y="1891995"/>
            <a:ext cx="820171" cy="233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27004">
            <a:off x="7391818" y="1320583"/>
            <a:ext cx="1449750" cy="2897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9468331" y="2861144"/>
            <a:ext cx="423393" cy="240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9444764" y="1888481"/>
            <a:ext cx="498798" cy="2403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9390446" y="4072735"/>
            <a:ext cx="602089" cy="263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18538" y="2774731"/>
            <a:ext cx="2049517" cy="152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83829" y="4561601"/>
            <a:ext cx="1392395" cy="4834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AGENDA</vt:lpstr>
      <vt:lpstr>THE VOTING PROCESS OF E-BALLOT  (ELECTRONIC BALLOT)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34</cp:revision>
  <dcterms:created xsi:type="dcterms:W3CDTF">2017-05-12T15:34:29Z</dcterms:created>
  <dcterms:modified xsi:type="dcterms:W3CDTF">2017-05-13T05:44:20Z</dcterms:modified>
</cp:coreProperties>
</file>