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2" r:id="rId9"/>
    <p:sldId id="263" r:id="rId10"/>
    <p:sldId id="264" r:id="rId11"/>
    <p:sldId id="265" r:id="rId12"/>
    <p:sldId id="266" r:id="rId13"/>
    <p:sldId id="260" r:id="rId14"/>
    <p:sldId id="261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72" y="-1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39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6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12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58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3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3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85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0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5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2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E96D2-5AFF-4CE7-9358-2306EEBBBC1D}" type="datetimeFigureOut">
              <a:rPr lang="zh-TW" altLang="en-US" smtClean="0"/>
              <a:t>2018/4/8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460D-7F95-488D-83DC-CC986E0562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21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ipython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56" y="1988840"/>
            <a:ext cx="7812360" cy="4394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2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8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8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8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53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53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8784298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89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496" y="692696"/>
            <a:ext cx="9119659" cy="512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53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53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79588" cy="476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10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" y="908720"/>
            <a:ext cx="8991644" cy="50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10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06" y="548680"/>
            <a:ext cx="8631943" cy="485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5105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8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987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如螢幕大小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ipython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Conda list</dc:title>
  <dc:creator>I3301</dc:creator>
  <cp:lastModifiedBy>I3301</cp:lastModifiedBy>
  <cp:revision>12</cp:revision>
  <dcterms:created xsi:type="dcterms:W3CDTF">2018-04-08T02:46:13Z</dcterms:created>
  <dcterms:modified xsi:type="dcterms:W3CDTF">2018-04-08T03:32:55Z</dcterms:modified>
</cp:coreProperties>
</file>