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39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36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12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58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85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3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5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24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21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ipython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0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0" y="-1714500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51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ipython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Conda list</dc:title>
  <dc:creator>I3301</dc:creator>
  <cp:lastModifiedBy>I3301</cp:lastModifiedBy>
  <cp:revision>3</cp:revision>
  <dcterms:created xsi:type="dcterms:W3CDTF">2018-04-08T02:46:13Z</dcterms:created>
  <dcterms:modified xsi:type="dcterms:W3CDTF">2018-04-08T02:53:37Z</dcterms:modified>
</cp:coreProperties>
</file>