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39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36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12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58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3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85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3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55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24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21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Conda</a:t>
            </a:r>
            <a:r>
              <a:rPr lang="en-US" altLang="zh-TW" dirty="0" smtClean="0"/>
              <a:t> list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0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51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如螢幕大小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Conda list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Conda list</dc:title>
  <dc:creator>I3301</dc:creator>
  <cp:lastModifiedBy>I3301</cp:lastModifiedBy>
  <cp:revision>1</cp:revision>
  <dcterms:created xsi:type="dcterms:W3CDTF">2018-04-08T02:46:13Z</dcterms:created>
  <dcterms:modified xsi:type="dcterms:W3CDTF">2018-04-08T02:47:11Z</dcterms:modified>
</cp:coreProperties>
</file>