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5" r:id="rId7"/>
    <p:sldId id="266" r:id="rId8"/>
    <p:sldId id="267" r:id="rId9"/>
    <p:sldId id="270" r:id="rId10"/>
    <p:sldId id="271" r:id="rId11"/>
    <p:sldId id="272" r:id="rId12"/>
    <p:sldId id="281" r:id="rId13"/>
    <p:sldId id="273" r:id="rId14"/>
    <p:sldId id="268" r:id="rId15"/>
    <p:sldId id="269" r:id="rId16"/>
    <p:sldId id="264" r:id="rId17"/>
    <p:sldId id="260" r:id="rId18"/>
    <p:sldId id="274" r:id="rId19"/>
    <p:sldId id="275" r:id="rId20"/>
    <p:sldId id="282" r:id="rId21"/>
    <p:sldId id="283" r:id="rId22"/>
    <p:sldId id="276" r:id="rId23"/>
    <p:sldId id="277" r:id="rId24"/>
    <p:sldId id="278" r:id="rId25"/>
    <p:sldId id="279" r:id="rId26"/>
    <p:sldId id="280" r:id="rId27"/>
    <p:sldId id="261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>
      <p:cViewPr>
        <p:scale>
          <a:sx n="75" d="100"/>
          <a:sy n="75" d="100"/>
        </p:scale>
        <p:origin x="-2844" y="-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712C-AC1C-4FFC-BF35-625F572C46B8}" type="datetimeFigureOut">
              <a:rPr lang="zh-TW" altLang="en-US" smtClean="0"/>
              <a:t>2018/4/22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01B9-E029-463D-B189-22FE4683F2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87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712C-AC1C-4FFC-BF35-625F572C46B8}" type="datetimeFigureOut">
              <a:rPr lang="zh-TW" altLang="en-US" smtClean="0"/>
              <a:t>2018/4/22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01B9-E029-463D-B189-22FE4683F2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67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712C-AC1C-4FFC-BF35-625F572C46B8}" type="datetimeFigureOut">
              <a:rPr lang="zh-TW" altLang="en-US" smtClean="0"/>
              <a:t>2018/4/22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01B9-E029-463D-B189-22FE4683F2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85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712C-AC1C-4FFC-BF35-625F572C46B8}" type="datetimeFigureOut">
              <a:rPr lang="zh-TW" altLang="en-US" smtClean="0"/>
              <a:t>2018/4/22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01B9-E029-463D-B189-22FE4683F2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8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712C-AC1C-4FFC-BF35-625F572C46B8}" type="datetimeFigureOut">
              <a:rPr lang="zh-TW" altLang="en-US" smtClean="0"/>
              <a:t>2018/4/22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01B9-E029-463D-B189-22FE4683F2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41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712C-AC1C-4FFC-BF35-625F572C46B8}" type="datetimeFigureOut">
              <a:rPr lang="zh-TW" altLang="en-US" smtClean="0"/>
              <a:t>2018/4/22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01B9-E029-463D-B189-22FE4683F2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77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712C-AC1C-4FFC-BF35-625F572C46B8}" type="datetimeFigureOut">
              <a:rPr lang="zh-TW" altLang="en-US" smtClean="0"/>
              <a:t>2018/4/22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01B9-E029-463D-B189-22FE4683F2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06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712C-AC1C-4FFC-BF35-625F572C46B8}" type="datetimeFigureOut">
              <a:rPr lang="zh-TW" altLang="en-US" smtClean="0"/>
              <a:t>2018/4/22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01B9-E029-463D-B189-22FE4683F2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00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712C-AC1C-4FFC-BF35-625F572C46B8}" type="datetimeFigureOut">
              <a:rPr lang="zh-TW" altLang="en-US" smtClean="0"/>
              <a:t>2018/4/22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01B9-E029-463D-B189-22FE4683F2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76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712C-AC1C-4FFC-BF35-625F572C46B8}" type="datetimeFigureOut">
              <a:rPr lang="zh-TW" altLang="en-US" smtClean="0"/>
              <a:t>2018/4/22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01B9-E029-463D-B189-22FE4683F2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78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712C-AC1C-4FFC-BF35-625F572C46B8}" type="datetimeFigureOut">
              <a:rPr lang="zh-TW" altLang="en-US" smtClean="0"/>
              <a:t>2018/4/22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01B9-E029-463D-B189-22FE4683F2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79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F712C-AC1C-4FFC-BF35-625F572C46B8}" type="datetimeFigureOut">
              <a:rPr lang="zh-TW" altLang="en-US" smtClean="0"/>
              <a:t>2018/4/22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D01B9-E029-463D-B189-22FE4683F2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66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Pytorch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613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714375"/>
            <a:ext cx="6419850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608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268760"/>
            <a:ext cx="4963319" cy="5357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608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%run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771" y="1268760"/>
            <a:ext cx="6419850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6727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6638"/>
            <a:ext cx="7200800" cy="651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608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5789249" cy="624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917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27360"/>
            <a:ext cx="6872497" cy="621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917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4664"/>
            <a:ext cx="5852433" cy="627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360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https://ithelp.ithome.com.tw/articles/10187424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047"/>
            <a:ext cx="6071002" cy="6507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3727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4664"/>
            <a:ext cx="7270659" cy="6574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965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96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30641"/>
            <a:ext cx="644842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851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164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164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965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965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965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965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965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72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323975"/>
            <a:ext cx="644842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372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323975"/>
            <a:ext cx="644842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360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自動微分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323975"/>
            <a:ext cx="644842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360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323975"/>
            <a:ext cx="644842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917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171575"/>
            <a:ext cx="644842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917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171575"/>
            <a:ext cx="644842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91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171575"/>
            <a:ext cx="641985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60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9</Words>
  <Application>Microsoft Office PowerPoint</Application>
  <PresentationFormat>如螢幕大小 (4:3)</PresentationFormat>
  <Paragraphs>5</Paragraphs>
  <Slides>27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Office 佈景主題</vt:lpstr>
      <vt:lpstr>Pytorch</vt:lpstr>
      <vt:lpstr>PowerPoint 簡報</vt:lpstr>
      <vt:lpstr>PowerPoint 簡報</vt:lpstr>
      <vt:lpstr>PowerPoint 簡報</vt:lpstr>
      <vt:lpstr>自動微分</vt:lpstr>
      <vt:lpstr>PowerPoint 簡報</vt:lpstr>
      <vt:lpstr>PowerPoint 簡報</vt:lpstr>
      <vt:lpstr>PowerPoint 簡報</vt:lpstr>
      <vt:lpstr>PowerPoint 簡報</vt:lpstr>
      <vt:lpstr>PowerPoint 簡報</vt:lpstr>
      <vt:lpstr>AND</vt:lpstr>
      <vt:lpstr>%run</vt:lpstr>
      <vt:lpstr>PowerPoint 簡報</vt:lpstr>
      <vt:lpstr>PowerPoint 簡報</vt:lpstr>
      <vt:lpstr>PowerPoint 簡報</vt:lpstr>
      <vt:lpstr>PowerPoint 簡報</vt:lpstr>
      <vt:lpstr>https://ithelp.ithome.com.tw/articles/10187424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</dc:title>
  <dc:creator>I3301</dc:creator>
  <cp:lastModifiedBy>I3301</cp:lastModifiedBy>
  <cp:revision>17</cp:revision>
  <dcterms:created xsi:type="dcterms:W3CDTF">2018-04-22T03:24:16Z</dcterms:created>
  <dcterms:modified xsi:type="dcterms:W3CDTF">2018-04-22T05:21:46Z</dcterms:modified>
</cp:coreProperties>
</file>