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7" r:id="rId2"/>
    <p:sldId id="295" r:id="rId3"/>
    <p:sldId id="307" r:id="rId4"/>
    <p:sldId id="308" r:id="rId5"/>
    <p:sldId id="297" r:id="rId6"/>
    <p:sldId id="298" r:id="rId7"/>
    <p:sldId id="304" r:id="rId8"/>
    <p:sldId id="303" r:id="rId9"/>
    <p:sldId id="324" r:id="rId10"/>
    <p:sldId id="325" r:id="rId11"/>
    <p:sldId id="30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6" r:id="rId21"/>
    <p:sldId id="318" r:id="rId22"/>
    <p:sldId id="320" r:id="rId23"/>
    <p:sldId id="319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Remember..." id="{F56840BE-8D09-4F78-B2DF-7B8CE256AB75}">
          <p14:sldIdLst>
            <p14:sldId id="307"/>
            <p14:sldId id="308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64A2BAB4-CC0B-424A-98F4-BD5B587A787F}"/>
    <pc:docChg chg="undo custSel modSld">
      <pc:chgData name="Jochen Mariën" userId="a4f8d9ed-3895-4365-b2d5-9432cb8a20d4" providerId="ADAL" clId="{64A2BAB4-CC0B-424A-98F4-BD5B587A787F}" dt="2020-10-08T13:02:49.115" v="17" actId="20577"/>
      <pc:docMkLst>
        <pc:docMk/>
      </pc:docMkLst>
      <pc:sldChg chg="modSp mod">
        <pc:chgData name="Jochen Mariën" userId="a4f8d9ed-3895-4365-b2d5-9432cb8a20d4" providerId="ADAL" clId="{64A2BAB4-CC0B-424A-98F4-BD5B587A787F}" dt="2020-10-08T12:43:44.841" v="2" actId="20577"/>
        <pc:sldMkLst>
          <pc:docMk/>
          <pc:sldMk cId="1714977735" sldId="309"/>
        </pc:sldMkLst>
        <pc:spChg chg="mod">
          <ac:chgData name="Jochen Mariën" userId="a4f8d9ed-3895-4365-b2d5-9432cb8a20d4" providerId="ADAL" clId="{64A2BAB4-CC0B-424A-98F4-BD5B587A787F}" dt="2020-10-08T12:43:44.841" v="2" actId="20577"/>
          <ac:spMkLst>
            <pc:docMk/>
            <pc:sldMk cId="1714977735" sldId="309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64A2BAB4-CC0B-424A-98F4-BD5B587A787F}" dt="2020-10-08T13:02:49.115" v="17" actId="20577"/>
        <pc:sldMkLst>
          <pc:docMk/>
          <pc:sldMk cId="888244742" sldId="318"/>
        </pc:sldMkLst>
        <pc:spChg chg="mod">
          <ac:chgData name="Jochen Mariën" userId="a4f8d9ed-3895-4365-b2d5-9432cb8a20d4" providerId="ADAL" clId="{64A2BAB4-CC0B-424A-98F4-BD5B587A787F}" dt="2020-10-08T13:02:49.115" v="17" actId="20577"/>
          <ac:spMkLst>
            <pc:docMk/>
            <pc:sldMk cId="888244742" sldId="318"/>
            <ac:spMk id="3" creationId="{00000000-0000-0000-0000-000000000000}"/>
          </ac:spMkLst>
        </pc:spChg>
        <pc:spChg chg="mod">
          <ac:chgData name="Jochen Mariën" userId="a4f8d9ed-3895-4365-b2d5-9432cb8a20d4" providerId="ADAL" clId="{64A2BAB4-CC0B-424A-98F4-BD5B587A787F}" dt="2020-10-08T13:00:08.264" v="15" actId="20577"/>
          <ac:spMkLst>
            <pc:docMk/>
            <pc:sldMk cId="888244742" sldId="318"/>
            <ac:spMk id="4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9C707373-82CA-4D54-95AD-D3C868EBEA6B}"/>
    <pc:docChg chg="modSld">
      <pc:chgData name="Jochen Mariën" userId="a4f8d9ed-3895-4365-b2d5-9432cb8a20d4" providerId="ADAL" clId="{9C707373-82CA-4D54-95AD-D3C868EBEA6B}" dt="2020-05-14T07:36:10.818" v="16" actId="20577"/>
      <pc:docMkLst>
        <pc:docMk/>
      </pc:docMkLst>
      <pc:sldChg chg="modSp mod">
        <pc:chgData name="Jochen Mariën" userId="a4f8d9ed-3895-4365-b2d5-9432cb8a20d4" providerId="ADAL" clId="{9C707373-82CA-4D54-95AD-D3C868EBEA6B}" dt="2020-05-14T07:36:10.818" v="16" actId="20577"/>
        <pc:sldMkLst>
          <pc:docMk/>
          <pc:sldMk cId="888244742" sldId="318"/>
        </pc:sldMkLst>
        <pc:spChg chg="mod">
          <ac:chgData name="Jochen Mariën" userId="a4f8d9ed-3895-4365-b2d5-9432cb8a20d4" providerId="ADAL" clId="{9C707373-82CA-4D54-95AD-D3C868EBEA6B}" dt="2020-05-14T07:36:10.818" v="16" actId="20577"/>
          <ac:spMkLst>
            <pc:docMk/>
            <pc:sldMk cId="888244742" sldId="318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091F7409-83DF-4BD3-A60C-98B814F6C256}"/>
    <pc:docChg chg="custSel modSld">
      <pc:chgData name="Jochen Mariën" userId="a4f8d9ed-3895-4365-b2d5-9432cb8a20d4" providerId="ADAL" clId="{091F7409-83DF-4BD3-A60C-98B814F6C256}" dt="2021-01-15T12:51:44.285" v="6" actId="20577"/>
      <pc:docMkLst>
        <pc:docMk/>
      </pc:docMkLst>
      <pc:sldChg chg="modSp mod">
        <pc:chgData name="Jochen Mariën" userId="a4f8d9ed-3895-4365-b2d5-9432cb8a20d4" providerId="ADAL" clId="{091F7409-83DF-4BD3-A60C-98B814F6C256}" dt="2021-01-15T12:18:48.956" v="0" actId="33524"/>
        <pc:sldMkLst>
          <pc:docMk/>
          <pc:sldMk cId="3859535742" sldId="307"/>
        </pc:sldMkLst>
        <pc:spChg chg="mod">
          <ac:chgData name="Jochen Mariën" userId="a4f8d9ed-3895-4365-b2d5-9432cb8a20d4" providerId="ADAL" clId="{091F7409-83DF-4BD3-A60C-98B814F6C256}" dt="2021-01-15T12:18:48.956" v="0" actId="33524"/>
          <ac:spMkLst>
            <pc:docMk/>
            <pc:sldMk cId="3859535742" sldId="307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091F7409-83DF-4BD3-A60C-98B814F6C256}" dt="2021-01-15T12:51:44.285" v="6" actId="20577"/>
        <pc:sldMkLst>
          <pc:docMk/>
          <pc:sldMk cId="888244742" sldId="318"/>
        </pc:sldMkLst>
        <pc:spChg chg="mod">
          <ac:chgData name="Jochen Mariën" userId="a4f8d9ed-3895-4365-b2d5-9432cb8a20d4" providerId="ADAL" clId="{091F7409-83DF-4BD3-A60C-98B814F6C256}" dt="2021-01-15T12:51:44.285" v="6" actId="20577"/>
          <ac:spMkLst>
            <pc:docMk/>
            <pc:sldMk cId="888244742" sldId="318"/>
            <ac:spMk id="3" creationId="{00000000-0000-0000-0000-000000000000}"/>
          </ac:spMkLst>
        </pc:spChg>
        <pc:spChg chg="mod">
          <ac:chgData name="Jochen Mariën" userId="a4f8d9ed-3895-4365-b2d5-9432cb8a20d4" providerId="ADAL" clId="{091F7409-83DF-4BD3-A60C-98B814F6C256}" dt="2021-01-15T12:51:28.584" v="1" actId="20577"/>
          <ac:spMkLst>
            <pc:docMk/>
            <pc:sldMk cId="888244742" sldId="318"/>
            <ac:spMk id="4" creationId="{00000000-0000-0000-0000-000000000000}"/>
          </ac:spMkLst>
        </pc:spChg>
        <pc:spChg chg="mod">
          <ac:chgData name="Jochen Mariën" userId="a4f8d9ed-3895-4365-b2d5-9432cb8a20d4" providerId="ADAL" clId="{091F7409-83DF-4BD3-A60C-98B814F6C256}" dt="2021-01-15T12:51:31.789" v="2" actId="20577"/>
          <ac:spMkLst>
            <pc:docMk/>
            <pc:sldMk cId="888244742" sldId="318"/>
            <ac:spMk id="5" creationId="{00000000-0000-0000-0000-000000000000}"/>
          </ac:spMkLst>
        </pc:spChg>
        <pc:spChg chg="mod">
          <ac:chgData name="Jochen Mariën" userId="a4f8d9ed-3895-4365-b2d5-9432cb8a20d4" providerId="ADAL" clId="{091F7409-83DF-4BD3-A60C-98B814F6C256}" dt="2021-01-15T12:51:34.292" v="3" actId="20577"/>
          <ac:spMkLst>
            <pc:docMk/>
            <pc:sldMk cId="888244742" sldId="31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15/01/2021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On scripts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with Run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a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 or scripts, you’ll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45FBC-70AE-45BF-AB9A-5F851228AFAA}"/>
              </a:ext>
            </a:extLst>
          </p:cNvPr>
          <p:cNvSpPr/>
          <p:nvPr/>
        </p:nvSpPr>
        <p:spPr>
          <a:xfrm>
            <a:off x="2234084" y="2755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59711-D706-4E35-B1FA-3587A97EA1D0}"/>
              </a:ext>
            </a:extLst>
          </p:cNvPr>
          <p:cNvSpPr/>
          <p:nvPr/>
        </p:nvSpPr>
        <p:spPr>
          <a:xfrm>
            <a:off x="2073310" y="2350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be passed to the function, but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2537-7776-437E-B24E-8C252F75D7D2}"/>
              </a:ext>
            </a:extLst>
          </p:cNvPr>
          <p:cNvSpPr/>
          <p:nvPr/>
        </p:nvSpPr>
        <p:spPr>
          <a:xfrm>
            <a:off x="1835887" y="23279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413F07-8F11-40E4-A641-8A9C842EC62D}"/>
              </a:ext>
            </a:extLst>
          </p:cNvPr>
          <p:cNvSpPr/>
          <p:nvPr/>
        </p:nvSpPr>
        <p:spPr>
          <a:xfrm>
            <a:off x="1038329" y="2740078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writing (and copying) code into a PS ISE (or </a:t>
            </a:r>
            <a:r>
              <a:rPr lang="en-US" dirty="0" err="1"/>
              <a:t>VSCode</a:t>
            </a:r>
            <a:r>
              <a:rPr lang="en-US" dirty="0"/>
              <a:t>)-window and running it from there</a:t>
            </a:r>
          </a:p>
          <a:p>
            <a:r>
              <a:rPr lang="en-US" dirty="0"/>
              <a:t>But somewhere along the road, you’ll need to share this code</a:t>
            </a:r>
          </a:p>
          <a:p>
            <a:pPr lvl="1"/>
            <a:r>
              <a:rPr lang="en-US" dirty="0"/>
              <a:t>With a pimply-faced youth (PFY) for instance</a:t>
            </a:r>
          </a:p>
          <a:p>
            <a:r>
              <a:rPr lang="en-US" dirty="0"/>
              <a:t>…and you can’t expect them to understand all this code you wrote</a:t>
            </a:r>
          </a:p>
          <a:p>
            <a:endParaRPr lang="en-US" dirty="0"/>
          </a:p>
          <a:p>
            <a:r>
              <a:rPr lang="en-US" dirty="0"/>
              <a:t>So tune your scripts to be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Write-Debug, Write-Error and</a:t>
            </a:r>
            <a:br>
              <a:rPr lang="en-US" dirty="0"/>
            </a:br>
            <a:r>
              <a:rPr lang="en-US" dirty="0"/>
              <a:t>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 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</a:t>
            </a:r>
            <a:r>
              <a:rPr lang="en-US"/>
              <a:t>previous presentations </a:t>
            </a:r>
            <a:r>
              <a:rPr lang="en-US" dirty="0"/>
              <a:t>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 dirty="0"/>
              <a:t>, NTFS, 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3312</TotalTime>
  <Words>1877</Words>
  <Application>Microsoft Office PowerPoint</Application>
  <PresentationFormat>Widescreen</PresentationFormat>
  <Paragraphs>294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The . and the &amp;</vt:lpstr>
      <vt:lpstr>Examples</vt:lpstr>
      <vt:lpstr>Debugging</vt:lpstr>
      <vt:lpstr>Write-Debug/Verbose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182</cp:revision>
  <dcterms:created xsi:type="dcterms:W3CDTF">2016-01-25T12:22:04Z</dcterms:created>
  <dcterms:modified xsi:type="dcterms:W3CDTF">2021-01-15T12:51:58Z</dcterms:modified>
</cp:coreProperties>
</file>