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0" r:id="rId5"/>
    <p:sldId id="264" r:id="rId6"/>
    <p:sldId id="261" r:id="rId7"/>
    <p:sldId id="259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56"/>
    <p:restoredTop sz="94731"/>
  </p:normalViewPr>
  <p:slideViewPr>
    <p:cSldViewPr snapToGrid="0" snapToObjects="1">
      <p:cViewPr varScale="1">
        <p:scale>
          <a:sx n="124" d="100"/>
          <a:sy n="124" d="100"/>
        </p:scale>
        <p:origin x="200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CF8EB8-B532-4AF0-82AF-7FAA67BCEE8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57A1B5B5-8EE4-4D50-B051-046630D7B0E7}">
      <dgm:prSet/>
      <dgm:spPr/>
      <dgm:t>
        <a:bodyPr/>
        <a:lstStyle/>
        <a:p>
          <a:r>
            <a:rPr lang="en-US"/>
            <a:t>Our goal is to identifying high-potential employees and reducing/preventing voluntary employee turnover (attrition). </a:t>
          </a:r>
        </a:p>
      </dgm:t>
    </dgm:pt>
    <dgm:pt modelId="{0BEC8E8F-55EC-4571-A926-631F24095ECC}" type="parTrans" cxnId="{245980A5-4C45-46A7-9424-39BBE39B4DFF}">
      <dgm:prSet/>
      <dgm:spPr/>
      <dgm:t>
        <a:bodyPr/>
        <a:lstStyle/>
        <a:p>
          <a:endParaRPr lang="en-US"/>
        </a:p>
      </dgm:t>
    </dgm:pt>
    <dgm:pt modelId="{7BD0424D-550B-4F12-A672-526E4ED7D251}" type="sibTrans" cxnId="{245980A5-4C45-46A7-9424-39BBE39B4DFF}">
      <dgm:prSet/>
      <dgm:spPr/>
      <dgm:t>
        <a:bodyPr/>
        <a:lstStyle/>
        <a:p>
          <a:endParaRPr lang="en-US"/>
        </a:p>
      </dgm:t>
    </dgm:pt>
    <dgm:pt modelId="{E85ED181-9A80-4948-B520-C046D701DDD8}">
      <dgm:prSet/>
      <dgm:spPr/>
      <dgm:t>
        <a:bodyPr/>
        <a:lstStyle/>
        <a:p>
          <a:r>
            <a:rPr lang="en-US"/>
            <a:t>Additional predict the monthly income regarding of the attrition. </a:t>
          </a:r>
        </a:p>
      </dgm:t>
    </dgm:pt>
    <dgm:pt modelId="{EB0132B1-5937-41F5-81AE-0B1370BC1CEA}" type="parTrans" cxnId="{3EE7B876-9365-4AA5-B322-143757100D1D}">
      <dgm:prSet/>
      <dgm:spPr/>
      <dgm:t>
        <a:bodyPr/>
        <a:lstStyle/>
        <a:p>
          <a:endParaRPr lang="en-US"/>
        </a:p>
      </dgm:t>
    </dgm:pt>
    <dgm:pt modelId="{6E6C4B00-B17D-4B1C-97E3-C057C9F9886D}" type="sibTrans" cxnId="{3EE7B876-9365-4AA5-B322-143757100D1D}">
      <dgm:prSet/>
      <dgm:spPr/>
      <dgm:t>
        <a:bodyPr/>
        <a:lstStyle/>
        <a:p>
          <a:endParaRPr lang="en-US"/>
        </a:p>
      </dgm:t>
    </dgm:pt>
    <dgm:pt modelId="{D2C5A02A-A8AD-4CB3-BDAE-024E2CC355E5}" type="pres">
      <dgm:prSet presAssocID="{0CCF8EB8-B532-4AF0-82AF-7FAA67BCEE8D}" presName="root" presStyleCnt="0">
        <dgm:presLayoutVars>
          <dgm:dir/>
          <dgm:resizeHandles val="exact"/>
        </dgm:presLayoutVars>
      </dgm:prSet>
      <dgm:spPr/>
    </dgm:pt>
    <dgm:pt modelId="{3E4ECCAB-DD54-47FE-9F6F-217D40156207}" type="pres">
      <dgm:prSet presAssocID="{0CCF8EB8-B532-4AF0-82AF-7FAA67BCEE8D}" presName="container" presStyleCnt="0">
        <dgm:presLayoutVars>
          <dgm:dir/>
          <dgm:resizeHandles val="exact"/>
        </dgm:presLayoutVars>
      </dgm:prSet>
      <dgm:spPr/>
    </dgm:pt>
    <dgm:pt modelId="{A27DF93C-BF28-4B81-8072-398A9DD1240D}" type="pres">
      <dgm:prSet presAssocID="{57A1B5B5-8EE4-4D50-B051-046630D7B0E7}" presName="compNode" presStyleCnt="0"/>
      <dgm:spPr/>
    </dgm:pt>
    <dgm:pt modelId="{34F8D88B-912D-4E72-A8A9-4FF99B7A559B}" type="pres">
      <dgm:prSet presAssocID="{57A1B5B5-8EE4-4D50-B051-046630D7B0E7}" presName="iconBgRect" presStyleLbl="bgShp" presStyleIdx="0" presStyleCnt="2"/>
      <dgm:spPr/>
    </dgm:pt>
    <dgm:pt modelId="{E23F9CB1-CCB1-4AAC-9E80-EAE82343CB4C}" type="pres">
      <dgm:prSet presAssocID="{57A1B5B5-8EE4-4D50-B051-046630D7B0E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E55DE9B7-78A2-4C96-A932-D8444C70A3C5}" type="pres">
      <dgm:prSet presAssocID="{57A1B5B5-8EE4-4D50-B051-046630D7B0E7}" presName="spaceRect" presStyleCnt="0"/>
      <dgm:spPr/>
    </dgm:pt>
    <dgm:pt modelId="{04E58A2B-EC1E-4D79-A078-C51B665247A3}" type="pres">
      <dgm:prSet presAssocID="{57A1B5B5-8EE4-4D50-B051-046630D7B0E7}" presName="textRect" presStyleLbl="revTx" presStyleIdx="0" presStyleCnt="2">
        <dgm:presLayoutVars>
          <dgm:chMax val="1"/>
          <dgm:chPref val="1"/>
        </dgm:presLayoutVars>
      </dgm:prSet>
      <dgm:spPr/>
    </dgm:pt>
    <dgm:pt modelId="{0474CEAC-E36F-4C57-A4C0-FCD36B8A8934}" type="pres">
      <dgm:prSet presAssocID="{7BD0424D-550B-4F12-A672-526E4ED7D251}" presName="sibTrans" presStyleLbl="sibTrans2D1" presStyleIdx="0" presStyleCnt="0"/>
      <dgm:spPr/>
    </dgm:pt>
    <dgm:pt modelId="{B4BA74A3-B589-4994-BDF7-6C11C22699A8}" type="pres">
      <dgm:prSet presAssocID="{E85ED181-9A80-4948-B520-C046D701DDD8}" presName="compNode" presStyleCnt="0"/>
      <dgm:spPr/>
    </dgm:pt>
    <dgm:pt modelId="{72488B02-C90B-4BD5-A581-066D1AD08622}" type="pres">
      <dgm:prSet presAssocID="{E85ED181-9A80-4948-B520-C046D701DDD8}" presName="iconBgRect" presStyleLbl="bgShp" presStyleIdx="1" presStyleCnt="2"/>
      <dgm:spPr/>
    </dgm:pt>
    <dgm:pt modelId="{55459B0C-8660-42DE-B0C1-75C5D8649E67}" type="pres">
      <dgm:prSet presAssocID="{E85ED181-9A80-4948-B520-C046D701DDD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DE42A08C-8101-4755-A7F4-E4116853572A}" type="pres">
      <dgm:prSet presAssocID="{E85ED181-9A80-4948-B520-C046D701DDD8}" presName="spaceRect" presStyleCnt="0"/>
      <dgm:spPr/>
    </dgm:pt>
    <dgm:pt modelId="{FC574EC4-F1A7-45CC-BA8D-1683278B57FF}" type="pres">
      <dgm:prSet presAssocID="{E85ED181-9A80-4948-B520-C046D701DDD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343562B-F45D-466A-B4B6-381385BDE2B7}" type="presOf" srcId="{0CCF8EB8-B532-4AF0-82AF-7FAA67BCEE8D}" destId="{D2C5A02A-A8AD-4CB3-BDAE-024E2CC355E5}" srcOrd="0" destOrd="0" presId="urn:microsoft.com/office/officeart/2018/2/layout/IconCircleList"/>
    <dgm:cxn modelId="{3EE7B876-9365-4AA5-B322-143757100D1D}" srcId="{0CCF8EB8-B532-4AF0-82AF-7FAA67BCEE8D}" destId="{E85ED181-9A80-4948-B520-C046D701DDD8}" srcOrd="1" destOrd="0" parTransId="{EB0132B1-5937-41F5-81AE-0B1370BC1CEA}" sibTransId="{6E6C4B00-B17D-4B1C-97E3-C057C9F9886D}"/>
    <dgm:cxn modelId="{E6A58579-220C-4777-803C-1E6A49F0BEAE}" type="presOf" srcId="{7BD0424D-550B-4F12-A672-526E4ED7D251}" destId="{0474CEAC-E36F-4C57-A4C0-FCD36B8A8934}" srcOrd="0" destOrd="0" presId="urn:microsoft.com/office/officeart/2018/2/layout/IconCircleList"/>
    <dgm:cxn modelId="{9DF8F487-A348-4B6F-A76D-014B8AE466C6}" type="presOf" srcId="{57A1B5B5-8EE4-4D50-B051-046630D7B0E7}" destId="{04E58A2B-EC1E-4D79-A078-C51B665247A3}" srcOrd="0" destOrd="0" presId="urn:microsoft.com/office/officeart/2018/2/layout/IconCircleList"/>
    <dgm:cxn modelId="{245980A5-4C45-46A7-9424-39BBE39B4DFF}" srcId="{0CCF8EB8-B532-4AF0-82AF-7FAA67BCEE8D}" destId="{57A1B5B5-8EE4-4D50-B051-046630D7B0E7}" srcOrd="0" destOrd="0" parTransId="{0BEC8E8F-55EC-4571-A926-631F24095ECC}" sibTransId="{7BD0424D-550B-4F12-A672-526E4ED7D251}"/>
    <dgm:cxn modelId="{A2A7E2D1-6E34-4062-B198-544C956FD3BD}" type="presOf" srcId="{E85ED181-9A80-4948-B520-C046D701DDD8}" destId="{FC574EC4-F1A7-45CC-BA8D-1683278B57FF}" srcOrd="0" destOrd="0" presId="urn:microsoft.com/office/officeart/2018/2/layout/IconCircleList"/>
    <dgm:cxn modelId="{78388EB4-1117-4BB0-A32A-8F8ECDD61E35}" type="presParOf" srcId="{D2C5A02A-A8AD-4CB3-BDAE-024E2CC355E5}" destId="{3E4ECCAB-DD54-47FE-9F6F-217D40156207}" srcOrd="0" destOrd="0" presId="urn:microsoft.com/office/officeart/2018/2/layout/IconCircleList"/>
    <dgm:cxn modelId="{8B46B557-AAE3-45BA-B217-75A4D7926061}" type="presParOf" srcId="{3E4ECCAB-DD54-47FE-9F6F-217D40156207}" destId="{A27DF93C-BF28-4B81-8072-398A9DD1240D}" srcOrd="0" destOrd="0" presId="urn:microsoft.com/office/officeart/2018/2/layout/IconCircleList"/>
    <dgm:cxn modelId="{1AC8CA13-322A-482E-859D-CFFD1527A397}" type="presParOf" srcId="{A27DF93C-BF28-4B81-8072-398A9DD1240D}" destId="{34F8D88B-912D-4E72-A8A9-4FF99B7A559B}" srcOrd="0" destOrd="0" presId="urn:microsoft.com/office/officeart/2018/2/layout/IconCircleList"/>
    <dgm:cxn modelId="{6F1BB522-5292-4C6F-BA77-C63645C00698}" type="presParOf" srcId="{A27DF93C-BF28-4B81-8072-398A9DD1240D}" destId="{E23F9CB1-CCB1-4AAC-9E80-EAE82343CB4C}" srcOrd="1" destOrd="0" presId="urn:microsoft.com/office/officeart/2018/2/layout/IconCircleList"/>
    <dgm:cxn modelId="{99E281D9-532B-4D78-AE1B-E3DF88F29A5F}" type="presParOf" srcId="{A27DF93C-BF28-4B81-8072-398A9DD1240D}" destId="{E55DE9B7-78A2-4C96-A932-D8444C70A3C5}" srcOrd="2" destOrd="0" presId="urn:microsoft.com/office/officeart/2018/2/layout/IconCircleList"/>
    <dgm:cxn modelId="{992794C9-84B0-4A87-9E8B-B07F97FD6F57}" type="presParOf" srcId="{A27DF93C-BF28-4B81-8072-398A9DD1240D}" destId="{04E58A2B-EC1E-4D79-A078-C51B665247A3}" srcOrd="3" destOrd="0" presId="urn:microsoft.com/office/officeart/2018/2/layout/IconCircleList"/>
    <dgm:cxn modelId="{7FA0F8CA-226D-449F-A981-13D32A939A56}" type="presParOf" srcId="{3E4ECCAB-DD54-47FE-9F6F-217D40156207}" destId="{0474CEAC-E36F-4C57-A4C0-FCD36B8A8934}" srcOrd="1" destOrd="0" presId="urn:microsoft.com/office/officeart/2018/2/layout/IconCircleList"/>
    <dgm:cxn modelId="{5C525F22-9254-46FE-9E09-B9629641FF7F}" type="presParOf" srcId="{3E4ECCAB-DD54-47FE-9F6F-217D40156207}" destId="{B4BA74A3-B589-4994-BDF7-6C11C22699A8}" srcOrd="2" destOrd="0" presId="urn:microsoft.com/office/officeart/2018/2/layout/IconCircleList"/>
    <dgm:cxn modelId="{FD3A22B0-CA78-42FB-A53F-70A6B6BB31D0}" type="presParOf" srcId="{B4BA74A3-B589-4994-BDF7-6C11C22699A8}" destId="{72488B02-C90B-4BD5-A581-066D1AD08622}" srcOrd="0" destOrd="0" presId="urn:microsoft.com/office/officeart/2018/2/layout/IconCircleList"/>
    <dgm:cxn modelId="{D548F16A-EF62-4E74-BDC3-74DEECA380E4}" type="presParOf" srcId="{B4BA74A3-B589-4994-BDF7-6C11C22699A8}" destId="{55459B0C-8660-42DE-B0C1-75C5D8649E67}" srcOrd="1" destOrd="0" presId="urn:microsoft.com/office/officeart/2018/2/layout/IconCircleList"/>
    <dgm:cxn modelId="{1F161A44-E800-42B7-A1F5-FC6ECA0C3C00}" type="presParOf" srcId="{B4BA74A3-B589-4994-BDF7-6C11C22699A8}" destId="{DE42A08C-8101-4755-A7F4-E4116853572A}" srcOrd="2" destOrd="0" presId="urn:microsoft.com/office/officeart/2018/2/layout/IconCircleList"/>
    <dgm:cxn modelId="{8332D2AE-D0F6-4197-8E90-09A050D1755F}" type="presParOf" srcId="{B4BA74A3-B589-4994-BDF7-6C11C22699A8}" destId="{FC574EC4-F1A7-45CC-BA8D-1683278B57F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76C3B4-E160-4192-8DD1-2A3E42ACEAA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/>
        <a:lstStyle/>
        <a:p>
          <a:endParaRPr lang="en-US"/>
        </a:p>
      </dgm:t>
    </dgm:pt>
    <dgm:pt modelId="{331C93EA-4344-4B21-844F-40FD463D0C6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There are 870 rows and 36 variables in the original dataset. </a:t>
          </a:r>
        </a:p>
      </dgm:t>
    </dgm:pt>
    <dgm:pt modelId="{9A12E431-A182-4AE3-BAE3-A318922ADE49}" type="parTrans" cxnId="{865E044B-0E18-4745-A9A2-BBF73821C679}">
      <dgm:prSet/>
      <dgm:spPr/>
      <dgm:t>
        <a:bodyPr/>
        <a:lstStyle/>
        <a:p>
          <a:endParaRPr lang="en-US"/>
        </a:p>
      </dgm:t>
    </dgm:pt>
    <dgm:pt modelId="{908A3586-D1F2-47A4-BC41-9616F0C5B8DE}" type="sibTrans" cxnId="{865E044B-0E18-4745-A9A2-BBF73821C679}">
      <dgm:prSet/>
      <dgm:spPr/>
      <dgm:t>
        <a:bodyPr/>
        <a:lstStyle/>
        <a:p>
          <a:endParaRPr lang="en-US"/>
        </a:p>
      </dgm:t>
    </dgm:pt>
    <dgm:pt modelId="{D87CCE30-8FB1-40A5-82BF-ED017EAA80D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Columns are ’over 18’, ‘Employee Count’, ‘StandardHours’ are having the same value in the columns so we will ignore it. </a:t>
          </a:r>
        </a:p>
      </dgm:t>
    </dgm:pt>
    <dgm:pt modelId="{203E1666-FC62-4DF2-829E-6E1A1D066FD1}" type="parTrans" cxnId="{11CCE506-DE60-4523-A0DC-8E5642D52E76}">
      <dgm:prSet/>
      <dgm:spPr/>
      <dgm:t>
        <a:bodyPr/>
        <a:lstStyle/>
        <a:p>
          <a:endParaRPr lang="en-US"/>
        </a:p>
      </dgm:t>
    </dgm:pt>
    <dgm:pt modelId="{E4B0894B-562C-4DD3-80C6-03E65BE22D4F}" type="sibTrans" cxnId="{11CCE506-DE60-4523-A0DC-8E5642D52E76}">
      <dgm:prSet/>
      <dgm:spPr/>
      <dgm:t>
        <a:bodyPr/>
        <a:lstStyle/>
        <a:p>
          <a:endParaRPr lang="en-US"/>
        </a:p>
      </dgm:t>
    </dgm:pt>
    <dgm:pt modelId="{60C1F2F4-1415-49FB-88C6-2DE2003F3A6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Not clear columns HourlyRate, DailyRate, MonthlyRate, also shows there is no evidence those columns has impacts on attrition or monthly income. </a:t>
          </a:r>
        </a:p>
      </dgm:t>
    </dgm:pt>
    <dgm:pt modelId="{411D490B-704D-4953-8D67-3B6E094AF443}" type="parTrans" cxnId="{001AD5E8-8DDC-4A23-AF59-1594FD404E1B}">
      <dgm:prSet/>
      <dgm:spPr/>
      <dgm:t>
        <a:bodyPr/>
        <a:lstStyle/>
        <a:p>
          <a:endParaRPr lang="en-US"/>
        </a:p>
      </dgm:t>
    </dgm:pt>
    <dgm:pt modelId="{CDD1A826-8C71-4E73-9B48-5E4671A197D8}" type="sibTrans" cxnId="{001AD5E8-8DDC-4A23-AF59-1594FD404E1B}">
      <dgm:prSet/>
      <dgm:spPr/>
      <dgm:t>
        <a:bodyPr/>
        <a:lstStyle/>
        <a:p>
          <a:endParaRPr lang="en-US"/>
        </a:p>
      </dgm:t>
    </dgm:pt>
    <dgm:pt modelId="{45426227-B9CB-4550-94B1-66357EF0E22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No missing values in the dataset. </a:t>
          </a:r>
        </a:p>
      </dgm:t>
    </dgm:pt>
    <dgm:pt modelId="{07F8EF6F-833E-4086-8FC2-C1D37D82397C}" type="parTrans" cxnId="{41A4AA79-6B0B-4B9C-B56D-D6F586758A8F}">
      <dgm:prSet/>
      <dgm:spPr/>
      <dgm:t>
        <a:bodyPr/>
        <a:lstStyle/>
        <a:p>
          <a:endParaRPr lang="en-US"/>
        </a:p>
      </dgm:t>
    </dgm:pt>
    <dgm:pt modelId="{B88C20CB-B2C3-475D-B1EE-DE67A0CF4230}" type="sibTrans" cxnId="{41A4AA79-6B0B-4B9C-B56D-D6F586758A8F}">
      <dgm:prSet/>
      <dgm:spPr/>
      <dgm:t>
        <a:bodyPr/>
        <a:lstStyle/>
        <a:p>
          <a:endParaRPr lang="en-US"/>
        </a:p>
      </dgm:t>
    </dgm:pt>
    <dgm:pt modelId="{9E72F8FA-AEA8-4C1D-B487-7BB17AFA70DE}" type="pres">
      <dgm:prSet presAssocID="{5B76C3B4-E160-4192-8DD1-2A3E42ACEAA1}" presName="root" presStyleCnt="0">
        <dgm:presLayoutVars>
          <dgm:dir/>
          <dgm:resizeHandles val="exact"/>
        </dgm:presLayoutVars>
      </dgm:prSet>
      <dgm:spPr/>
    </dgm:pt>
    <dgm:pt modelId="{7B64FD2C-7EF4-4CB5-A85E-5474F18A61E1}" type="pres">
      <dgm:prSet presAssocID="{331C93EA-4344-4B21-844F-40FD463D0C62}" presName="compNode" presStyleCnt="0"/>
      <dgm:spPr/>
    </dgm:pt>
    <dgm:pt modelId="{FD57497C-DB95-45F3-AE19-8044C8235D7F}" type="pres">
      <dgm:prSet presAssocID="{331C93EA-4344-4B21-844F-40FD463D0C62}" presName="iconBgRect" presStyleLbl="bgShp" presStyleIdx="0" presStyleCnt="4"/>
      <dgm:spPr/>
    </dgm:pt>
    <dgm:pt modelId="{F21BA7CC-3B5D-4FE2-97D0-F0A42E23EE91}" type="pres">
      <dgm:prSet presAssocID="{331C93EA-4344-4B21-844F-40FD463D0C6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73D451D-79EE-4413-9ED2-66D0786B8E2A}" type="pres">
      <dgm:prSet presAssocID="{331C93EA-4344-4B21-844F-40FD463D0C62}" presName="spaceRect" presStyleCnt="0"/>
      <dgm:spPr/>
    </dgm:pt>
    <dgm:pt modelId="{B118CB68-3A7E-490F-AC1F-CCF79A8E1F27}" type="pres">
      <dgm:prSet presAssocID="{331C93EA-4344-4B21-844F-40FD463D0C62}" presName="textRect" presStyleLbl="revTx" presStyleIdx="0" presStyleCnt="4">
        <dgm:presLayoutVars>
          <dgm:chMax val="1"/>
          <dgm:chPref val="1"/>
        </dgm:presLayoutVars>
      </dgm:prSet>
      <dgm:spPr/>
    </dgm:pt>
    <dgm:pt modelId="{A8C6DF25-9F6A-4788-AD07-2BA1CFD277BA}" type="pres">
      <dgm:prSet presAssocID="{908A3586-D1F2-47A4-BC41-9616F0C5B8DE}" presName="sibTrans" presStyleCnt="0"/>
      <dgm:spPr/>
    </dgm:pt>
    <dgm:pt modelId="{2AA717E5-2C7F-4F33-94E8-84B10FE30867}" type="pres">
      <dgm:prSet presAssocID="{D87CCE30-8FB1-40A5-82BF-ED017EAA80D2}" presName="compNode" presStyleCnt="0"/>
      <dgm:spPr/>
    </dgm:pt>
    <dgm:pt modelId="{9111E151-CCC3-4C77-8F74-245AED1FF7D6}" type="pres">
      <dgm:prSet presAssocID="{D87CCE30-8FB1-40A5-82BF-ED017EAA80D2}" presName="iconBgRect" presStyleLbl="bgShp" presStyleIdx="1" presStyleCnt="4"/>
      <dgm:spPr/>
    </dgm:pt>
    <dgm:pt modelId="{589D8536-B322-4140-8E7A-4248DAD4DD9F}" type="pres">
      <dgm:prSet presAssocID="{D87CCE30-8FB1-40A5-82BF-ED017EAA80D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68430075-5D0C-4DDD-BE5B-DA6A197A64D6}" type="pres">
      <dgm:prSet presAssocID="{D87CCE30-8FB1-40A5-82BF-ED017EAA80D2}" presName="spaceRect" presStyleCnt="0"/>
      <dgm:spPr/>
    </dgm:pt>
    <dgm:pt modelId="{37EF2A66-4C05-4117-B350-9C35781FBC69}" type="pres">
      <dgm:prSet presAssocID="{D87CCE30-8FB1-40A5-82BF-ED017EAA80D2}" presName="textRect" presStyleLbl="revTx" presStyleIdx="1" presStyleCnt="4">
        <dgm:presLayoutVars>
          <dgm:chMax val="1"/>
          <dgm:chPref val="1"/>
        </dgm:presLayoutVars>
      </dgm:prSet>
      <dgm:spPr/>
    </dgm:pt>
    <dgm:pt modelId="{C9D2DA91-664C-46CB-B7B6-4CABD730E0E9}" type="pres">
      <dgm:prSet presAssocID="{E4B0894B-562C-4DD3-80C6-03E65BE22D4F}" presName="sibTrans" presStyleCnt="0"/>
      <dgm:spPr/>
    </dgm:pt>
    <dgm:pt modelId="{F749D480-F292-4174-9B2A-492E40B716CB}" type="pres">
      <dgm:prSet presAssocID="{60C1F2F4-1415-49FB-88C6-2DE2003F3A61}" presName="compNode" presStyleCnt="0"/>
      <dgm:spPr/>
    </dgm:pt>
    <dgm:pt modelId="{D40DEE23-BFE1-4557-A0EC-C0AC94F158BF}" type="pres">
      <dgm:prSet presAssocID="{60C1F2F4-1415-49FB-88C6-2DE2003F3A61}" presName="iconBgRect" presStyleLbl="bgShp" presStyleIdx="2" presStyleCnt="4"/>
      <dgm:spPr/>
    </dgm:pt>
    <dgm:pt modelId="{A0038522-1E7F-4CE6-B4C7-4FEF1536F81A}" type="pres">
      <dgm:prSet presAssocID="{60C1F2F4-1415-49FB-88C6-2DE2003F3A6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00835C8E-92A9-4C74-B70E-3DC18F23D993}" type="pres">
      <dgm:prSet presAssocID="{60C1F2F4-1415-49FB-88C6-2DE2003F3A61}" presName="spaceRect" presStyleCnt="0"/>
      <dgm:spPr/>
    </dgm:pt>
    <dgm:pt modelId="{A59B2681-5ECA-487F-94B6-DD10A84416B8}" type="pres">
      <dgm:prSet presAssocID="{60C1F2F4-1415-49FB-88C6-2DE2003F3A61}" presName="textRect" presStyleLbl="revTx" presStyleIdx="2" presStyleCnt="4">
        <dgm:presLayoutVars>
          <dgm:chMax val="1"/>
          <dgm:chPref val="1"/>
        </dgm:presLayoutVars>
      </dgm:prSet>
      <dgm:spPr/>
    </dgm:pt>
    <dgm:pt modelId="{774B8595-9EAB-4AD9-96A9-C433F306D211}" type="pres">
      <dgm:prSet presAssocID="{CDD1A826-8C71-4E73-9B48-5E4671A197D8}" presName="sibTrans" presStyleCnt="0"/>
      <dgm:spPr/>
    </dgm:pt>
    <dgm:pt modelId="{36D7D766-17C7-456C-94C6-167614DD69AD}" type="pres">
      <dgm:prSet presAssocID="{45426227-B9CB-4550-94B1-66357EF0E228}" presName="compNode" presStyleCnt="0"/>
      <dgm:spPr/>
    </dgm:pt>
    <dgm:pt modelId="{EA761B2E-51F0-489A-9096-135038D3EA61}" type="pres">
      <dgm:prSet presAssocID="{45426227-B9CB-4550-94B1-66357EF0E228}" presName="iconBgRect" presStyleLbl="bgShp" presStyleIdx="3" presStyleCnt="4"/>
      <dgm:spPr/>
    </dgm:pt>
    <dgm:pt modelId="{0EFD2E1E-E747-4130-AF28-736BBFE67BBF}" type="pres">
      <dgm:prSet presAssocID="{45426227-B9CB-4550-94B1-66357EF0E22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EAF60647-9528-41AE-8FDB-FD9A3A8082F9}" type="pres">
      <dgm:prSet presAssocID="{45426227-B9CB-4550-94B1-66357EF0E228}" presName="spaceRect" presStyleCnt="0"/>
      <dgm:spPr/>
    </dgm:pt>
    <dgm:pt modelId="{B082D267-E710-4A8B-9FCD-904306BF6B88}" type="pres">
      <dgm:prSet presAssocID="{45426227-B9CB-4550-94B1-66357EF0E22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1CCE506-DE60-4523-A0DC-8E5642D52E76}" srcId="{5B76C3B4-E160-4192-8DD1-2A3E42ACEAA1}" destId="{D87CCE30-8FB1-40A5-82BF-ED017EAA80D2}" srcOrd="1" destOrd="0" parTransId="{203E1666-FC62-4DF2-829E-6E1A1D066FD1}" sibTransId="{E4B0894B-562C-4DD3-80C6-03E65BE22D4F}"/>
    <dgm:cxn modelId="{4553A52E-FB67-5949-B366-DF552EEBCEBC}" type="presOf" srcId="{331C93EA-4344-4B21-844F-40FD463D0C62}" destId="{B118CB68-3A7E-490F-AC1F-CCF79A8E1F27}" srcOrd="0" destOrd="0" presId="urn:microsoft.com/office/officeart/2018/5/layout/IconCircleLabelList"/>
    <dgm:cxn modelId="{865E044B-0E18-4745-A9A2-BBF73821C679}" srcId="{5B76C3B4-E160-4192-8DD1-2A3E42ACEAA1}" destId="{331C93EA-4344-4B21-844F-40FD463D0C62}" srcOrd="0" destOrd="0" parTransId="{9A12E431-A182-4AE3-BAE3-A318922ADE49}" sibTransId="{908A3586-D1F2-47A4-BC41-9616F0C5B8DE}"/>
    <dgm:cxn modelId="{41A4AA79-6B0B-4B9C-B56D-D6F586758A8F}" srcId="{5B76C3B4-E160-4192-8DD1-2A3E42ACEAA1}" destId="{45426227-B9CB-4550-94B1-66357EF0E228}" srcOrd="3" destOrd="0" parTransId="{07F8EF6F-833E-4086-8FC2-C1D37D82397C}" sibTransId="{B88C20CB-B2C3-475D-B1EE-DE67A0CF4230}"/>
    <dgm:cxn modelId="{3CBE169F-65B9-084F-B5D6-3ACE66F72593}" type="presOf" srcId="{45426227-B9CB-4550-94B1-66357EF0E228}" destId="{B082D267-E710-4A8B-9FCD-904306BF6B88}" srcOrd="0" destOrd="0" presId="urn:microsoft.com/office/officeart/2018/5/layout/IconCircleLabelList"/>
    <dgm:cxn modelId="{F96923C0-5DAA-BE4B-A83E-B007B53C0B67}" type="presOf" srcId="{5B76C3B4-E160-4192-8DD1-2A3E42ACEAA1}" destId="{9E72F8FA-AEA8-4C1D-B487-7BB17AFA70DE}" srcOrd="0" destOrd="0" presId="urn:microsoft.com/office/officeart/2018/5/layout/IconCircleLabelList"/>
    <dgm:cxn modelId="{F53C52E7-DB2F-E04F-8EF4-010DED3D2C00}" type="presOf" srcId="{D87CCE30-8FB1-40A5-82BF-ED017EAA80D2}" destId="{37EF2A66-4C05-4117-B350-9C35781FBC69}" srcOrd="0" destOrd="0" presId="urn:microsoft.com/office/officeart/2018/5/layout/IconCircleLabelList"/>
    <dgm:cxn modelId="{001AD5E8-8DDC-4A23-AF59-1594FD404E1B}" srcId="{5B76C3B4-E160-4192-8DD1-2A3E42ACEAA1}" destId="{60C1F2F4-1415-49FB-88C6-2DE2003F3A61}" srcOrd="2" destOrd="0" parTransId="{411D490B-704D-4953-8D67-3B6E094AF443}" sibTransId="{CDD1A826-8C71-4E73-9B48-5E4671A197D8}"/>
    <dgm:cxn modelId="{AD8224F1-0336-D44E-ACBF-89E6D62E5C7C}" type="presOf" srcId="{60C1F2F4-1415-49FB-88C6-2DE2003F3A61}" destId="{A59B2681-5ECA-487F-94B6-DD10A84416B8}" srcOrd="0" destOrd="0" presId="urn:microsoft.com/office/officeart/2018/5/layout/IconCircleLabelList"/>
    <dgm:cxn modelId="{505DEADD-796D-4E46-AB65-8F74E6E98017}" type="presParOf" srcId="{9E72F8FA-AEA8-4C1D-B487-7BB17AFA70DE}" destId="{7B64FD2C-7EF4-4CB5-A85E-5474F18A61E1}" srcOrd="0" destOrd="0" presId="urn:microsoft.com/office/officeart/2018/5/layout/IconCircleLabelList"/>
    <dgm:cxn modelId="{3F9F77D1-ACB2-6C47-914B-7DD4E3E2244D}" type="presParOf" srcId="{7B64FD2C-7EF4-4CB5-A85E-5474F18A61E1}" destId="{FD57497C-DB95-45F3-AE19-8044C8235D7F}" srcOrd="0" destOrd="0" presId="urn:microsoft.com/office/officeart/2018/5/layout/IconCircleLabelList"/>
    <dgm:cxn modelId="{0D5263FF-472E-B142-A1D6-63E5B9C9FEA5}" type="presParOf" srcId="{7B64FD2C-7EF4-4CB5-A85E-5474F18A61E1}" destId="{F21BA7CC-3B5D-4FE2-97D0-F0A42E23EE91}" srcOrd="1" destOrd="0" presId="urn:microsoft.com/office/officeart/2018/5/layout/IconCircleLabelList"/>
    <dgm:cxn modelId="{36A6722D-29D1-5F4E-855B-DDA4857AED56}" type="presParOf" srcId="{7B64FD2C-7EF4-4CB5-A85E-5474F18A61E1}" destId="{E73D451D-79EE-4413-9ED2-66D0786B8E2A}" srcOrd="2" destOrd="0" presId="urn:microsoft.com/office/officeart/2018/5/layout/IconCircleLabelList"/>
    <dgm:cxn modelId="{4C292051-6C0C-C84E-96D3-2CD4C44A6243}" type="presParOf" srcId="{7B64FD2C-7EF4-4CB5-A85E-5474F18A61E1}" destId="{B118CB68-3A7E-490F-AC1F-CCF79A8E1F27}" srcOrd="3" destOrd="0" presId="urn:microsoft.com/office/officeart/2018/5/layout/IconCircleLabelList"/>
    <dgm:cxn modelId="{9FD6F951-5A8D-AF40-B1F3-E4F651668E65}" type="presParOf" srcId="{9E72F8FA-AEA8-4C1D-B487-7BB17AFA70DE}" destId="{A8C6DF25-9F6A-4788-AD07-2BA1CFD277BA}" srcOrd="1" destOrd="0" presId="urn:microsoft.com/office/officeart/2018/5/layout/IconCircleLabelList"/>
    <dgm:cxn modelId="{047A9CB5-ECF3-BD4F-86F2-612BCB6D8771}" type="presParOf" srcId="{9E72F8FA-AEA8-4C1D-B487-7BB17AFA70DE}" destId="{2AA717E5-2C7F-4F33-94E8-84B10FE30867}" srcOrd="2" destOrd="0" presId="urn:microsoft.com/office/officeart/2018/5/layout/IconCircleLabelList"/>
    <dgm:cxn modelId="{A5A9526F-556F-8F4F-8E18-0996F04F1364}" type="presParOf" srcId="{2AA717E5-2C7F-4F33-94E8-84B10FE30867}" destId="{9111E151-CCC3-4C77-8F74-245AED1FF7D6}" srcOrd="0" destOrd="0" presId="urn:microsoft.com/office/officeart/2018/5/layout/IconCircleLabelList"/>
    <dgm:cxn modelId="{F8B42480-4F16-5D40-97D1-D9E835A7C906}" type="presParOf" srcId="{2AA717E5-2C7F-4F33-94E8-84B10FE30867}" destId="{589D8536-B322-4140-8E7A-4248DAD4DD9F}" srcOrd="1" destOrd="0" presId="urn:microsoft.com/office/officeart/2018/5/layout/IconCircleLabelList"/>
    <dgm:cxn modelId="{F033ABD2-1C97-EE4A-A49B-F12EFC74BEEE}" type="presParOf" srcId="{2AA717E5-2C7F-4F33-94E8-84B10FE30867}" destId="{68430075-5D0C-4DDD-BE5B-DA6A197A64D6}" srcOrd="2" destOrd="0" presId="urn:microsoft.com/office/officeart/2018/5/layout/IconCircleLabelList"/>
    <dgm:cxn modelId="{961EF3F2-1DB4-F74B-862F-FB9618FA3401}" type="presParOf" srcId="{2AA717E5-2C7F-4F33-94E8-84B10FE30867}" destId="{37EF2A66-4C05-4117-B350-9C35781FBC69}" srcOrd="3" destOrd="0" presId="urn:microsoft.com/office/officeart/2018/5/layout/IconCircleLabelList"/>
    <dgm:cxn modelId="{5FA61012-23D2-3C46-8231-0619F25DD9EF}" type="presParOf" srcId="{9E72F8FA-AEA8-4C1D-B487-7BB17AFA70DE}" destId="{C9D2DA91-664C-46CB-B7B6-4CABD730E0E9}" srcOrd="3" destOrd="0" presId="urn:microsoft.com/office/officeart/2018/5/layout/IconCircleLabelList"/>
    <dgm:cxn modelId="{039A5174-EE95-CE49-A2E8-9F0C9FD51DBC}" type="presParOf" srcId="{9E72F8FA-AEA8-4C1D-B487-7BB17AFA70DE}" destId="{F749D480-F292-4174-9B2A-492E40B716CB}" srcOrd="4" destOrd="0" presId="urn:microsoft.com/office/officeart/2018/5/layout/IconCircleLabelList"/>
    <dgm:cxn modelId="{E10B55BB-1036-704F-921C-15A77ED65F1A}" type="presParOf" srcId="{F749D480-F292-4174-9B2A-492E40B716CB}" destId="{D40DEE23-BFE1-4557-A0EC-C0AC94F158BF}" srcOrd="0" destOrd="0" presId="urn:microsoft.com/office/officeart/2018/5/layout/IconCircleLabelList"/>
    <dgm:cxn modelId="{D36E1F08-C308-F64B-934C-40DFC27612DB}" type="presParOf" srcId="{F749D480-F292-4174-9B2A-492E40B716CB}" destId="{A0038522-1E7F-4CE6-B4C7-4FEF1536F81A}" srcOrd="1" destOrd="0" presId="urn:microsoft.com/office/officeart/2018/5/layout/IconCircleLabelList"/>
    <dgm:cxn modelId="{710A5373-36D3-5E4C-BF50-19AEC718C64A}" type="presParOf" srcId="{F749D480-F292-4174-9B2A-492E40B716CB}" destId="{00835C8E-92A9-4C74-B70E-3DC18F23D993}" srcOrd="2" destOrd="0" presId="urn:microsoft.com/office/officeart/2018/5/layout/IconCircleLabelList"/>
    <dgm:cxn modelId="{36DAD652-47B0-8A41-A749-3EACE9AFFD00}" type="presParOf" srcId="{F749D480-F292-4174-9B2A-492E40B716CB}" destId="{A59B2681-5ECA-487F-94B6-DD10A84416B8}" srcOrd="3" destOrd="0" presId="urn:microsoft.com/office/officeart/2018/5/layout/IconCircleLabelList"/>
    <dgm:cxn modelId="{820CB936-A5EA-E843-90FE-3E9698A86BCF}" type="presParOf" srcId="{9E72F8FA-AEA8-4C1D-B487-7BB17AFA70DE}" destId="{774B8595-9EAB-4AD9-96A9-C433F306D211}" srcOrd="5" destOrd="0" presId="urn:microsoft.com/office/officeart/2018/5/layout/IconCircleLabelList"/>
    <dgm:cxn modelId="{9DA51ED4-2B6D-BE49-884A-FB4543D72D17}" type="presParOf" srcId="{9E72F8FA-AEA8-4C1D-B487-7BB17AFA70DE}" destId="{36D7D766-17C7-456C-94C6-167614DD69AD}" srcOrd="6" destOrd="0" presId="urn:microsoft.com/office/officeart/2018/5/layout/IconCircleLabelList"/>
    <dgm:cxn modelId="{CF86CB49-D125-3B42-BE63-BBA37DC8CF8E}" type="presParOf" srcId="{36D7D766-17C7-456C-94C6-167614DD69AD}" destId="{EA761B2E-51F0-489A-9096-135038D3EA61}" srcOrd="0" destOrd="0" presId="urn:microsoft.com/office/officeart/2018/5/layout/IconCircleLabelList"/>
    <dgm:cxn modelId="{91B6159F-B6B0-E34A-9CC0-4291E6C06FBA}" type="presParOf" srcId="{36D7D766-17C7-456C-94C6-167614DD69AD}" destId="{0EFD2E1E-E747-4130-AF28-736BBFE67BBF}" srcOrd="1" destOrd="0" presId="urn:microsoft.com/office/officeart/2018/5/layout/IconCircleLabelList"/>
    <dgm:cxn modelId="{BFF3EBD8-FB8C-FD46-B139-07C94B4B2CE7}" type="presParOf" srcId="{36D7D766-17C7-456C-94C6-167614DD69AD}" destId="{EAF60647-9528-41AE-8FDB-FD9A3A8082F9}" srcOrd="2" destOrd="0" presId="urn:microsoft.com/office/officeart/2018/5/layout/IconCircleLabelList"/>
    <dgm:cxn modelId="{CA9203D3-4EF4-FA46-8E22-2644EA10C585}" type="presParOf" srcId="{36D7D766-17C7-456C-94C6-167614DD69AD}" destId="{B082D267-E710-4A8B-9FCD-904306BF6B8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3BED84-F360-4E5F-BC4E-72B4AEAF7E16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F937B79-0404-4986-99F4-42E0A250A5F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Business Travel: Travel rarely</a:t>
          </a:r>
        </a:p>
      </dgm:t>
    </dgm:pt>
    <dgm:pt modelId="{D56A395B-A55A-4E38-AFA9-76C1E55B6BF2}" type="parTrans" cxnId="{40D80D3C-2091-459A-A09B-BDA0DDFD03E7}">
      <dgm:prSet/>
      <dgm:spPr/>
      <dgm:t>
        <a:bodyPr/>
        <a:lstStyle/>
        <a:p>
          <a:endParaRPr lang="en-US"/>
        </a:p>
      </dgm:t>
    </dgm:pt>
    <dgm:pt modelId="{D248B6BF-F835-412B-9785-CAB4918C82B6}" type="sibTrans" cxnId="{40D80D3C-2091-459A-A09B-BDA0DDFD03E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E318759-A8F1-46B9-AF3E-7894A7DFD4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Job level</a:t>
          </a:r>
        </a:p>
      </dgm:t>
    </dgm:pt>
    <dgm:pt modelId="{610F717E-47B4-43CA-9D74-AF251342C79B}" type="parTrans" cxnId="{7DAA25A8-2700-463F-82FD-C4D55C7D7013}">
      <dgm:prSet/>
      <dgm:spPr/>
      <dgm:t>
        <a:bodyPr/>
        <a:lstStyle/>
        <a:p>
          <a:endParaRPr lang="en-US"/>
        </a:p>
      </dgm:t>
    </dgm:pt>
    <dgm:pt modelId="{B0D254D8-939A-45BA-9A83-8FC67F981D04}" type="sibTrans" cxnId="{7DAA25A8-2700-463F-82FD-C4D55C7D701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AB98C9F-85F6-450A-BD39-BE7BFDDEE5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Job Role Human resources/lab/research director/research scientist</a:t>
          </a:r>
        </a:p>
      </dgm:t>
    </dgm:pt>
    <dgm:pt modelId="{5C02AD0D-9C7B-476D-B08F-6CE6F7809A0A}" type="parTrans" cxnId="{6939A98F-DB54-4810-A500-F07A22F1D027}">
      <dgm:prSet/>
      <dgm:spPr/>
      <dgm:t>
        <a:bodyPr/>
        <a:lstStyle/>
        <a:p>
          <a:endParaRPr lang="en-US"/>
        </a:p>
      </dgm:t>
    </dgm:pt>
    <dgm:pt modelId="{8C986A46-CB2F-459E-A2BF-906C5A198DE1}" type="sibTrans" cxnId="{6939A98F-DB54-4810-A500-F07A22F1D02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E0C70C0-C2D5-4EE8-B452-33FB5E33FE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Total year of working</a:t>
          </a:r>
        </a:p>
      </dgm:t>
    </dgm:pt>
    <dgm:pt modelId="{90EE914F-A118-46D2-B729-48263EE8E194}" type="parTrans" cxnId="{C3F36E98-15D4-4696-9EB9-231D287CF4E7}">
      <dgm:prSet/>
      <dgm:spPr/>
      <dgm:t>
        <a:bodyPr/>
        <a:lstStyle/>
        <a:p>
          <a:endParaRPr lang="en-US"/>
        </a:p>
      </dgm:t>
    </dgm:pt>
    <dgm:pt modelId="{5DA25A40-8370-4530-9DB8-3E4E1CCBF1AE}" type="sibTrans" cxnId="{C3F36E98-15D4-4696-9EB9-231D287CF4E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9343A08-2A5E-457E-B6C1-37754B0BE1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Lowest p-value </a:t>
          </a:r>
        </a:p>
      </dgm:t>
    </dgm:pt>
    <dgm:pt modelId="{1E5DFDFB-6E7A-45BB-AA1F-836F6406AF1A}" type="parTrans" cxnId="{5B427046-C8E5-4167-B2E5-B84F93D2A310}">
      <dgm:prSet/>
      <dgm:spPr/>
      <dgm:t>
        <a:bodyPr/>
        <a:lstStyle/>
        <a:p>
          <a:endParaRPr lang="en-US"/>
        </a:p>
      </dgm:t>
    </dgm:pt>
    <dgm:pt modelId="{8A25019D-5EE9-4A3C-A31D-A2DD279C911B}" type="sibTrans" cxnId="{5B427046-C8E5-4167-B2E5-B84F93D2A310}">
      <dgm:prSet/>
      <dgm:spPr/>
      <dgm:t>
        <a:bodyPr/>
        <a:lstStyle/>
        <a:p>
          <a:endParaRPr lang="en-US"/>
        </a:p>
      </dgm:t>
    </dgm:pt>
    <dgm:pt modelId="{13099963-ACA3-704B-914A-733D0CE63BE7}" type="pres">
      <dgm:prSet presAssocID="{A73BED84-F360-4E5F-BC4E-72B4AEAF7E16}" presName="Name0" presStyleCnt="0">
        <dgm:presLayoutVars>
          <dgm:dir/>
          <dgm:resizeHandles val="exact"/>
        </dgm:presLayoutVars>
      </dgm:prSet>
      <dgm:spPr/>
    </dgm:pt>
    <dgm:pt modelId="{17781061-868A-E344-806D-639ABED53C10}" type="pres">
      <dgm:prSet presAssocID="{1F937B79-0404-4986-99F4-42E0A250A5F2}" presName="node" presStyleLbl="node1" presStyleIdx="0" presStyleCnt="5">
        <dgm:presLayoutVars>
          <dgm:bulletEnabled val="1"/>
        </dgm:presLayoutVars>
      </dgm:prSet>
      <dgm:spPr/>
    </dgm:pt>
    <dgm:pt modelId="{9CEE5EB7-72CE-0D4C-A882-6A7228404A59}" type="pres">
      <dgm:prSet presAssocID="{D248B6BF-F835-412B-9785-CAB4918C82B6}" presName="sibTrans" presStyleLbl="sibTrans1D1" presStyleIdx="0" presStyleCnt="4"/>
      <dgm:spPr/>
    </dgm:pt>
    <dgm:pt modelId="{ADD69D3D-9CDA-9D4F-BC1B-CCDD6091DE68}" type="pres">
      <dgm:prSet presAssocID="{D248B6BF-F835-412B-9785-CAB4918C82B6}" presName="connectorText" presStyleLbl="sibTrans1D1" presStyleIdx="0" presStyleCnt="4"/>
      <dgm:spPr/>
    </dgm:pt>
    <dgm:pt modelId="{BBDC2A02-B00D-D14B-9487-30AE35FBF985}" type="pres">
      <dgm:prSet presAssocID="{5E318759-A8F1-46B9-AF3E-7894A7DFD438}" presName="node" presStyleLbl="node1" presStyleIdx="1" presStyleCnt="5">
        <dgm:presLayoutVars>
          <dgm:bulletEnabled val="1"/>
        </dgm:presLayoutVars>
      </dgm:prSet>
      <dgm:spPr/>
    </dgm:pt>
    <dgm:pt modelId="{15EE505C-BB72-5545-8D6F-B023A76B532B}" type="pres">
      <dgm:prSet presAssocID="{B0D254D8-939A-45BA-9A83-8FC67F981D04}" presName="sibTrans" presStyleLbl="sibTrans1D1" presStyleIdx="1" presStyleCnt="4"/>
      <dgm:spPr/>
    </dgm:pt>
    <dgm:pt modelId="{B7A2686F-4F60-CF47-9A15-CD767160BC7C}" type="pres">
      <dgm:prSet presAssocID="{B0D254D8-939A-45BA-9A83-8FC67F981D04}" presName="connectorText" presStyleLbl="sibTrans1D1" presStyleIdx="1" presStyleCnt="4"/>
      <dgm:spPr/>
    </dgm:pt>
    <dgm:pt modelId="{9ECF0428-65F9-F244-BF6A-26711B946620}" type="pres">
      <dgm:prSet presAssocID="{2AB98C9F-85F6-450A-BD39-BE7BFDDEE56C}" presName="node" presStyleLbl="node1" presStyleIdx="2" presStyleCnt="5">
        <dgm:presLayoutVars>
          <dgm:bulletEnabled val="1"/>
        </dgm:presLayoutVars>
      </dgm:prSet>
      <dgm:spPr/>
    </dgm:pt>
    <dgm:pt modelId="{7AB79860-248F-1E4A-8ACB-1E0446156A26}" type="pres">
      <dgm:prSet presAssocID="{8C986A46-CB2F-459E-A2BF-906C5A198DE1}" presName="sibTrans" presStyleLbl="sibTrans1D1" presStyleIdx="2" presStyleCnt="4"/>
      <dgm:spPr/>
    </dgm:pt>
    <dgm:pt modelId="{B879EEFC-D1CC-3040-AD4B-5C54C6240D85}" type="pres">
      <dgm:prSet presAssocID="{8C986A46-CB2F-459E-A2BF-906C5A198DE1}" presName="connectorText" presStyleLbl="sibTrans1D1" presStyleIdx="2" presStyleCnt="4"/>
      <dgm:spPr/>
    </dgm:pt>
    <dgm:pt modelId="{488E3C26-3F1C-5C42-A19D-E4BF89A05C3A}" type="pres">
      <dgm:prSet presAssocID="{0E0C70C0-C2D5-4EE8-B452-33FB5E33FEDD}" presName="node" presStyleLbl="node1" presStyleIdx="3" presStyleCnt="5">
        <dgm:presLayoutVars>
          <dgm:bulletEnabled val="1"/>
        </dgm:presLayoutVars>
      </dgm:prSet>
      <dgm:spPr/>
    </dgm:pt>
    <dgm:pt modelId="{296A8874-074D-9A47-BA69-4ACB50E66A9D}" type="pres">
      <dgm:prSet presAssocID="{5DA25A40-8370-4530-9DB8-3E4E1CCBF1AE}" presName="sibTrans" presStyleLbl="sibTrans1D1" presStyleIdx="3" presStyleCnt="4"/>
      <dgm:spPr/>
    </dgm:pt>
    <dgm:pt modelId="{656446AD-01A0-1D4C-946C-7378CEF725D2}" type="pres">
      <dgm:prSet presAssocID="{5DA25A40-8370-4530-9DB8-3E4E1CCBF1AE}" presName="connectorText" presStyleLbl="sibTrans1D1" presStyleIdx="3" presStyleCnt="4"/>
      <dgm:spPr/>
    </dgm:pt>
    <dgm:pt modelId="{1313BE12-82BE-DB42-80A0-FC1FEA96D39E}" type="pres">
      <dgm:prSet presAssocID="{39343A08-2A5E-457E-B6C1-37754B0BE187}" presName="node" presStyleLbl="node1" presStyleIdx="4" presStyleCnt="5">
        <dgm:presLayoutVars>
          <dgm:bulletEnabled val="1"/>
        </dgm:presLayoutVars>
      </dgm:prSet>
      <dgm:spPr/>
    </dgm:pt>
  </dgm:ptLst>
  <dgm:cxnLst>
    <dgm:cxn modelId="{0CF00516-6D5E-2F4C-BAB9-9DDD240CB0AB}" type="presOf" srcId="{5DA25A40-8370-4530-9DB8-3E4E1CCBF1AE}" destId="{656446AD-01A0-1D4C-946C-7378CEF725D2}" srcOrd="1" destOrd="0" presId="urn:microsoft.com/office/officeart/2016/7/layout/RepeatingBendingProcessNew"/>
    <dgm:cxn modelId="{DD50581C-F99B-7640-92FD-5BA4712894E5}" type="presOf" srcId="{0E0C70C0-C2D5-4EE8-B452-33FB5E33FEDD}" destId="{488E3C26-3F1C-5C42-A19D-E4BF89A05C3A}" srcOrd="0" destOrd="0" presId="urn:microsoft.com/office/officeart/2016/7/layout/RepeatingBendingProcessNew"/>
    <dgm:cxn modelId="{8A0BD720-A5BE-BC46-AF5D-DE516977F4C5}" type="presOf" srcId="{A73BED84-F360-4E5F-BC4E-72B4AEAF7E16}" destId="{13099963-ACA3-704B-914A-733D0CE63BE7}" srcOrd="0" destOrd="0" presId="urn:microsoft.com/office/officeart/2016/7/layout/RepeatingBendingProcessNew"/>
    <dgm:cxn modelId="{40D80D3C-2091-459A-A09B-BDA0DDFD03E7}" srcId="{A73BED84-F360-4E5F-BC4E-72B4AEAF7E16}" destId="{1F937B79-0404-4986-99F4-42E0A250A5F2}" srcOrd="0" destOrd="0" parTransId="{D56A395B-A55A-4E38-AFA9-76C1E55B6BF2}" sibTransId="{D248B6BF-F835-412B-9785-CAB4918C82B6}"/>
    <dgm:cxn modelId="{A46A723E-F714-CF41-AF5D-190C1A4F0876}" type="presOf" srcId="{8C986A46-CB2F-459E-A2BF-906C5A198DE1}" destId="{B879EEFC-D1CC-3040-AD4B-5C54C6240D85}" srcOrd="1" destOrd="0" presId="urn:microsoft.com/office/officeart/2016/7/layout/RepeatingBendingProcessNew"/>
    <dgm:cxn modelId="{9196AF3E-9F8E-5144-A897-DFDD0DDD99EC}" type="presOf" srcId="{39343A08-2A5E-457E-B6C1-37754B0BE187}" destId="{1313BE12-82BE-DB42-80A0-FC1FEA96D39E}" srcOrd="0" destOrd="0" presId="urn:microsoft.com/office/officeart/2016/7/layout/RepeatingBendingProcessNew"/>
    <dgm:cxn modelId="{5B427046-C8E5-4167-B2E5-B84F93D2A310}" srcId="{A73BED84-F360-4E5F-BC4E-72B4AEAF7E16}" destId="{39343A08-2A5E-457E-B6C1-37754B0BE187}" srcOrd="4" destOrd="0" parTransId="{1E5DFDFB-6E7A-45BB-AA1F-836F6406AF1A}" sibTransId="{8A25019D-5EE9-4A3C-A31D-A2DD279C911B}"/>
    <dgm:cxn modelId="{7B4F3D67-8857-704B-A75D-86EDFE9CD7FC}" type="presOf" srcId="{2AB98C9F-85F6-450A-BD39-BE7BFDDEE56C}" destId="{9ECF0428-65F9-F244-BF6A-26711B946620}" srcOrd="0" destOrd="0" presId="urn:microsoft.com/office/officeart/2016/7/layout/RepeatingBendingProcessNew"/>
    <dgm:cxn modelId="{4FB45D6E-28AD-654B-9A16-C73942A927B9}" type="presOf" srcId="{B0D254D8-939A-45BA-9A83-8FC67F981D04}" destId="{15EE505C-BB72-5545-8D6F-B023A76B532B}" srcOrd="0" destOrd="0" presId="urn:microsoft.com/office/officeart/2016/7/layout/RepeatingBendingProcessNew"/>
    <dgm:cxn modelId="{89660082-4B4E-B94D-B380-7A9179F0E277}" type="presOf" srcId="{1F937B79-0404-4986-99F4-42E0A250A5F2}" destId="{17781061-868A-E344-806D-639ABED53C10}" srcOrd="0" destOrd="0" presId="urn:microsoft.com/office/officeart/2016/7/layout/RepeatingBendingProcessNew"/>
    <dgm:cxn modelId="{99756C85-58F9-1A4D-89C2-3EB997009C67}" type="presOf" srcId="{B0D254D8-939A-45BA-9A83-8FC67F981D04}" destId="{B7A2686F-4F60-CF47-9A15-CD767160BC7C}" srcOrd="1" destOrd="0" presId="urn:microsoft.com/office/officeart/2016/7/layout/RepeatingBendingProcessNew"/>
    <dgm:cxn modelId="{5FB30B8A-93B1-1741-811C-34A7BF083500}" type="presOf" srcId="{8C986A46-CB2F-459E-A2BF-906C5A198DE1}" destId="{7AB79860-248F-1E4A-8ACB-1E0446156A26}" srcOrd="0" destOrd="0" presId="urn:microsoft.com/office/officeart/2016/7/layout/RepeatingBendingProcessNew"/>
    <dgm:cxn modelId="{6939A98F-DB54-4810-A500-F07A22F1D027}" srcId="{A73BED84-F360-4E5F-BC4E-72B4AEAF7E16}" destId="{2AB98C9F-85F6-450A-BD39-BE7BFDDEE56C}" srcOrd="2" destOrd="0" parTransId="{5C02AD0D-9C7B-476D-B08F-6CE6F7809A0A}" sibTransId="{8C986A46-CB2F-459E-A2BF-906C5A198DE1}"/>
    <dgm:cxn modelId="{C3F36E98-15D4-4696-9EB9-231D287CF4E7}" srcId="{A73BED84-F360-4E5F-BC4E-72B4AEAF7E16}" destId="{0E0C70C0-C2D5-4EE8-B452-33FB5E33FEDD}" srcOrd="3" destOrd="0" parTransId="{90EE914F-A118-46D2-B729-48263EE8E194}" sibTransId="{5DA25A40-8370-4530-9DB8-3E4E1CCBF1AE}"/>
    <dgm:cxn modelId="{FA8FFBA3-1E43-484B-BAD7-7A5971F3A504}" type="presOf" srcId="{D248B6BF-F835-412B-9785-CAB4918C82B6}" destId="{ADD69D3D-9CDA-9D4F-BC1B-CCDD6091DE68}" srcOrd="1" destOrd="0" presId="urn:microsoft.com/office/officeart/2016/7/layout/RepeatingBendingProcessNew"/>
    <dgm:cxn modelId="{7DAA25A8-2700-463F-82FD-C4D55C7D7013}" srcId="{A73BED84-F360-4E5F-BC4E-72B4AEAF7E16}" destId="{5E318759-A8F1-46B9-AF3E-7894A7DFD438}" srcOrd="1" destOrd="0" parTransId="{610F717E-47B4-43CA-9D74-AF251342C79B}" sibTransId="{B0D254D8-939A-45BA-9A83-8FC67F981D04}"/>
    <dgm:cxn modelId="{96E8A9B7-C866-F743-8832-32B59486D4DC}" type="presOf" srcId="{D248B6BF-F835-412B-9785-CAB4918C82B6}" destId="{9CEE5EB7-72CE-0D4C-A882-6A7228404A59}" srcOrd="0" destOrd="0" presId="urn:microsoft.com/office/officeart/2016/7/layout/RepeatingBendingProcessNew"/>
    <dgm:cxn modelId="{9C632CBA-06CF-1E4C-9249-E15E1008E6E4}" type="presOf" srcId="{5DA25A40-8370-4530-9DB8-3E4E1CCBF1AE}" destId="{296A8874-074D-9A47-BA69-4ACB50E66A9D}" srcOrd="0" destOrd="0" presId="urn:microsoft.com/office/officeart/2016/7/layout/RepeatingBendingProcessNew"/>
    <dgm:cxn modelId="{C0F08DFF-6D9E-984C-8E79-4E00325013F6}" type="presOf" srcId="{5E318759-A8F1-46B9-AF3E-7894A7DFD438}" destId="{BBDC2A02-B00D-D14B-9487-30AE35FBF985}" srcOrd="0" destOrd="0" presId="urn:microsoft.com/office/officeart/2016/7/layout/RepeatingBendingProcessNew"/>
    <dgm:cxn modelId="{909F5B97-8868-9C4F-8E74-F9F125CEA54C}" type="presParOf" srcId="{13099963-ACA3-704B-914A-733D0CE63BE7}" destId="{17781061-868A-E344-806D-639ABED53C10}" srcOrd="0" destOrd="0" presId="urn:microsoft.com/office/officeart/2016/7/layout/RepeatingBendingProcessNew"/>
    <dgm:cxn modelId="{83B137F0-EF7B-3241-AB46-F1E3548BBC86}" type="presParOf" srcId="{13099963-ACA3-704B-914A-733D0CE63BE7}" destId="{9CEE5EB7-72CE-0D4C-A882-6A7228404A59}" srcOrd="1" destOrd="0" presId="urn:microsoft.com/office/officeart/2016/7/layout/RepeatingBendingProcessNew"/>
    <dgm:cxn modelId="{259CFC41-ECC5-EA49-970A-3C0CB57E2957}" type="presParOf" srcId="{9CEE5EB7-72CE-0D4C-A882-6A7228404A59}" destId="{ADD69D3D-9CDA-9D4F-BC1B-CCDD6091DE68}" srcOrd="0" destOrd="0" presId="urn:microsoft.com/office/officeart/2016/7/layout/RepeatingBendingProcessNew"/>
    <dgm:cxn modelId="{018BCD66-0814-7A40-B7AE-FC8180136D1D}" type="presParOf" srcId="{13099963-ACA3-704B-914A-733D0CE63BE7}" destId="{BBDC2A02-B00D-D14B-9487-30AE35FBF985}" srcOrd="2" destOrd="0" presId="urn:microsoft.com/office/officeart/2016/7/layout/RepeatingBendingProcessNew"/>
    <dgm:cxn modelId="{99BFE6A0-EEC9-0346-969D-588881D3E3A3}" type="presParOf" srcId="{13099963-ACA3-704B-914A-733D0CE63BE7}" destId="{15EE505C-BB72-5545-8D6F-B023A76B532B}" srcOrd="3" destOrd="0" presId="urn:microsoft.com/office/officeart/2016/7/layout/RepeatingBendingProcessNew"/>
    <dgm:cxn modelId="{39E4B310-6B35-6945-B4A2-B3E8C4B48F63}" type="presParOf" srcId="{15EE505C-BB72-5545-8D6F-B023A76B532B}" destId="{B7A2686F-4F60-CF47-9A15-CD767160BC7C}" srcOrd="0" destOrd="0" presId="urn:microsoft.com/office/officeart/2016/7/layout/RepeatingBendingProcessNew"/>
    <dgm:cxn modelId="{DA537D02-ED8C-D041-A022-19925CB0941E}" type="presParOf" srcId="{13099963-ACA3-704B-914A-733D0CE63BE7}" destId="{9ECF0428-65F9-F244-BF6A-26711B946620}" srcOrd="4" destOrd="0" presId="urn:microsoft.com/office/officeart/2016/7/layout/RepeatingBendingProcessNew"/>
    <dgm:cxn modelId="{CAA0B70D-DBB3-7D43-A4C4-DF1C63B4D48C}" type="presParOf" srcId="{13099963-ACA3-704B-914A-733D0CE63BE7}" destId="{7AB79860-248F-1E4A-8ACB-1E0446156A26}" srcOrd="5" destOrd="0" presId="urn:microsoft.com/office/officeart/2016/7/layout/RepeatingBendingProcessNew"/>
    <dgm:cxn modelId="{237EDCDE-501E-A64E-BC3E-E71FE47AFF91}" type="presParOf" srcId="{7AB79860-248F-1E4A-8ACB-1E0446156A26}" destId="{B879EEFC-D1CC-3040-AD4B-5C54C6240D85}" srcOrd="0" destOrd="0" presId="urn:microsoft.com/office/officeart/2016/7/layout/RepeatingBendingProcessNew"/>
    <dgm:cxn modelId="{665B1E8F-B7EC-D546-A2B9-214FEDAA163F}" type="presParOf" srcId="{13099963-ACA3-704B-914A-733D0CE63BE7}" destId="{488E3C26-3F1C-5C42-A19D-E4BF89A05C3A}" srcOrd="6" destOrd="0" presId="urn:microsoft.com/office/officeart/2016/7/layout/RepeatingBendingProcessNew"/>
    <dgm:cxn modelId="{936A0191-CBED-7149-96A0-3BC620C855EF}" type="presParOf" srcId="{13099963-ACA3-704B-914A-733D0CE63BE7}" destId="{296A8874-074D-9A47-BA69-4ACB50E66A9D}" srcOrd="7" destOrd="0" presId="urn:microsoft.com/office/officeart/2016/7/layout/RepeatingBendingProcessNew"/>
    <dgm:cxn modelId="{F9A86F53-4761-C747-9AA4-0CC519980948}" type="presParOf" srcId="{296A8874-074D-9A47-BA69-4ACB50E66A9D}" destId="{656446AD-01A0-1D4C-946C-7378CEF725D2}" srcOrd="0" destOrd="0" presId="urn:microsoft.com/office/officeart/2016/7/layout/RepeatingBendingProcessNew"/>
    <dgm:cxn modelId="{68EF7BFF-F128-8B49-8759-BDD8D4B1842A}" type="presParOf" srcId="{13099963-ACA3-704B-914A-733D0CE63BE7}" destId="{1313BE12-82BE-DB42-80A0-FC1FEA96D39E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30137D1-A407-4239-B8CB-27ECE56DF096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72F2866-CAB9-489D-90E4-A2665B7F7722}">
      <dgm:prSet/>
      <dgm:spPr/>
      <dgm:t>
        <a:bodyPr/>
        <a:lstStyle/>
        <a:p>
          <a:r>
            <a:rPr lang="en-US"/>
            <a:t>Monthly Income: Linear Regression model with stepwise cross validation. </a:t>
          </a:r>
        </a:p>
      </dgm:t>
    </dgm:pt>
    <dgm:pt modelId="{888614EF-8827-47A5-9227-DCA0FBFE97F6}" type="parTrans" cxnId="{9D993A36-490D-4958-B20C-46A817940838}">
      <dgm:prSet/>
      <dgm:spPr/>
      <dgm:t>
        <a:bodyPr/>
        <a:lstStyle/>
        <a:p>
          <a:endParaRPr lang="en-US"/>
        </a:p>
      </dgm:t>
    </dgm:pt>
    <dgm:pt modelId="{6B553218-4E6E-4D45-A15B-118CD28A02B3}" type="sibTrans" cxnId="{9D993A36-490D-4958-B20C-46A817940838}">
      <dgm:prSet/>
      <dgm:spPr/>
      <dgm:t>
        <a:bodyPr/>
        <a:lstStyle/>
        <a:p>
          <a:endParaRPr lang="en-US"/>
        </a:p>
      </dgm:t>
    </dgm:pt>
    <dgm:pt modelId="{A546508B-148A-4F46-A3AE-3F438F6E1793}">
      <dgm:prSet/>
      <dgm:spPr/>
      <dgm:t>
        <a:bodyPr/>
        <a:lstStyle/>
        <a:p>
          <a:r>
            <a:rPr lang="en-US"/>
            <a:t>RMSE : 1031.125</a:t>
          </a:r>
        </a:p>
      </dgm:t>
    </dgm:pt>
    <dgm:pt modelId="{D863B7E7-BF86-4BF2-B0BC-CC6BFD612B3E}" type="parTrans" cxnId="{7D31F0D8-E615-48C9-937D-5F9F89EFA7EA}">
      <dgm:prSet/>
      <dgm:spPr/>
      <dgm:t>
        <a:bodyPr/>
        <a:lstStyle/>
        <a:p>
          <a:endParaRPr lang="en-US"/>
        </a:p>
      </dgm:t>
    </dgm:pt>
    <dgm:pt modelId="{180E1F77-A1DE-4F02-B4EE-1B533DEE339B}" type="sibTrans" cxnId="{7D31F0D8-E615-48C9-937D-5F9F89EFA7EA}">
      <dgm:prSet/>
      <dgm:spPr/>
      <dgm:t>
        <a:bodyPr/>
        <a:lstStyle/>
        <a:p>
          <a:endParaRPr lang="en-US"/>
        </a:p>
      </dgm:t>
    </dgm:pt>
    <dgm:pt modelId="{C6688BFB-8E61-4AF4-8CC6-845BEFCF607F}">
      <dgm:prSet/>
      <dgm:spPr/>
      <dgm:t>
        <a:bodyPr/>
        <a:lstStyle/>
        <a:p>
          <a:r>
            <a:rPr lang="en-US"/>
            <a:t>Attrition: K Nearest Neighbor</a:t>
          </a:r>
        </a:p>
      </dgm:t>
    </dgm:pt>
    <dgm:pt modelId="{82547839-A3EE-4155-B871-5C325D732FB4}" type="parTrans" cxnId="{11348373-F98D-4445-9667-5A063118DF32}">
      <dgm:prSet/>
      <dgm:spPr/>
      <dgm:t>
        <a:bodyPr/>
        <a:lstStyle/>
        <a:p>
          <a:endParaRPr lang="en-US"/>
        </a:p>
      </dgm:t>
    </dgm:pt>
    <dgm:pt modelId="{B3F25364-A592-4E0C-A0D5-C3D985844AFB}" type="sibTrans" cxnId="{11348373-F98D-4445-9667-5A063118DF32}">
      <dgm:prSet/>
      <dgm:spPr/>
      <dgm:t>
        <a:bodyPr/>
        <a:lstStyle/>
        <a:p>
          <a:endParaRPr lang="en-US"/>
        </a:p>
      </dgm:t>
    </dgm:pt>
    <dgm:pt modelId="{AA54C03C-6C96-41A8-981E-C85186B602C6}">
      <dgm:prSet/>
      <dgm:spPr/>
      <dgm:t>
        <a:bodyPr/>
        <a:lstStyle/>
        <a:p>
          <a:r>
            <a:rPr lang="en-US"/>
            <a:t>Accuracy: 0.8448, Sensitivity: 0.8521, Specificity: 0.60.</a:t>
          </a:r>
        </a:p>
      </dgm:t>
    </dgm:pt>
    <dgm:pt modelId="{9B070DA4-4C17-42D3-A5AC-1E1F299ACB2C}" type="parTrans" cxnId="{E5E1BF66-09C5-4E26-8AE2-27A1953F5900}">
      <dgm:prSet/>
      <dgm:spPr/>
      <dgm:t>
        <a:bodyPr/>
        <a:lstStyle/>
        <a:p>
          <a:endParaRPr lang="en-US"/>
        </a:p>
      </dgm:t>
    </dgm:pt>
    <dgm:pt modelId="{2AE2DAFF-194C-41BA-85DE-3169445A0976}" type="sibTrans" cxnId="{E5E1BF66-09C5-4E26-8AE2-27A1953F5900}">
      <dgm:prSet/>
      <dgm:spPr/>
      <dgm:t>
        <a:bodyPr/>
        <a:lstStyle/>
        <a:p>
          <a:endParaRPr lang="en-US"/>
        </a:p>
      </dgm:t>
    </dgm:pt>
    <dgm:pt modelId="{A5CC9FA1-BE8D-9240-8BB6-98DD74179CD0}" type="pres">
      <dgm:prSet presAssocID="{C30137D1-A407-4239-B8CB-27ECE56DF096}" presName="vert0" presStyleCnt="0">
        <dgm:presLayoutVars>
          <dgm:dir/>
          <dgm:animOne val="branch"/>
          <dgm:animLvl val="lvl"/>
        </dgm:presLayoutVars>
      </dgm:prSet>
      <dgm:spPr/>
    </dgm:pt>
    <dgm:pt modelId="{C4102DEF-9C39-AD45-8313-A9486AF129B6}" type="pres">
      <dgm:prSet presAssocID="{872F2866-CAB9-489D-90E4-A2665B7F7722}" presName="thickLine" presStyleLbl="alignNode1" presStyleIdx="0" presStyleCnt="4"/>
      <dgm:spPr/>
    </dgm:pt>
    <dgm:pt modelId="{A861AC75-48B6-FD44-842E-63B1B4D75A7C}" type="pres">
      <dgm:prSet presAssocID="{872F2866-CAB9-489D-90E4-A2665B7F7722}" presName="horz1" presStyleCnt="0"/>
      <dgm:spPr/>
    </dgm:pt>
    <dgm:pt modelId="{F2AC785C-CAA7-AF41-914C-9CE1B79495C8}" type="pres">
      <dgm:prSet presAssocID="{872F2866-CAB9-489D-90E4-A2665B7F7722}" presName="tx1" presStyleLbl="revTx" presStyleIdx="0" presStyleCnt="4"/>
      <dgm:spPr/>
    </dgm:pt>
    <dgm:pt modelId="{2E5FFF33-46B6-D047-B6D9-E2EB60E48727}" type="pres">
      <dgm:prSet presAssocID="{872F2866-CAB9-489D-90E4-A2665B7F7722}" presName="vert1" presStyleCnt="0"/>
      <dgm:spPr/>
    </dgm:pt>
    <dgm:pt modelId="{C2A5384F-214D-EE45-AA6E-EE61F3D40B83}" type="pres">
      <dgm:prSet presAssocID="{A546508B-148A-4F46-A3AE-3F438F6E1793}" presName="thickLine" presStyleLbl="alignNode1" presStyleIdx="1" presStyleCnt="4"/>
      <dgm:spPr/>
    </dgm:pt>
    <dgm:pt modelId="{67A7149F-80C8-0443-B638-C6CC34306C20}" type="pres">
      <dgm:prSet presAssocID="{A546508B-148A-4F46-A3AE-3F438F6E1793}" presName="horz1" presStyleCnt="0"/>
      <dgm:spPr/>
    </dgm:pt>
    <dgm:pt modelId="{25EC1D4B-A943-CC4C-AC22-6202C2283D07}" type="pres">
      <dgm:prSet presAssocID="{A546508B-148A-4F46-A3AE-3F438F6E1793}" presName="tx1" presStyleLbl="revTx" presStyleIdx="1" presStyleCnt="4"/>
      <dgm:spPr/>
    </dgm:pt>
    <dgm:pt modelId="{F081FB43-FFA4-3345-9A6D-FEE8073C76DD}" type="pres">
      <dgm:prSet presAssocID="{A546508B-148A-4F46-A3AE-3F438F6E1793}" presName="vert1" presStyleCnt="0"/>
      <dgm:spPr/>
    </dgm:pt>
    <dgm:pt modelId="{7D7A2C65-8822-6446-8A1E-1844D6392952}" type="pres">
      <dgm:prSet presAssocID="{C6688BFB-8E61-4AF4-8CC6-845BEFCF607F}" presName="thickLine" presStyleLbl="alignNode1" presStyleIdx="2" presStyleCnt="4"/>
      <dgm:spPr/>
    </dgm:pt>
    <dgm:pt modelId="{6675E0DE-6359-AF4E-8E27-8EB2CC3C94B7}" type="pres">
      <dgm:prSet presAssocID="{C6688BFB-8E61-4AF4-8CC6-845BEFCF607F}" presName="horz1" presStyleCnt="0"/>
      <dgm:spPr/>
    </dgm:pt>
    <dgm:pt modelId="{0E75ED83-99E4-B64F-9F82-79169B08D70B}" type="pres">
      <dgm:prSet presAssocID="{C6688BFB-8E61-4AF4-8CC6-845BEFCF607F}" presName="tx1" presStyleLbl="revTx" presStyleIdx="2" presStyleCnt="4"/>
      <dgm:spPr/>
    </dgm:pt>
    <dgm:pt modelId="{78E068C3-3246-7346-8827-9131268A532E}" type="pres">
      <dgm:prSet presAssocID="{C6688BFB-8E61-4AF4-8CC6-845BEFCF607F}" presName="vert1" presStyleCnt="0"/>
      <dgm:spPr/>
    </dgm:pt>
    <dgm:pt modelId="{6D28F777-F812-494A-8F14-6E07FECC1D1B}" type="pres">
      <dgm:prSet presAssocID="{AA54C03C-6C96-41A8-981E-C85186B602C6}" presName="thickLine" presStyleLbl="alignNode1" presStyleIdx="3" presStyleCnt="4"/>
      <dgm:spPr/>
    </dgm:pt>
    <dgm:pt modelId="{483B4646-B1AE-4345-9A8D-31ECC08D2DAF}" type="pres">
      <dgm:prSet presAssocID="{AA54C03C-6C96-41A8-981E-C85186B602C6}" presName="horz1" presStyleCnt="0"/>
      <dgm:spPr/>
    </dgm:pt>
    <dgm:pt modelId="{B71E6865-124B-834A-B2A8-19D9DF867597}" type="pres">
      <dgm:prSet presAssocID="{AA54C03C-6C96-41A8-981E-C85186B602C6}" presName="tx1" presStyleLbl="revTx" presStyleIdx="3" presStyleCnt="4"/>
      <dgm:spPr/>
    </dgm:pt>
    <dgm:pt modelId="{CD58C07D-5356-5F41-9205-C36C27D5DA64}" type="pres">
      <dgm:prSet presAssocID="{AA54C03C-6C96-41A8-981E-C85186B602C6}" presName="vert1" presStyleCnt="0"/>
      <dgm:spPr/>
    </dgm:pt>
  </dgm:ptLst>
  <dgm:cxnLst>
    <dgm:cxn modelId="{A6EC960F-919C-1D41-9568-69477761DA7A}" type="presOf" srcId="{872F2866-CAB9-489D-90E4-A2665B7F7722}" destId="{F2AC785C-CAA7-AF41-914C-9CE1B79495C8}" srcOrd="0" destOrd="0" presId="urn:microsoft.com/office/officeart/2008/layout/LinedList"/>
    <dgm:cxn modelId="{9D993A36-490D-4958-B20C-46A817940838}" srcId="{C30137D1-A407-4239-B8CB-27ECE56DF096}" destId="{872F2866-CAB9-489D-90E4-A2665B7F7722}" srcOrd="0" destOrd="0" parTransId="{888614EF-8827-47A5-9227-DCA0FBFE97F6}" sibTransId="{6B553218-4E6E-4D45-A15B-118CD28A02B3}"/>
    <dgm:cxn modelId="{BFE71C51-A0DB-0443-AFC3-E0DC559C69ED}" type="presOf" srcId="{A546508B-148A-4F46-A3AE-3F438F6E1793}" destId="{25EC1D4B-A943-CC4C-AC22-6202C2283D07}" srcOrd="0" destOrd="0" presId="urn:microsoft.com/office/officeart/2008/layout/LinedList"/>
    <dgm:cxn modelId="{E5E1BF66-09C5-4E26-8AE2-27A1953F5900}" srcId="{C30137D1-A407-4239-B8CB-27ECE56DF096}" destId="{AA54C03C-6C96-41A8-981E-C85186B602C6}" srcOrd="3" destOrd="0" parTransId="{9B070DA4-4C17-42D3-A5AC-1E1F299ACB2C}" sibTransId="{2AE2DAFF-194C-41BA-85DE-3169445A0976}"/>
    <dgm:cxn modelId="{EA47E56E-3E10-3041-B39A-F7EF78AF0D07}" type="presOf" srcId="{C30137D1-A407-4239-B8CB-27ECE56DF096}" destId="{A5CC9FA1-BE8D-9240-8BB6-98DD74179CD0}" srcOrd="0" destOrd="0" presId="urn:microsoft.com/office/officeart/2008/layout/LinedList"/>
    <dgm:cxn modelId="{11348373-F98D-4445-9667-5A063118DF32}" srcId="{C30137D1-A407-4239-B8CB-27ECE56DF096}" destId="{C6688BFB-8E61-4AF4-8CC6-845BEFCF607F}" srcOrd="2" destOrd="0" parTransId="{82547839-A3EE-4155-B871-5C325D732FB4}" sibTransId="{B3F25364-A592-4E0C-A0D5-C3D985844AFB}"/>
    <dgm:cxn modelId="{0DBA25BA-9E86-DA47-B66F-200A5F4AF39F}" type="presOf" srcId="{C6688BFB-8E61-4AF4-8CC6-845BEFCF607F}" destId="{0E75ED83-99E4-B64F-9F82-79169B08D70B}" srcOrd="0" destOrd="0" presId="urn:microsoft.com/office/officeart/2008/layout/LinedList"/>
    <dgm:cxn modelId="{7D31F0D8-E615-48C9-937D-5F9F89EFA7EA}" srcId="{C30137D1-A407-4239-B8CB-27ECE56DF096}" destId="{A546508B-148A-4F46-A3AE-3F438F6E1793}" srcOrd="1" destOrd="0" parTransId="{D863B7E7-BF86-4BF2-B0BC-CC6BFD612B3E}" sibTransId="{180E1F77-A1DE-4F02-B4EE-1B533DEE339B}"/>
    <dgm:cxn modelId="{DD2911F8-8063-2841-92E4-969B6D9FBF61}" type="presOf" srcId="{AA54C03C-6C96-41A8-981E-C85186B602C6}" destId="{B71E6865-124B-834A-B2A8-19D9DF867597}" srcOrd="0" destOrd="0" presId="urn:microsoft.com/office/officeart/2008/layout/LinedList"/>
    <dgm:cxn modelId="{1F9469E3-8473-6940-B781-65251353F324}" type="presParOf" srcId="{A5CC9FA1-BE8D-9240-8BB6-98DD74179CD0}" destId="{C4102DEF-9C39-AD45-8313-A9486AF129B6}" srcOrd="0" destOrd="0" presId="urn:microsoft.com/office/officeart/2008/layout/LinedList"/>
    <dgm:cxn modelId="{A8DE8F20-718C-764E-ABDA-10E6C7ECDCB6}" type="presParOf" srcId="{A5CC9FA1-BE8D-9240-8BB6-98DD74179CD0}" destId="{A861AC75-48B6-FD44-842E-63B1B4D75A7C}" srcOrd="1" destOrd="0" presId="urn:microsoft.com/office/officeart/2008/layout/LinedList"/>
    <dgm:cxn modelId="{24E92113-8EDE-5948-BB96-8C3C094B319B}" type="presParOf" srcId="{A861AC75-48B6-FD44-842E-63B1B4D75A7C}" destId="{F2AC785C-CAA7-AF41-914C-9CE1B79495C8}" srcOrd="0" destOrd="0" presId="urn:microsoft.com/office/officeart/2008/layout/LinedList"/>
    <dgm:cxn modelId="{D08CC7BD-68BD-E144-BE0E-DEF80D2135E0}" type="presParOf" srcId="{A861AC75-48B6-FD44-842E-63B1B4D75A7C}" destId="{2E5FFF33-46B6-D047-B6D9-E2EB60E48727}" srcOrd="1" destOrd="0" presId="urn:microsoft.com/office/officeart/2008/layout/LinedList"/>
    <dgm:cxn modelId="{FB4E7EB9-C237-5B4E-80E2-EF5A75D224DC}" type="presParOf" srcId="{A5CC9FA1-BE8D-9240-8BB6-98DD74179CD0}" destId="{C2A5384F-214D-EE45-AA6E-EE61F3D40B83}" srcOrd="2" destOrd="0" presId="urn:microsoft.com/office/officeart/2008/layout/LinedList"/>
    <dgm:cxn modelId="{ECEB775F-31AC-894F-9378-DD2C4D4E85CF}" type="presParOf" srcId="{A5CC9FA1-BE8D-9240-8BB6-98DD74179CD0}" destId="{67A7149F-80C8-0443-B638-C6CC34306C20}" srcOrd="3" destOrd="0" presId="urn:microsoft.com/office/officeart/2008/layout/LinedList"/>
    <dgm:cxn modelId="{675842D2-4812-C84C-B646-05C2739D13F4}" type="presParOf" srcId="{67A7149F-80C8-0443-B638-C6CC34306C20}" destId="{25EC1D4B-A943-CC4C-AC22-6202C2283D07}" srcOrd="0" destOrd="0" presId="urn:microsoft.com/office/officeart/2008/layout/LinedList"/>
    <dgm:cxn modelId="{13DAA729-4534-784D-9728-26AD51DE81CC}" type="presParOf" srcId="{67A7149F-80C8-0443-B638-C6CC34306C20}" destId="{F081FB43-FFA4-3345-9A6D-FEE8073C76DD}" srcOrd="1" destOrd="0" presId="urn:microsoft.com/office/officeart/2008/layout/LinedList"/>
    <dgm:cxn modelId="{459B0B3C-E7D2-6F41-A878-5C7F3AF95A35}" type="presParOf" srcId="{A5CC9FA1-BE8D-9240-8BB6-98DD74179CD0}" destId="{7D7A2C65-8822-6446-8A1E-1844D6392952}" srcOrd="4" destOrd="0" presId="urn:microsoft.com/office/officeart/2008/layout/LinedList"/>
    <dgm:cxn modelId="{714A2B7A-6805-DD4E-86BC-2837BD3D62BE}" type="presParOf" srcId="{A5CC9FA1-BE8D-9240-8BB6-98DD74179CD0}" destId="{6675E0DE-6359-AF4E-8E27-8EB2CC3C94B7}" srcOrd="5" destOrd="0" presId="urn:microsoft.com/office/officeart/2008/layout/LinedList"/>
    <dgm:cxn modelId="{CFE432E0-25E1-B644-B689-C715AE0D61CF}" type="presParOf" srcId="{6675E0DE-6359-AF4E-8E27-8EB2CC3C94B7}" destId="{0E75ED83-99E4-B64F-9F82-79169B08D70B}" srcOrd="0" destOrd="0" presId="urn:microsoft.com/office/officeart/2008/layout/LinedList"/>
    <dgm:cxn modelId="{5ABD83CC-6F67-4E4D-BF2D-50A78E3F65C9}" type="presParOf" srcId="{6675E0DE-6359-AF4E-8E27-8EB2CC3C94B7}" destId="{78E068C3-3246-7346-8827-9131268A532E}" srcOrd="1" destOrd="0" presId="urn:microsoft.com/office/officeart/2008/layout/LinedList"/>
    <dgm:cxn modelId="{66A46E48-8682-4441-B522-DD2A52BD3E9D}" type="presParOf" srcId="{A5CC9FA1-BE8D-9240-8BB6-98DD74179CD0}" destId="{6D28F777-F812-494A-8F14-6E07FECC1D1B}" srcOrd="6" destOrd="0" presId="urn:microsoft.com/office/officeart/2008/layout/LinedList"/>
    <dgm:cxn modelId="{76C736A4-EF47-6C4B-A228-36CCA70A1A52}" type="presParOf" srcId="{A5CC9FA1-BE8D-9240-8BB6-98DD74179CD0}" destId="{483B4646-B1AE-4345-9A8D-31ECC08D2DAF}" srcOrd="7" destOrd="0" presId="urn:microsoft.com/office/officeart/2008/layout/LinedList"/>
    <dgm:cxn modelId="{D7E89399-E26C-C548-B7A0-ABB7F3A3857B}" type="presParOf" srcId="{483B4646-B1AE-4345-9A8D-31ECC08D2DAF}" destId="{B71E6865-124B-834A-B2A8-19D9DF867597}" srcOrd="0" destOrd="0" presId="urn:microsoft.com/office/officeart/2008/layout/LinedList"/>
    <dgm:cxn modelId="{F8980B7A-98BC-FA4B-B121-18D9872B7D6B}" type="presParOf" srcId="{483B4646-B1AE-4345-9A8D-31ECC08D2DAF}" destId="{CD58C07D-5356-5F41-9205-C36C27D5DA6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F8D88B-912D-4E72-A8A9-4FF99B7A559B}">
      <dsp:nvSpPr>
        <dsp:cNvPr id="0" name=""/>
        <dsp:cNvSpPr/>
      </dsp:nvSpPr>
      <dsp:spPr>
        <a:xfrm>
          <a:off x="212335" y="1412460"/>
          <a:ext cx="1335915" cy="133591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3F9CB1-CCB1-4AAC-9E80-EAE82343CB4C}">
      <dsp:nvSpPr>
        <dsp:cNvPr id="0" name=""/>
        <dsp:cNvSpPr/>
      </dsp:nvSpPr>
      <dsp:spPr>
        <a:xfrm>
          <a:off x="492877" y="1693003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E58A2B-EC1E-4D79-A078-C51B665247A3}">
      <dsp:nvSpPr>
        <dsp:cNvPr id="0" name=""/>
        <dsp:cNvSpPr/>
      </dsp:nvSpPr>
      <dsp:spPr>
        <a:xfrm>
          <a:off x="1834517" y="141246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Our goal is to identifying high-potential employees and reducing/preventing voluntary employee turnover (attrition). </a:t>
          </a:r>
        </a:p>
      </dsp:txBody>
      <dsp:txXfrm>
        <a:off x="1834517" y="1412460"/>
        <a:ext cx="3148942" cy="1335915"/>
      </dsp:txXfrm>
    </dsp:sp>
    <dsp:sp modelId="{72488B02-C90B-4BD5-A581-066D1AD08622}">
      <dsp:nvSpPr>
        <dsp:cNvPr id="0" name=""/>
        <dsp:cNvSpPr/>
      </dsp:nvSpPr>
      <dsp:spPr>
        <a:xfrm>
          <a:off x="5532139" y="1412460"/>
          <a:ext cx="1335915" cy="133591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459B0C-8660-42DE-B0C1-75C5D8649E67}">
      <dsp:nvSpPr>
        <dsp:cNvPr id="0" name=""/>
        <dsp:cNvSpPr/>
      </dsp:nvSpPr>
      <dsp:spPr>
        <a:xfrm>
          <a:off x="5812681" y="1693003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574EC4-F1A7-45CC-BA8D-1683278B57FF}">
      <dsp:nvSpPr>
        <dsp:cNvPr id="0" name=""/>
        <dsp:cNvSpPr/>
      </dsp:nvSpPr>
      <dsp:spPr>
        <a:xfrm>
          <a:off x="7154322" y="141246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Additional predict the monthly income regarding of the attrition. </a:t>
          </a:r>
        </a:p>
      </dsp:txBody>
      <dsp:txXfrm>
        <a:off x="7154322" y="1412460"/>
        <a:ext cx="3148942" cy="13359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57497C-DB95-45F3-AE19-8044C8235D7F}">
      <dsp:nvSpPr>
        <dsp:cNvPr id="0" name=""/>
        <dsp:cNvSpPr/>
      </dsp:nvSpPr>
      <dsp:spPr>
        <a:xfrm>
          <a:off x="253530" y="1048791"/>
          <a:ext cx="784898" cy="78489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1BA7CC-3B5D-4FE2-97D0-F0A42E23EE91}">
      <dsp:nvSpPr>
        <dsp:cNvPr id="0" name=""/>
        <dsp:cNvSpPr/>
      </dsp:nvSpPr>
      <dsp:spPr>
        <a:xfrm>
          <a:off x="420804" y="1216064"/>
          <a:ext cx="450351" cy="4503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18CB68-3A7E-490F-AC1F-CCF79A8E1F27}">
      <dsp:nvSpPr>
        <dsp:cNvPr id="0" name=""/>
        <dsp:cNvSpPr/>
      </dsp:nvSpPr>
      <dsp:spPr>
        <a:xfrm>
          <a:off x="2620" y="2078166"/>
          <a:ext cx="1286718" cy="994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There are 870 rows and 36 variables in the original dataset. </a:t>
          </a:r>
        </a:p>
      </dsp:txBody>
      <dsp:txXfrm>
        <a:off x="2620" y="2078166"/>
        <a:ext cx="1286718" cy="994191"/>
      </dsp:txXfrm>
    </dsp:sp>
    <dsp:sp modelId="{9111E151-CCC3-4C77-8F74-245AED1FF7D6}">
      <dsp:nvSpPr>
        <dsp:cNvPr id="0" name=""/>
        <dsp:cNvSpPr/>
      </dsp:nvSpPr>
      <dsp:spPr>
        <a:xfrm>
          <a:off x="1765425" y="1048791"/>
          <a:ext cx="784898" cy="78489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9D8536-B322-4140-8E7A-4248DAD4DD9F}">
      <dsp:nvSpPr>
        <dsp:cNvPr id="0" name=""/>
        <dsp:cNvSpPr/>
      </dsp:nvSpPr>
      <dsp:spPr>
        <a:xfrm>
          <a:off x="1932698" y="1216064"/>
          <a:ext cx="450351" cy="4503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F2A66-4C05-4117-B350-9C35781FBC69}">
      <dsp:nvSpPr>
        <dsp:cNvPr id="0" name=""/>
        <dsp:cNvSpPr/>
      </dsp:nvSpPr>
      <dsp:spPr>
        <a:xfrm>
          <a:off x="1514515" y="2078166"/>
          <a:ext cx="1286718" cy="994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Columns are ’over 18’, ‘Employee Count’, ‘StandardHours’ are having the same value in the columns so we will ignore it. </a:t>
          </a:r>
        </a:p>
      </dsp:txBody>
      <dsp:txXfrm>
        <a:off x="1514515" y="2078166"/>
        <a:ext cx="1286718" cy="994191"/>
      </dsp:txXfrm>
    </dsp:sp>
    <dsp:sp modelId="{D40DEE23-BFE1-4557-A0EC-C0AC94F158BF}">
      <dsp:nvSpPr>
        <dsp:cNvPr id="0" name=""/>
        <dsp:cNvSpPr/>
      </dsp:nvSpPr>
      <dsp:spPr>
        <a:xfrm>
          <a:off x="3277320" y="1048791"/>
          <a:ext cx="784898" cy="78489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038522-1E7F-4CE6-B4C7-4FEF1536F81A}">
      <dsp:nvSpPr>
        <dsp:cNvPr id="0" name=""/>
        <dsp:cNvSpPr/>
      </dsp:nvSpPr>
      <dsp:spPr>
        <a:xfrm>
          <a:off x="3444593" y="1216064"/>
          <a:ext cx="450351" cy="4503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9B2681-5ECA-487F-94B6-DD10A84416B8}">
      <dsp:nvSpPr>
        <dsp:cNvPr id="0" name=""/>
        <dsp:cNvSpPr/>
      </dsp:nvSpPr>
      <dsp:spPr>
        <a:xfrm>
          <a:off x="3026409" y="2078166"/>
          <a:ext cx="1286718" cy="994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Not clear columns HourlyRate, DailyRate, MonthlyRate, also shows there is no evidence those columns has impacts on attrition or monthly income. </a:t>
          </a:r>
        </a:p>
      </dsp:txBody>
      <dsp:txXfrm>
        <a:off x="3026409" y="2078166"/>
        <a:ext cx="1286718" cy="994191"/>
      </dsp:txXfrm>
    </dsp:sp>
    <dsp:sp modelId="{EA761B2E-51F0-489A-9096-135038D3EA61}">
      <dsp:nvSpPr>
        <dsp:cNvPr id="0" name=""/>
        <dsp:cNvSpPr/>
      </dsp:nvSpPr>
      <dsp:spPr>
        <a:xfrm>
          <a:off x="4789214" y="1048791"/>
          <a:ext cx="784898" cy="78489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FD2E1E-E747-4130-AF28-736BBFE67BBF}">
      <dsp:nvSpPr>
        <dsp:cNvPr id="0" name=""/>
        <dsp:cNvSpPr/>
      </dsp:nvSpPr>
      <dsp:spPr>
        <a:xfrm>
          <a:off x="4956488" y="1216064"/>
          <a:ext cx="450351" cy="4503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82D267-E710-4A8B-9FCD-904306BF6B88}">
      <dsp:nvSpPr>
        <dsp:cNvPr id="0" name=""/>
        <dsp:cNvSpPr/>
      </dsp:nvSpPr>
      <dsp:spPr>
        <a:xfrm>
          <a:off x="4538304" y="2078166"/>
          <a:ext cx="1286718" cy="994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No missing values in the dataset. </a:t>
          </a:r>
        </a:p>
      </dsp:txBody>
      <dsp:txXfrm>
        <a:off x="4538304" y="2078166"/>
        <a:ext cx="1286718" cy="9941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EE5EB7-72CE-0D4C-A882-6A7228404A59}">
      <dsp:nvSpPr>
        <dsp:cNvPr id="0" name=""/>
        <dsp:cNvSpPr/>
      </dsp:nvSpPr>
      <dsp:spPr>
        <a:xfrm>
          <a:off x="1761846" y="427485"/>
          <a:ext cx="3306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63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18133" y="471397"/>
        <a:ext cx="18061" cy="3615"/>
      </dsp:txXfrm>
    </dsp:sp>
    <dsp:sp modelId="{17781061-868A-E344-806D-639ABED53C10}">
      <dsp:nvSpPr>
        <dsp:cNvPr id="0" name=""/>
        <dsp:cNvSpPr/>
      </dsp:nvSpPr>
      <dsp:spPr>
        <a:xfrm>
          <a:off x="193062" y="2030"/>
          <a:ext cx="1570584" cy="9423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960" tIns="80783" rIns="76960" bIns="80783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Business Travel: Travel rarely</a:t>
          </a:r>
        </a:p>
      </dsp:txBody>
      <dsp:txXfrm>
        <a:off x="193062" y="2030"/>
        <a:ext cx="1570584" cy="942350"/>
      </dsp:txXfrm>
    </dsp:sp>
    <dsp:sp modelId="{15EE505C-BB72-5545-8D6F-B023A76B532B}">
      <dsp:nvSpPr>
        <dsp:cNvPr id="0" name=""/>
        <dsp:cNvSpPr/>
      </dsp:nvSpPr>
      <dsp:spPr>
        <a:xfrm>
          <a:off x="978354" y="942580"/>
          <a:ext cx="1931818" cy="330634"/>
        </a:xfrm>
        <a:custGeom>
          <a:avLst/>
          <a:gdLst/>
          <a:ahLst/>
          <a:cxnLst/>
          <a:rect l="0" t="0" r="0" b="0"/>
          <a:pathLst>
            <a:path>
              <a:moveTo>
                <a:pt x="1931818" y="0"/>
              </a:moveTo>
              <a:lnTo>
                <a:pt x="1931818" y="182417"/>
              </a:lnTo>
              <a:lnTo>
                <a:pt x="0" y="182417"/>
              </a:lnTo>
              <a:lnTo>
                <a:pt x="0" y="330634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95131" y="1106090"/>
        <a:ext cx="98265" cy="3615"/>
      </dsp:txXfrm>
    </dsp:sp>
    <dsp:sp modelId="{BBDC2A02-B00D-D14B-9487-30AE35FBF985}">
      <dsp:nvSpPr>
        <dsp:cNvPr id="0" name=""/>
        <dsp:cNvSpPr/>
      </dsp:nvSpPr>
      <dsp:spPr>
        <a:xfrm>
          <a:off x="2124881" y="2030"/>
          <a:ext cx="1570584" cy="9423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960" tIns="80783" rIns="76960" bIns="80783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Job level</a:t>
          </a:r>
        </a:p>
      </dsp:txBody>
      <dsp:txXfrm>
        <a:off x="2124881" y="2030"/>
        <a:ext cx="1570584" cy="942350"/>
      </dsp:txXfrm>
    </dsp:sp>
    <dsp:sp modelId="{7AB79860-248F-1E4A-8ACB-1E0446156A26}">
      <dsp:nvSpPr>
        <dsp:cNvPr id="0" name=""/>
        <dsp:cNvSpPr/>
      </dsp:nvSpPr>
      <dsp:spPr>
        <a:xfrm>
          <a:off x="1761846" y="1731070"/>
          <a:ext cx="3306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63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18133" y="1774982"/>
        <a:ext cx="18061" cy="3615"/>
      </dsp:txXfrm>
    </dsp:sp>
    <dsp:sp modelId="{9ECF0428-65F9-F244-BF6A-26711B946620}">
      <dsp:nvSpPr>
        <dsp:cNvPr id="0" name=""/>
        <dsp:cNvSpPr/>
      </dsp:nvSpPr>
      <dsp:spPr>
        <a:xfrm>
          <a:off x="193062" y="1305615"/>
          <a:ext cx="1570584" cy="9423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960" tIns="80783" rIns="76960" bIns="80783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Job Role Human resources/lab/research director/research scientist</a:t>
          </a:r>
        </a:p>
      </dsp:txBody>
      <dsp:txXfrm>
        <a:off x="193062" y="1305615"/>
        <a:ext cx="1570584" cy="942350"/>
      </dsp:txXfrm>
    </dsp:sp>
    <dsp:sp modelId="{296A8874-074D-9A47-BA69-4ACB50E66A9D}">
      <dsp:nvSpPr>
        <dsp:cNvPr id="0" name=""/>
        <dsp:cNvSpPr/>
      </dsp:nvSpPr>
      <dsp:spPr>
        <a:xfrm>
          <a:off x="978354" y="2246165"/>
          <a:ext cx="1931818" cy="330634"/>
        </a:xfrm>
        <a:custGeom>
          <a:avLst/>
          <a:gdLst/>
          <a:ahLst/>
          <a:cxnLst/>
          <a:rect l="0" t="0" r="0" b="0"/>
          <a:pathLst>
            <a:path>
              <a:moveTo>
                <a:pt x="1931818" y="0"/>
              </a:moveTo>
              <a:lnTo>
                <a:pt x="1931818" y="182417"/>
              </a:lnTo>
              <a:lnTo>
                <a:pt x="0" y="182417"/>
              </a:lnTo>
              <a:lnTo>
                <a:pt x="0" y="330634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95131" y="2409675"/>
        <a:ext cx="98265" cy="3615"/>
      </dsp:txXfrm>
    </dsp:sp>
    <dsp:sp modelId="{488E3C26-3F1C-5C42-A19D-E4BF89A05C3A}">
      <dsp:nvSpPr>
        <dsp:cNvPr id="0" name=""/>
        <dsp:cNvSpPr/>
      </dsp:nvSpPr>
      <dsp:spPr>
        <a:xfrm>
          <a:off x="2124881" y="1305615"/>
          <a:ext cx="1570584" cy="9423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960" tIns="80783" rIns="76960" bIns="80783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Total year of working</a:t>
          </a:r>
        </a:p>
      </dsp:txBody>
      <dsp:txXfrm>
        <a:off x="2124881" y="1305615"/>
        <a:ext cx="1570584" cy="942350"/>
      </dsp:txXfrm>
    </dsp:sp>
    <dsp:sp modelId="{1313BE12-82BE-DB42-80A0-FC1FEA96D39E}">
      <dsp:nvSpPr>
        <dsp:cNvPr id="0" name=""/>
        <dsp:cNvSpPr/>
      </dsp:nvSpPr>
      <dsp:spPr>
        <a:xfrm>
          <a:off x="193062" y="2609200"/>
          <a:ext cx="1570584" cy="9423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960" tIns="80783" rIns="76960" bIns="80783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Lowest p-value </a:t>
          </a:r>
        </a:p>
      </dsp:txBody>
      <dsp:txXfrm>
        <a:off x="193062" y="2609200"/>
        <a:ext cx="1570584" cy="9423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102DEF-9C39-AD45-8313-A9486AF129B6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AC785C-CAA7-AF41-914C-9CE1B79495C8}">
      <dsp:nvSpPr>
        <dsp:cNvPr id="0" name=""/>
        <dsp:cNvSpPr/>
      </dsp:nvSpPr>
      <dsp:spPr>
        <a:xfrm>
          <a:off x="0" y="0"/>
          <a:ext cx="10515600" cy="10402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Monthly Income: Linear Regression model with stepwise cross validation. </a:t>
          </a:r>
        </a:p>
      </dsp:txBody>
      <dsp:txXfrm>
        <a:off x="0" y="0"/>
        <a:ext cx="10515600" cy="1040209"/>
      </dsp:txXfrm>
    </dsp:sp>
    <dsp:sp modelId="{C2A5384F-214D-EE45-AA6E-EE61F3D40B83}">
      <dsp:nvSpPr>
        <dsp:cNvPr id="0" name=""/>
        <dsp:cNvSpPr/>
      </dsp:nvSpPr>
      <dsp:spPr>
        <a:xfrm>
          <a:off x="0" y="1040209"/>
          <a:ext cx="10515600" cy="0"/>
        </a:xfrm>
        <a:prstGeom prst="line">
          <a:avLst/>
        </a:prstGeom>
        <a:solidFill>
          <a:schemeClr val="accent2">
            <a:hueOff val="513251"/>
            <a:satOff val="-1692"/>
            <a:lumOff val="588"/>
            <a:alphaOff val="0"/>
          </a:schemeClr>
        </a:solidFill>
        <a:ln w="12700" cap="flat" cmpd="sng" algn="ctr">
          <a:solidFill>
            <a:schemeClr val="accent2">
              <a:hueOff val="513251"/>
              <a:satOff val="-1692"/>
              <a:lumOff val="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EC1D4B-A943-CC4C-AC22-6202C2283D07}">
      <dsp:nvSpPr>
        <dsp:cNvPr id="0" name=""/>
        <dsp:cNvSpPr/>
      </dsp:nvSpPr>
      <dsp:spPr>
        <a:xfrm>
          <a:off x="0" y="1040209"/>
          <a:ext cx="10515600" cy="10402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RMSE : 1031.125</a:t>
          </a:r>
        </a:p>
      </dsp:txBody>
      <dsp:txXfrm>
        <a:off x="0" y="1040209"/>
        <a:ext cx="10515600" cy="1040209"/>
      </dsp:txXfrm>
    </dsp:sp>
    <dsp:sp modelId="{7D7A2C65-8822-6446-8A1E-1844D6392952}">
      <dsp:nvSpPr>
        <dsp:cNvPr id="0" name=""/>
        <dsp:cNvSpPr/>
      </dsp:nvSpPr>
      <dsp:spPr>
        <a:xfrm>
          <a:off x="0" y="2080418"/>
          <a:ext cx="10515600" cy="0"/>
        </a:xfrm>
        <a:prstGeom prst="line">
          <a:avLst/>
        </a:prstGeom>
        <a:solidFill>
          <a:schemeClr val="accent2">
            <a:hueOff val="1026502"/>
            <a:satOff val="-3383"/>
            <a:lumOff val="1176"/>
            <a:alphaOff val="0"/>
          </a:schemeClr>
        </a:solidFill>
        <a:ln w="12700" cap="flat" cmpd="sng" algn="ctr">
          <a:solidFill>
            <a:schemeClr val="accent2">
              <a:hueOff val="1026502"/>
              <a:satOff val="-3383"/>
              <a:lumOff val="11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75ED83-99E4-B64F-9F82-79169B08D70B}">
      <dsp:nvSpPr>
        <dsp:cNvPr id="0" name=""/>
        <dsp:cNvSpPr/>
      </dsp:nvSpPr>
      <dsp:spPr>
        <a:xfrm>
          <a:off x="0" y="2080418"/>
          <a:ext cx="10515600" cy="10402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Attrition: K Nearest Neighbor</a:t>
          </a:r>
        </a:p>
      </dsp:txBody>
      <dsp:txXfrm>
        <a:off x="0" y="2080418"/>
        <a:ext cx="10515600" cy="1040209"/>
      </dsp:txXfrm>
    </dsp:sp>
    <dsp:sp modelId="{6D28F777-F812-494A-8F14-6E07FECC1D1B}">
      <dsp:nvSpPr>
        <dsp:cNvPr id="0" name=""/>
        <dsp:cNvSpPr/>
      </dsp:nvSpPr>
      <dsp:spPr>
        <a:xfrm>
          <a:off x="0" y="3120627"/>
          <a:ext cx="10515600" cy="0"/>
        </a:xfrm>
        <a:prstGeom prst="line">
          <a:avLst/>
        </a:prstGeom>
        <a:solidFill>
          <a:schemeClr val="accent2">
            <a:hueOff val="1539752"/>
            <a:satOff val="-5075"/>
            <a:lumOff val="1764"/>
            <a:alphaOff val="0"/>
          </a:schemeClr>
        </a:solidFill>
        <a:ln w="12700" cap="flat" cmpd="sng" algn="ctr">
          <a:solidFill>
            <a:schemeClr val="accent2">
              <a:hueOff val="1539752"/>
              <a:satOff val="-5075"/>
              <a:lumOff val="17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1E6865-124B-834A-B2A8-19D9DF867597}">
      <dsp:nvSpPr>
        <dsp:cNvPr id="0" name=""/>
        <dsp:cNvSpPr/>
      </dsp:nvSpPr>
      <dsp:spPr>
        <a:xfrm>
          <a:off x="0" y="3120627"/>
          <a:ext cx="10515600" cy="10402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Accuracy: 0.8448, Sensitivity: 0.8521, Specificity: 0.60.</a:t>
          </a:r>
        </a:p>
      </dsp:txBody>
      <dsp:txXfrm>
        <a:off x="0" y="3120627"/>
        <a:ext cx="10515600" cy="10402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16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55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3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84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194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55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31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248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44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37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92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47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3/13/20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40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1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3B7BB51-92B8-4089-8DAB-1202A4D1C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/>
            <a:ahLst/>
            <a:cxnLst/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C777BBD-C42C-46C6-8D2D-BD2F9613D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0A2E9A-1B1E-4DC6-BE73-07FB4B89D0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20" name="Graphic 1">
            <a:extLst>
              <a:ext uri="{FF2B5EF4-FFF2-40B4-BE49-F238E27FC236}">
                <a16:creationId xmlns:a16="http://schemas.microsoft.com/office/drawing/2014/main" id="{721F817A-BF7E-440D-B296-66D86EDB0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>
              <a:alpha val="89000"/>
            </a:schemeClr>
          </a:solidFill>
          <a:ln w="32707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E4CA4-8525-F04F-B57E-62F6301A4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376" y="1720079"/>
            <a:ext cx="5861106" cy="14060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IBM People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474C84-AB59-9F48-916B-5423FB6A1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4374" y="3315553"/>
            <a:ext cx="5861107" cy="1868697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000"/>
              <a:t>Attrition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000"/>
              <a:t>Monthly Income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000"/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000"/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000"/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000"/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000"/>
              <a:t>Yusi, Zhang</a:t>
            </a:r>
          </a:p>
        </p:txBody>
      </p:sp>
    </p:spTree>
    <p:extLst>
      <p:ext uri="{BB962C8B-B14F-4D97-AF65-F5344CB8AC3E}">
        <p14:creationId xmlns:p14="http://schemas.microsoft.com/office/powerpoint/2010/main" val="31483877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34134-D509-AD4D-B18C-435B7921D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49B4E-F3E2-D44A-82A1-03B4D9CA2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attrition, we need to focus on the candidates with “Yes” to overtime is more likely to leave.</a:t>
            </a:r>
          </a:p>
          <a:p>
            <a:r>
              <a:rPr lang="en-US" dirty="0"/>
              <a:t>Job roles is playing a big factor to attrition, sale reps are more likely to leave, but research employees are more likely will stay.</a:t>
            </a:r>
          </a:p>
          <a:p>
            <a:r>
              <a:rPr lang="en-US" dirty="0"/>
              <a:t>Candidates will have a lot of business travel are more likely to leave.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088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08953E74-D241-4DDF-8508-F0365EA13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1">
            <a:extLst>
              <a:ext uri="{FF2B5EF4-FFF2-40B4-BE49-F238E27FC236}">
                <a16:creationId xmlns:a16="http://schemas.microsoft.com/office/drawing/2014/main" id="{5C3C901A-B2F4-4A3C-BCDD-7C8D587EC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2371134"/>
          </a:xfrm>
          <a:custGeom>
            <a:avLst/>
            <a:gdLst>
              <a:gd name="connsiteX0" fmla="*/ 0 w 12192000"/>
              <a:gd name="connsiteY0" fmla="*/ 0 h 2515690"/>
              <a:gd name="connsiteX1" fmla="*/ 170442 w 12192000"/>
              <a:gd name="connsiteY1" fmla="*/ 96074 h 2515690"/>
              <a:gd name="connsiteX2" fmla="*/ 424739 w 12192000"/>
              <a:gd name="connsiteY2" fmla="*/ 224865 h 2515690"/>
              <a:gd name="connsiteX3" fmla="*/ 748273 w 12192000"/>
              <a:gd name="connsiteY3" fmla="*/ 373939 h 2515690"/>
              <a:gd name="connsiteX4" fmla="*/ 1037058 w 12192000"/>
              <a:gd name="connsiteY4" fmla="*/ 499994 h 2515690"/>
              <a:gd name="connsiteX5" fmla="*/ 1101312 w 12192000"/>
              <a:gd name="connsiteY5" fmla="*/ 428540 h 2515690"/>
              <a:gd name="connsiteX6" fmla="*/ 1367071 w 12192000"/>
              <a:gd name="connsiteY6" fmla="*/ 516118 h 2515690"/>
              <a:gd name="connsiteX7" fmla="*/ 2189943 w 12192000"/>
              <a:gd name="connsiteY7" fmla="*/ 794533 h 2515690"/>
              <a:gd name="connsiteX8" fmla="*/ 2390329 w 12192000"/>
              <a:gd name="connsiteY8" fmla="*/ 920897 h 2515690"/>
              <a:gd name="connsiteX9" fmla="*/ 2459570 w 12192000"/>
              <a:gd name="connsiteY9" fmla="*/ 983740 h 2515690"/>
              <a:gd name="connsiteX10" fmla="*/ 2503252 w 12192000"/>
              <a:gd name="connsiteY10" fmla="*/ 1000151 h 2515690"/>
              <a:gd name="connsiteX11" fmla="*/ 2503252 w 12192000"/>
              <a:gd name="connsiteY11" fmla="*/ 1008273 h 2515690"/>
              <a:gd name="connsiteX12" fmla="*/ 2511191 w 12192000"/>
              <a:gd name="connsiteY12" fmla="*/ 1009499 h 2515690"/>
              <a:gd name="connsiteX13" fmla="*/ 2565029 w 12192000"/>
              <a:gd name="connsiteY13" fmla="*/ 1015977 h 2515690"/>
              <a:gd name="connsiteX14" fmla="*/ 2593745 w 12192000"/>
              <a:gd name="connsiteY14" fmla="*/ 1019963 h 2515690"/>
              <a:gd name="connsiteX15" fmla="*/ 2591015 w 12192000"/>
              <a:gd name="connsiteY15" fmla="*/ 1019651 h 2515690"/>
              <a:gd name="connsiteX16" fmla="*/ 2590137 w 12192000"/>
              <a:gd name="connsiteY16" fmla="*/ 1019549 h 2515690"/>
              <a:gd name="connsiteX17" fmla="*/ 2589021 w 12192000"/>
              <a:gd name="connsiteY17" fmla="*/ 1019424 h 2515690"/>
              <a:gd name="connsiteX18" fmla="*/ 2591015 w 12192000"/>
              <a:gd name="connsiteY18" fmla="*/ 1019651 h 2515690"/>
              <a:gd name="connsiteX19" fmla="*/ 2602385 w 12192000"/>
              <a:gd name="connsiteY19" fmla="*/ 1020975 h 2515690"/>
              <a:gd name="connsiteX20" fmla="*/ 2614445 w 12192000"/>
              <a:gd name="connsiteY20" fmla="*/ 1022389 h 2515690"/>
              <a:gd name="connsiteX21" fmla="*/ 2614445 w 12192000"/>
              <a:gd name="connsiteY21" fmla="*/ 1020966 h 2515690"/>
              <a:gd name="connsiteX22" fmla="*/ 2676661 w 12192000"/>
              <a:gd name="connsiteY22" fmla="*/ 1029355 h 2515690"/>
              <a:gd name="connsiteX23" fmla="*/ 2788597 w 12192000"/>
              <a:gd name="connsiteY23" fmla="*/ 1048926 h 2515690"/>
              <a:gd name="connsiteX24" fmla="*/ 2812742 w 12192000"/>
              <a:gd name="connsiteY24" fmla="*/ 1057667 h 2515690"/>
              <a:gd name="connsiteX25" fmla="*/ 2970201 w 12192000"/>
              <a:gd name="connsiteY25" fmla="*/ 949091 h 2515690"/>
              <a:gd name="connsiteX26" fmla="*/ 3030610 w 12192000"/>
              <a:gd name="connsiteY26" fmla="*/ 1049340 h 2515690"/>
              <a:gd name="connsiteX27" fmla="*/ 3058913 w 12192000"/>
              <a:gd name="connsiteY27" fmla="*/ 1048085 h 2515690"/>
              <a:gd name="connsiteX28" fmla="*/ 3072697 w 12192000"/>
              <a:gd name="connsiteY28" fmla="*/ 1045316 h 2515690"/>
              <a:gd name="connsiteX29" fmla="*/ 3083305 w 12192000"/>
              <a:gd name="connsiteY29" fmla="*/ 1040550 h 2515690"/>
              <a:gd name="connsiteX30" fmla="*/ 3125603 w 12192000"/>
              <a:gd name="connsiteY30" fmla="*/ 1004583 h 2515690"/>
              <a:gd name="connsiteX31" fmla="*/ 3385106 w 12192000"/>
              <a:gd name="connsiteY31" fmla="*/ 1042233 h 2515690"/>
              <a:gd name="connsiteX32" fmla="*/ 3424945 w 12192000"/>
              <a:gd name="connsiteY32" fmla="*/ 1065268 h 2515690"/>
              <a:gd name="connsiteX33" fmla="*/ 3436948 w 12192000"/>
              <a:gd name="connsiteY33" fmla="*/ 1068018 h 2515690"/>
              <a:gd name="connsiteX34" fmla="*/ 3466714 w 12192000"/>
              <a:gd name="connsiteY34" fmla="*/ 1063419 h 2515690"/>
              <a:gd name="connsiteX35" fmla="*/ 3550909 w 12192000"/>
              <a:gd name="connsiteY35" fmla="*/ 1044511 h 2515690"/>
              <a:gd name="connsiteX36" fmla="*/ 3555900 w 12192000"/>
              <a:gd name="connsiteY36" fmla="*/ 1041996 h 2515690"/>
              <a:gd name="connsiteX37" fmla="*/ 3625978 w 12192000"/>
              <a:gd name="connsiteY37" fmla="*/ 1023459 h 2515690"/>
              <a:gd name="connsiteX38" fmla="*/ 3632465 w 12192000"/>
              <a:gd name="connsiteY38" fmla="*/ 1023522 h 2515690"/>
              <a:gd name="connsiteX39" fmla="*/ 3649063 w 12192000"/>
              <a:gd name="connsiteY39" fmla="*/ 1018726 h 2515690"/>
              <a:gd name="connsiteX40" fmla="*/ 3805954 w 12192000"/>
              <a:gd name="connsiteY40" fmla="*/ 917517 h 2515690"/>
              <a:gd name="connsiteX41" fmla="*/ 4020506 w 12192000"/>
              <a:gd name="connsiteY41" fmla="*/ 816231 h 2515690"/>
              <a:gd name="connsiteX42" fmla="*/ 4233682 w 12192000"/>
              <a:gd name="connsiteY42" fmla="*/ 799511 h 2515690"/>
              <a:gd name="connsiteX43" fmla="*/ 4306552 w 12192000"/>
              <a:gd name="connsiteY43" fmla="*/ 610207 h 2515690"/>
              <a:gd name="connsiteX44" fmla="*/ 4816604 w 12192000"/>
              <a:gd name="connsiteY44" fmla="*/ 773163 h 2515690"/>
              <a:gd name="connsiteX45" fmla="*/ 4916502 w 12192000"/>
              <a:gd name="connsiteY45" fmla="*/ 788104 h 2515690"/>
              <a:gd name="connsiteX46" fmla="*/ 5224415 w 12192000"/>
              <a:gd name="connsiteY46" fmla="*/ 674418 h 2515690"/>
              <a:gd name="connsiteX47" fmla="*/ 5274077 w 12192000"/>
              <a:gd name="connsiteY47" fmla="*/ 655978 h 2515690"/>
              <a:gd name="connsiteX48" fmla="*/ 5371217 w 12192000"/>
              <a:gd name="connsiteY48" fmla="*/ 614372 h 2515690"/>
              <a:gd name="connsiteX49" fmla="*/ 5364523 w 12192000"/>
              <a:gd name="connsiteY49" fmla="*/ 502501 h 2515690"/>
              <a:gd name="connsiteX50" fmla="*/ 5457871 w 12192000"/>
              <a:gd name="connsiteY50" fmla="*/ 558285 h 2515690"/>
              <a:gd name="connsiteX51" fmla="*/ 5750580 w 12192000"/>
              <a:gd name="connsiteY51" fmla="*/ 663503 h 2515690"/>
              <a:gd name="connsiteX52" fmla="*/ 5976618 w 12192000"/>
              <a:gd name="connsiteY52" fmla="*/ 582652 h 2515690"/>
              <a:gd name="connsiteX53" fmla="*/ 6009346 w 12192000"/>
              <a:gd name="connsiteY53" fmla="*/ 559470 h 2515690"/>
              <a:gd name="connsiteX54" fmla="*/ 6069735 w 12192000"/>
              <a:gd name="connsiteY54" fmla="*/ 587803 h 2515690"/>
              <a:gd name="connsiteX55" fmla="*/ 6270319 w 12192000"/>
              <a:gd name="connsiteY55" fmla="*/ 643982 h 2515690"/>
              <a:gd name="connsiteX56" fmla="*/ 6406781 w 12192000"/>
              <a:gd name="connsiteY56" fmla="*/ 672327 h 2515690"/>
              <a:gd name="connsiteX57" fmla="*/ 6469508 w 12192000"/>
              <a:gd name="connsiteY57" fmla="*/ 708574 h 2515690"/>
              <a:gd name="connsiteX58" fmla="*/ 6515869 w 12192000"/>
              <a:gd name="connsiteY58" fmla="*/ 715738 h 2515690"/>
              <a:gd name="connsiteX59" fmla="*/ 6725938 w 12192000"/>
              <a:gd name="connsiteY59" fmla="*/ 691128 h 2515690"/>
              <a:gd name="connsiteX60" fmla="*/ 6778240 w 12192000"/>
              <a:gd name="connsiteY60" fmla="*/ 678998 h 2515690"/>
              <a:gd name="connsiteX61" fmla="*/ 6806944 w 12192000"/>
              <a:gd name="connsiteY61" fmla="*/ 646178 h 2515690"/>
              <a:gd name="connsiteX62" fmla="*/ 6830632 w 12192000"/>
              <a:gd name="connsiteY62" fmla="*/ 633915 h 2515690"/>
              <a:gd name="connsiteX63" fmla="*/ 6858072 w 12192000"/>
              <a:gd name="connsiteY63" fmla="*/ 646178 h 2515690"/>
              <a:gd name="connsiteX64" fmla="*/ 6891322 w 12192000"/>
              <a:gd name="connsiteY64" fmla="*/ 678998 h 2515690"/>
              <a:gd name="connsiteX65" fmla="*/ 6951905 w 12192000"/>
              <a:gd name="connsiteY65" fmla="*/ 691128 h 2515690"/>
              <a:gd name="connsiteX66" fmla="*/ 7195246 w 12192000"/>
              <a:gd name="connsiteY66" fmla="*/ 715738 h 2515690"/>
              <a:gd name="connsiteX67" fmla="*/ 7248949 w 12192000"/>
              <a:gd name="connsiteY67" fmla="*/ 708574 h 2515690"/>
              <a:gd name="connsiteX68" fmla="*/ 7321609 w 12192000"/>
              <a:gd name="connsiteY68" fmla="*/ 672327 h 2515690"/>
              <a:gd name="connsiteX69" fmla="*/ 7479684 w 12192000"/>
              <a:gd name="connsiteY69" fmla="*/ 643982 h 2515690"/>
              <a:gd name="connsiteX70" fmla="*/ 7712035 w 12192000"/>
              <a:gd name="connsiteY70" fmla="*/ 587803 h 2515690"/>
              <a:gd name="connsiteX71" fmla="*/ 7781987 w 12192000"/>
              <a:gd name="connsiteY71" fmla="*/ 559470 h 2515690"/>
              <a:gd name="connsiteX72" fmla="*/ 7819900 w 12192000"/>
              <a:gd name="connsiteY72" fmla="*/ 582652 h 2515690"/>
              <a:gd name="connsiteX73" fmla="*/ 8081736 w 12192000"/>
              <a:gd name="connsiteY73" fmla="*/ 663503 h 2515690"/>
              <a:gd name="connsiteX74" fmla="*/ 8420801 w 12192000"/>
              <a:gd name="connsiteY74" fmla="*/ 558285 h 2515690"/>
              <a:gd name="connsiteX75" fmla="*/ 8528933 w 12192000"/>
              <a:gd name="connsiteY75" fmla="*/ 502501 h 2515690"/>
              <a:gd name="connsiteX76" fmla="*/ 8521178 w 12192000"/>
              <a:gd name="connsiteY76" fmla="*/ 614372 h 2515690"/>
              <a:gd name="connsiteX77" fmla="*/ 8633702 w 12192000"/>
              <a:gd name="connsiteY77" fmla="*/ 655978 h 2515690"/>
              <a:gd name="connsiteX78" fmla="*/ 8691231 w 12192000"/>
              <a:gd name="connsiteY78" fmla="*/ 674418 h 2515690"/>
              <a:gd name="connsiteX79" fmla="*/ 9047908 w 12192000"/>
              <a:gd name="connsiteY79" fmla="*/ 788104 h 2515690"/>
              <a:gd name="connsiteX80" fmla="*/ 9163628 w 12192000"/>
              <a:gd name="connsiteY80" fmla="*/ 773163 h 2515690"/>
              <a:gd name="connsiteX81" fmla="*/ 9754459 w 12192000"/>
              <a:gd name="connsiteY81" fmla="*/ 610207 h 2515690"/>
              <a:gd name="connsiteX82" fmla="*/ 9838868 w 12192000"/>
              <a:gd name="connsiteY82" fmla="*/ 799511 h 2515690"/>
              <a:gd name="connsiteX83" fmla="*/ 10085808 w 12192000"/>
              <a:gd name="connsiteY83" fmla="*/ 816231 h 2515690"/>
              <a:gd name="connsiteX84" fmla="*/ 10334338 w 12192000"/>
              <a:gd name="connsiteY84" fmla="*/ 917517 h 2515690"/>
              <a:gd name="connsiteX85" fmla="*/ 10516076 w 12192000"/>
              <a:gd name="connsiteY85" fmla="*/ 1018726 h 2515690"/>
              <a:gd name="connsiteX86" fmla="*/ 10535302 w 12192000"/>
              <a:gd name="connsiteY86" fmla="*/ 1023522 h 2515690"/>
              <a:gd name="connsiteX87" fmla="*/ 10542819 w 12192000"/>
              <a:gd name="connsiteY87" fmla="*/ 1023458 h 2515690"/>
              <a:gd name="connsiteX88" fmla="*/ 10623994 w 12192000"/>
              <a:gd name="connsiteY88" fmla="*/ 1041996 h 2515690"/>
              <a:gd name="connsiteX89" fmla="*/ 10629774 w 12192000"/>
              <a:gd name="connsiteY89" fmla="*/ 1044511 h 2515690"/>
              <a:gd name="connsiteX90" fmla="*/ 10727305 w 12192000"/>
              <a:gd name="connsiteY90" fmla="*/ 1063419 h 2515690"/>
              <a:gd name="connsiteX91" fmla="*/ 10761785 w 12192000"/>
              <a:gd name="connsiteY91" fmla="*/ 1068017 h 2515690"/>
              <a:gd name="connsiteX92" fmla="*/ 10775688 w 12192000"/>
              <a:gd name="connsiteY92" fmla="*/ 1065268 h 2515690"/>
              <a:gd name="connsiteX93" fmla="*/ 10821837 w 12192000"/>
              <a:gd name="connsiteY93" fmla="*/ 1042232 h 2515690"/>
              <a:gd name="connsiteX94" fmla="*/ 11122438 w 12192000"/>
              <a:gd name="connsiteY94" fmla="*/ 1004583 h 2515690"/>
              <a:gd name="connsiteX95" fmla="*/ 11171433 w 12192000"/>
              <a:gd name="connsiteY95" fmla="*/ 1040550 h 2515690"/>
              <a:gd name="connsiteX96" fmla="*/ 11183724 w 12192000"/>
              <a:gd name="connsiteY96" fmla="*/ 1045316 h 2515690"/>
              <a:gd name="connsiteX97" fmla="*/ 11199690 w 12192000"/>
              <a:gd name="connsiteY97" fmla="*/ 1048085 h 2515690"/>
              <a:gd name="connsiteX98" fmla="*/ 11232475 w 12192000"/>
              <a:gd name="connsiteY98" fmla="*/ 1049340 h 2515690"/>
              <a:gd name="connsiteX99" fmla="*/ 11302451 w 12192000"/>
              <a:gd name="connsiteY99" fmla="*/ 949091 h 2515690"/>
              <a:gd name="connsiteX100" fmla="*/ 11484849 w 12192000"/>
              <a:gd name="connsiteY100" fmla="*/ 1057667 h 2515690"/>
              <a:gd name="connsiteX101" fmla="*/ 11512818 w 12192000"/>
              <a:gd name="connsiteY101" fmla="*/ 1048926 h 2515690"/>
              <a:gd name="connsiteX102" fmla="*/ 11642481 w 12192000"/>
              <a:gd name="connsiteY102" fmla="*/ 1029355 h 2515690"/>
              <a:gd name="connsiteX103" fmla="*/ 11714551 w 12192000"/>
              <a:gd name="connsiteY103" fmla="*/ 1020966 h 2515690"/>
              <a:gd name="connsiteX104" fmla="*/ 11714551 w 12192000"/>
              <a:gd name="connsiteY104" fmla="*/ 1022389 h 2515690"/>
              <a:gd name="connsiteX105" fmla="*/ 11728519 w 12192000"/>
              <a:gd name="connsiteY105" fmla="*/ 1020975 h 2515690"/>
              <a:gd name="connsiteX106" fmla="*/ 11741691 w 12192000"/>
              <a:gd name="connsiteY106" fmla="*/ 1019651 h 2515690"/>
              <a:gd name="connsiteX107" fmla="*/ 11743999 w 12192000"/>
              <a:gd name="connsiteY107" fmla="*/ 1019424 h 2515690"/>
              <a:gd name="connsiteX108" fmla="*/ 11742709 w 12192000"/>
              <a:gd name="connsiteY108" fmla="*/ 1019549 h 2515690"/>
              <a:gd name="connsiteX109" fmla="*/ 11741691 w 12192000"/>
              <a:gd name="connsiteY109" fmla="*/ 1019651 h 2515690"/>
              <a:gd name="connsiteX110" fmla="*/ 11738529 w 12192000"/>
              <a:gd name="connsiteY110" fmla="*/ 1019963 h 2515690"/>
              <a:gd name="connsiteX111" fmla="*/ 11771791 w 12192000"/>
              <a:gd name="connsiteY111" fmla="*/ 1015977 h 2515690"/>
              <a:gd name="connsiteX112" fmla="*/ 11834157 w 12192000"/>
              <a:gd name="connsiteY112" fmla="*/ 1009499 h 2515690"/>
              <a:gd name="connsiteX113" fmla="*/ 11843354 w 12192000"/>
              <a:gd name="connsiteY113" fmla="*/ 1008273 h 2515690"/>
              <a:gd name="connsiteX114" fmla="*/ 11843354 w 12192000"/>
              <a:gd name="connsiteY114" fmla="*/ 1000151 h 2515690"/>
              <a:gd name="connsiteX115" fmla="*/ 11893955 w 12192000"/>
              <a:gd name="connsiteY115" fmla="*/ 983740 h 2515690"/>
              <a:gd name="connsiteX116" fmla="*/ 11974160 w 12192000"/>
              <a:gd name="connsiteY116" fmla="*/ 920897 h 2515690"/>
              <a:gd name="connsiteX117" fmla="*/ 12143531 w 12192000"/>
              <a:gd name="connsiteY117" fmla="*/ 823664 h 2515690"/>
              <a:gd name="connsiteX118" fmla="*/ 12192000 w 12192000"/>
              <a:gd name="connsiteY118" fmla="*/ 801163 h 2515690"/>
              <a:gd name="connsiteX119" fmla="*/ 12192000 w 12192000"/>
              <a:gd name="connsiteY119" fmla="*/ 2515690 h 2515690"/>
              <a:gd name="connsiteX120" fmla="*/ 0 w 12192000"/>
              <a:gd name="connsiteY120" fmla="*/ 2515690 h 2515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12192000" h="2515690">
                <a:moveTo>
                  <a:pt x="0" y="0"/>
                </a:moveTo>
                <a:lnTo>
                  <a:pt x="170442" y="96074"/>
                </a:lnTo>
                <a:cubicBezTo>
                  <a:pt x="323315" y="179510"/>
                  <a:pt x="418777" y="223899"/>
                  <a:pt x="424739" y="224865"/>
                </a:cubicBezTo>
                <a:cubicBezTo>
                  <a:pt x="573781" y="248496"/>
                  <a:pt x="654649" y="314572"/>
                  <a:pt x="748273" y="373939"/>
                </a:cubicBezTo>
                <a:cubicBezTo>
                  <a:pt x="830321" y="425631"/>
                  <a:pt x="917271" y="480784"/>
                  <a:pt x="1037058" y="499994"/>
                </a:cubicBezTo>
                <a:cubicBezTo>
                  <a:pt x="1195925" y="525362"/>
                  <a:pt x="1048105" y="445478"/>
                  <a:pt x="1101312" y="428540"/>
                </a:cubicBezTo>
                <a:cubicBezTo>
                  <a:pt x="1188473" y="458169"/>
                  <a:pt x="1274625" y="505369"/>
                  <a:pt x="1367071" y="516118"/>
                </a:cubicBezTo>
                <a:cubicBezTo>
                  <a:pt x="1701323" y="554463"/>
                  <a:pt x="1964451" y="648887"/>
                  <a:pt x="2189943" y="794533"/>
                </a:cubicBezTo>
                <a:cubicBezTo>
                  <a:pt x="2255082" y="836300"/>
                  <a:pt x="2357481" y="862342"/>
                  <a:pt x="2390329" y="920897"/>
                </a:cubicBezTo>
                <a:cubicBezTo>
                  <a:pt x="2406050" y="949359"/>
                  <a:pt x="2430126" y="969285"/>
                  <a:pt x="2459570" y="983740"/>
                </a:cubicBezTo>
                <a:lnTo>
                  <a:pt x="2503252" y="1000151"/>
                </a:lnTo>
                <a:lnTo>
                  <a:pt x="2503252" y="1008273"/>
                </a:lnTo>
                <a:lnTo>
                  <a:pt x="2511191" y="1009499"/>
                </a:lnTo>
                <a:cubicBezTo>
                  <a:pt x="2529847" y="1011974"/>
                  <a:pt x="2562849" y="1015701"/>
                  <a:pt x="2565029" y="1015977"/>
                </a:cubicBezTo>
                <a:cubicBezTo>
                  <a:pt x="2610845" y="1021778"/>
                  <a:pt x="2601577" y="1020837"/>
                  <a:pt x="2593745" y="1019963"/>
                </a:cubicBezTo>
                <a:lnTo>
                  <a:pt x="2591015" y="1019651"/>
                </a:lnTo>
                <a:lnTo>
                  <a:pt x="2590137" y="1019549"/>
                </a:lnTo>
                <a:cubicBezTo>
                  <a:pt x="2588203" y="1019326"/>
                  <a:pt x="2588125" y="1019321"/>
                  <a:pt x="2589021" y="1019424"/>
                </a:cubicBezTo>
                <a:lnTo>
                  <a:pt x="2591015" y="1019651"/>
                </a:lnTo>
                <a:lnTo>
                  <a:pt x="2602385" y="1020975"/>
                </a:lnTo>
                <a:lnTo>
                  <a:pt x="2614445" y="1022389"/>
                </a:lnTo>
                <a:lnTo>
                  <a:pt x="2614445" y="1020966"/>
                </a:lnTo>
                <a:lnTo>
                  <a:pt x="2676661" y="1029355"/>
                </a:lnTo>
                <a:cubicBezTo>
                  <a:pt x="2715592" y="1034194"/>
                  <a:pt x="2753901" y="1039695"/>
                  <a:pt x="2788597" y="1048926"/>
                </a:cubicBezTo>
                <a:lnTo>
                  <a:pt x="2812742" y="1057667"/>
                </a:lnTo>
                <a:lnTo>
                  <a:pt x="2970201" y="949091"/>
                </a:lnTo>
                <a:cubicBezTo>
                  <a:pt x="3052785" y="982961"/>
                  <a:pt x="2996105" y="1020057"/>
                  <a:pt x="3030610" y="1049340"/>
                </a:cubicBezTo>
                <a:cubicBezTo>
                  <a:pt x="3039005" y="1048442"/>
                  <a:pt x="3049621" y="1048500"/>
                  <a:pt x="3058913" y="1048085"/>
                </a:cubicBezTo>
                <a:lnTo>
                  <a:pt x="3072697" y="1045316"/>
                </a:lnTo>
                <a:lnTo>
                  <a:pt x="3083305" y="1040550"/>
                </a:lnTo>
                <a:lnTo>
                  <a:pt x="3125603" y="1004583"/>
                </a:lnTo>
                <a:cubicBezTo>
                  <a:pt x="3221669" y="925596"/>
                  <a:pt x="3242489" y="937564"/>
                  <a:pt x="3385106" y="1042233"/>
                </a:cubicBezTo>
                <a:cubicBezTo>
                  <a:pt x="3399403" y="1052670"/>
                  <a:pt x="3412529" y="1060209"/>
                  <a:pt x="3424945" y="1065268"/>
                </a:cubicBezTo>
                <a:lnTo>
                  <a:pt x="3436948" y="1068018"/>
                </a:lnTo>
                <a:lnTo>
                  <a:pt x="3466714" y="1063419"/>
                </a:lnTo>
                <a:lnTo>
                  <a:pt x="3550909" y="1044511"/>
                </a:lnTo>
                <a:lnTo>
                  <a:pt x="3555900" y="1041996"/>
                </a:lnTo>
                <a:cubicBezTo>
                  <a:pt x="3573827" y="1033454"/>
                  <a:pt x="3594382" y="1025941"/>
                  <a:pt x="3625978" y="1023459"/>
                </a:cubicBezTo>
                <a:lnTo>
                  <a:pt x="3632465" y="1023522"/>
                </a:lnTo>
                <a:lnTo>
                  <a:pt x="3649063" y="1018726"/>
                </a:lnTo>
                <a:cubicBezTo>
                  <a:pt x="3741849" y="989371"/>
                  <a:pt x="3810578" y="953657"/>
                  <a:pt x="3805954" y="917517"/>
                </a:cubicBezTo>
                <a:cubicBezTo>
                  <a:pt x="4031729" y="953901"/>
                  <a:pt x="4031729" y="953901"/>
                  <a:pt x="4020506" y="816231"/>
                </a:cubicBezTo>
                <a:cubicBezTo>
                  <a:pt x="4171643" y="865324"/>
                  <a:pt x="4206308" y="864422"/>
                  <a:pt x="4233682" y="799511"/>
                </a:cubicBezTo>
                <a:cubicBezTo>
                  <a:pt x="4260226" y="737017"/>
                  <a:pt x="4254728" y="668575"/>
                  <a:pt x="4306552" y="610207"/>
                </a:cubicBezTo>
                <a:cubicBezTo>
                  <a:pt x="4495313" y="657923"/>
                  <a:pt x="4699922" y="667347"/>
                  <a:pt x="4816604" y="773163"/>
                </a:cubicBezTo>
                <a:cubicBezTo>
                  <a:pt x="4834734" y="789836"/>
                  <a:pt x="4890507" y="799946"/>
                  <a:pt x="4916502" y="788104"/>
                </a:cubicBezTo>
                <a:cubicBezTo>
                  <a:pt x="5013526" y="746101"/>
                  <a:pt x="5238129" y="796871"/>
                  <a:pt x="5224415" y="674418"/>
                </a:cubicBezTo>
                <a:cubicBezTo>
                  <a:pt x="5223051" y="659300"/>
                  <a:pt x="5240524" y="644890"/>
                  <a:pt x="5274077" y="655978"/>
                </a:cubicBezTo>
                <a:cubicBezTo>
                  <a:pt x="5388582" y="694066"/>
                  <a:pt x="5367022" y="644784"/>
                  <a:pt x="5371217" y="614372"/>
                </a:cubicBezTo>
                <a:cubicBezTo>
                  <a:pt x="5375856" y="577567"/>
                  <a:pt x="5319010" y="537578"/>
                  <a:pt x="5364523" y="502501"/>
                </a:cubicBezTo>
                <a:cubicBezTo>
                  <a:pt x="5425408" y="508891"/>
                  <a:pt x="5433299" y="538191"/>
                  <a:pt x="5457871" y="558285"/>
                </a:cubicBezTo>
                <a:cubicBezTo>
                  <a:pt x="5530352" y="617005"/>
                  <a:pt x="5609566" y="664386"/>
                  <a:pt x="5750580" y="663503"/>
                </a:cubicBezTo>
                <a:cubicBezTo>
                  <a:pt x="5864519" y="662926"/>
                  <a:pt x="5966527" y="666650"/>
                  <a:pt x="5976618" y="582652"/>
                </a:cubicBezTo>
                <a:cubicBezTo>
                  <a:pt x="5978145" y="569455"/>
                  <a:pt x="5990792" y="562346"/>
                  <a:pt x="6009346" y="559470"/>
                </a:cubicBezTo>
                <a:cubicBezTo>
                  <a:pt x="6030639" y="568485"/>
                  <a:pt x="6052592" y="577083"/>
                  <a:pt x="6069735" y="587803"/>
                </a:cubicBezTo>
                <a:cubicBezTo>
                  <a:pt x="6126182" y="623812"/>
                  <a:pt x="6196945" y="634730"/>
                  <a:pt x="6270319" y="643982"/>
                </a:cubicBezTo>
                <a:cubicBezTo>
                  <a:pt x="6317101" y="649940"/>
                  <a:pt x="6363466" y="657107"/>
                  <a:pt x="6406781" y="672327"/>
                </a:cubicBezTo>
                <a:cubicBezTo>
                  <a:pt x="6433586" y="681598"/>
                  <a:pt x="6454928" y="693402"/>
                  <a:pt x="6469508" y="708574"/>
                </a:cubicBezTo>
                <a:cubicBezTo>
                  <a:pt x="6482729" y="721786"/>
                  <a:pt x="6496225" y="725422"/>
                  <a:pt x="6515869" y="715738"/>
                </a:cubicBezTo>
                <a:cubicBezTo>
                  <a:pt x="6572200" y="688353"/>
                  <a:pt x="6639257" y="676241"/>
                  <a:pt x="6725938" y="691128"/>
                </a:cubicBezTo>
                <a:cubicBezTo>
                  <a:pt x="6752109" y="695629"/>
                  <a:pt x="6772625" y="691505"/>
                  <a:pt x="6778240" y="678998"/>
                </a:cubicBezTo>
                <a:cubicBezTo>
                  <a:pt x="6784286" y="665981"/>
                  <a:pt x="6794269" y="655280"/>
                  <a:pt x="6806944" y="646178"/>
                </a:cubicBezTo>
                <a:lnTo>
                  <a:pt x="6830632" y="633915"/>
                </a:lnTo>
                <a:lnTo>
                  <a:pt x="6858072" y="646178"/>
                </a:lnTo>
                <a:cubicBezTo>
                  <a:pt x="6872754" y="655280"/>
                  <a:pt x="6884317" y="665981"/>
                  <a:pt x="6891322" y="678998"/>
                </a:cubicBezTo>
                <a:cubicBezTo>
                  <a:pt x="6897826" y="691505"/>
                  <a:pt x="6921592" y="695629"/>
                  <a:pt x="6951905" y="691128"/>
                </a:cubicBezTo>
                <a:cubicBezTo>
                  <a:pt x="7052317" y="676241"/>
                  <a:pt x="7129994" y="688353"/>
                  <a:pt x="7195246" y="715738"/>
                </a:cubicBezTo>
                <a:cubicBezTo>
                  <a:pt x="7217999" y="725422"/>
                  <a:pt x="7233634" y="721786"/>
                  <a:pt x="7248949" y="708574"/>
                </a:cubicBezTo>
                <a:cubicBezTo>
                  <a:pt x="7265838" y="693402"/>
                  <a:pt x="7290560" y="681598"/>
                  <a:pt x="7321609" y="672327"/>
                </a:cubicBezTo>
                <a:cubicBezTo>
                  <a:pt x="7371785" y="657107"/>
                  <a:pt x="7425493" y="649940"/>
                  <a:pt x="7479684" y="643982"/>
                </a:cubicBezTo>
                <a:cubicBezTo>
                  <a:pt x="7564679" y="634730"/>
                  <a:pt x="7646649" y="623812"/>
                  <a:pt x="7712035" y="587803"/>
                </a:cubicBezTo>
                <a:cubicBezTo>
                  <a:pt x="7731892" y="577083"/>
                  <a:pt x="7757322" y="568485"/>
                  <a:pt x="7781987" y="559470"/>
                </a:cubicBezTo>
                <a:cubicBezTo>
                  <a:pt x="7803481" y="562346"/>
                  <a:pt x="7818130" y="569455"/>
                  <a:pt x="7819900" y="582652"/>
                </a:cubicBezTo>
                <a:cubicBezTo>
                  <a:pt x="7831588" y="666650"/>
                  <a:pt x="7949751" y="662926"/>
                  <a:pt x="8081736" y="663503"/>
                </a:cubicBezTo>
                <a:cubicBezTo>
                  <a:pt x="8245081" y="664386"/>
                  <a:pt x="8336842" y="617005"/>
                  <a:pt x="8420801" y="558285"/>
                </a:cubicBezTo>
                <a:cubicBezTo>
                  <a:pt x="8449265" y="538191"/>
                  <a:pt x="8458404" y="508890"/>
                  <a:pt x="8528933" y="502501"/>
                </a:cubicBezTo>
                <a:cubicBezTo>
                  <a:pt x="8581654" y="537578"/>
                  <a:pt x="8515805" y="577567"/>
                  <a:pt x="8521178" y="614372"/>
                </a:cubicBezTo>
                <a:cubicBezTo>
                  <a:pt x="8526038" y="644784"/>
                  <a:pt x="8501063" y="694066"/>
                  <a:pt x="8633702" y="655978"/>
                </a:cubicBezTo>
                <a:cubicBezTo>
                  <a:pt x="8672570" y="644890"/>
                  <a:pt x="8692811" y="659300"/>
                  <a:pt x="8691231" y="674418"/>
                </a:cubicBezTo>
                <a:cubicBezTo>
                  <a:pt x="8675345" y="796871"/>
                  <a:pt x="8935518" y="746101"/>
                  <a:pt x="9047908" y="788104"/>
                </a:cubicBezTo>
                <a:cubicBezTo>
                  <a:pt x="9078021" y="799946"/>
                  <a:pt x="9142627" y="789836"/>
                  <a:pt x="9163628" y="773163"/>
                </a:cubicBezTo>
                <a:cubicBezTo>
                  <a:pt x="9298789" y="667347"/>
                  <a:pt x="9535801" y="657923"/>
                  <a:pt x="9754459" y="610207"/>
                </a:cubicBezTo>
                <a:cubicBezTo>
                  <a:pt x="9814490" y="668575"/>
                  <a:pt x="9808123" y="737017"/>
                  <a:pt x="9838868" y="799511"/>
                </a:cubicBezTo>
                <a:cubicBezTo>
                  <a:pt x="9870579" y="864422"/>
                  <a:pt x="9910733" y="865324"/>
                  <a:pt x="10085808" y="816231"/>
                </a:cubicBezTo>
                <a:cubicBezTo>
                  <a:pt x="10072804" y="953901"/>
                  <a:pt x="10072804" y="953901"/>
                  <a:pt x="10334338" y="917517"/>
                </a:cubicBezTo>
                <a:cubicBezTo>
                  <a:pt x="10328982" y="953657"/>
                  <a:pt x="10408594" y="989371"/>
                  <a:pt x="10516076" y="1018726"/>
                </a:cubicBezTo>
                <a:lnTo>
                  <a:pt x="10535302" y="1023522"/>
                </a:lnTo>
                <a:lnTo>
                  <a:pt x="10542819" y="1023458"/>
                </a:lnTo>
                <a:cubicBezTo>
                  <a:pt x="10579419" y="1025941"/>
                  <a:pt x="10603227" y="1033454"/>
                  <a:pt x="10623994" y="1041996"/>
                </a:cubicBezTo>
                <a:lnTo>
                  <a:pt x="10629774" y="1044511"/>
                </a:lnTo>
                <a:lnTo>
                  <a:pt x="10727305" y="1063419"/>
                </a:lnTo>
                <a:lnTo>
                  <a:pt x="10761785" y="1068017"/>
                </a:lnTo>
                <a:lnTo>
                  <a:pt x="10775688" y="1065268"/>
                </a:lnTo>
                <a:cubicBezTo>
                  <a:pt x="10790070" y="1060209"/>
                  <a:pt x="10805275" y="1052670"/>
                  <a:pt x="10821837" y="1042232"/>
                </a:cubicBezTo>
                <a:cubicBezTo>
                  <a:pt x="10987041" y="937564"/>
                  <a:pt x="11011156" y="925596"/>
                  <a:pt x="11122438" y="1004583"/>
                </a:cubicBezTo>
                <a:lnTo>
                  <a:pt x="11171433" y="1040550"/>
                </a:lnTo>
                <a:lnTo>
                  <a:pt x="11183724" y="1045316"/>
                </a:lnTo>
                <a:lnTo>
                  <a:pt x="11199690" y="1048085"/>
                </a:lnTo>
                <a:cubicBezTo>
                  <a:pt x="11210452" y="1048499"/>
                  <a:pt x="11222752" y="1048442"/>
                  <a:pt x="11232475" y="1049340"/>
                </a:cubicBezTo>
                <a:cubicBezTo>
                  <a:pt x="11272445" y="1020057"/>
                  <a:pt x="11206789" y="982961"/>
                  <a:pt x="11302451" y="949091"/>
                </a:cubicBezTo>
                <a:lnTo>
                  <a:pt x="11484849" y="1057667"/>
                </a:lnTo>
                <a:lnTo>
                  <a:pt x="11512818" y="1048926"/>
                </a:lnTo>
                <a:cubicBezTo>
                  <a:pt x="11553007" y="1039695"/>
                  <a:pt x="11597385" y="1034194"/>
                  <a:pt x="11642481" y="1029355"/>
                </a:cubicBezTo>
                <a:lnTo>
                  <a:pt x="11714551" y="1020966"/>
                </a:lnTo>
                <a:lnTo>
                  <a:pt x="11714551" y="1022389"/>
                </a:lnTo>
                <a:lnTo>
                  <a:pt x="11728519" y="1020975"/>
                </a:lnTo>
                <a:lnTo>
                  <a:pt x="11741691" y="1019651"/>
                </a:lnTo>
                <a:lnTo>
                  <a:pt x="11743999" y="1019424"/>
                </a:lnTo>
                <a:cubicBezTo>
                  <a:pt x="11745037" y="1019320"/>
                  <a:pt x="11744948" y="1019326"/>
                  <a:pt x="11742709" y="1019549"/>
                </a:cubicBezTo>
                <a:lnTo>
                  <a:pt x="11741691" y="1019651"/>
                </a:lnTo>
                <a:lnTo>
                  <a:pt x="11738529" y="1019963"/>
                </a:lnTo>
                <a:cubicBezTo>
                  <a:pt x="11729455" y="1020837"/>
                  <a:pt x="11718720" y="1021778"/>
                  <a:pt x="11771791" y="1015977"/>
                </a:cubicBezTo>
                <a:cubicBezTo>
                  <a:pt x="11774317" y="1015701"/>
                  <a:pt x="11812546" y="1011974"/>
                  <a:pt x="11834157" y="1009499"/>
                </a:cubicBezTo>
                <a:lnTo>
                  <a:pt x="11843354" y="1008273"/>
                </a:lnTo>
                <a:lnTo>
                  <a:pt x="11843354" y="1000151"/>
                </a:lnTo>
                <a:lnTo>
                  <a:pt x="11893955" y="983740"/>
                </a:lnTo>
                <a:cubicBezTo>
                  <a:pt x="11928061" y="969285"/>
                  <a:pt x="11955951" y="949359"/>
                  <a:pt x="11974160" y="920897"/>
                </a:cubicBezTo>
                <a:cubicBezTo>
                  <a:pt x="12002698" y="876981"/>
                  <a:pt x="12076554" y="851353"/>
                  <a:pt x="12143531" y="823664"/>
                </a:cubicBezTo>
                <a:lnTo>
                  <a:pt x="12192000" y="801163"/>
                </a:lnTo>
                <a:lnTo>
                  <a:pt x="12192000" y="2515690"/>
                </a:lnTo>
                <a:lnTo>
                  <a:pt x="0" y="251569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048A74-6215-0A43-9A2B-FE1EC30B9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Introduction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B43783EF-13FA-4DB9-95F5-03360869EE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8949000"/>
              </p:ext>
            </p:extLst>
          </p:nvPr>
        </p:nvGraphicFramePr>
        <p:xfrm>
          <a:off x="838200" y="2011363"/>
          <a:ext cx="105156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3965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541DB91-0B10-46D9-B34B-7BFF96026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rgbClr val="81AD81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pic>
        <p:nvPicPr>
          <p:cNvPr id="6" name="Picture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055503B0-75EC-D042-889B-8991368C9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58" y="2345623"/>
            <a:ext cx="6511830" cy="39396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F10846-C785-D34C-96A6-71C9F8A98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156" y="365125"/>
            <a:ext cx="5827643" cy="1433433"/>
          </a:xfrm>
        </p:spPr>
        <p:txBody>
          <a:bodyPr anchor="b">
            <a:normAutofit/>
          </a:bodyPr>
          <a:lstStyle/>
          <a:p>
            <a:r>
              <a:rPr lang="en-US"/>
              <a:t>Data Description </a:t>
            </a:r>
            <a:endParaRPr lang="en-US" dirty="0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BEC9D05A-5DFE-43C3-9180-53AE517558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7543953"/>
              </p:ext>
            </p:extLst>
          </p:nvPr>
        </p:nvGraphicFramePr>
        <p:xfrm>
          <a:off x="5526156" y="2055813"/>
          <a:ext cx="5827644" cy="41211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48053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7">
            <a:extLst>
              <a:ext uri="{FF2B5EF4-FFF2-40B4-BE49-F238E27FC236}">
                <a16:creationId xmlns:a16="http://schemas.microsoft.com/office/drawing/2014/main" id="{AB43E7DC-5101-4E7C-ADB5-596311F53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D44801E-D426-4372-9129-ED47EE43C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1B8BCA7A-6464-4C53-A572-89B2B3C2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0976177 w 12192000"/>
              <a:gd name="connsiteY3" fmla="*/ 6858000 h 6858000"/>
              <a:gd name="connsiteX4" fmla="*/ 10997120 w 12192000"/>
              <a:gd name="connsiteY4" fmla="*/ 6851980 h 6858000"/>
              <a:gd name="connsiteX5" fmla="*/ 12094512 w 12192000"/>
              <a:gd name="connsiteY5" fmla="*/ 6315404 h 6858000"/>
              <a:gd name="connsiteX6" fmla="*/ 12191999 w 12192000"/>
              <a:gd name="connsiteY6" fmla="*/ 6239611 h 6858000"/>
              <a:gd name="connsiteX7" fmla="*/ 12191999 w 12192000"/>
              <a:gd name="connsiteY7" fmla="*/ 1104399 h 6858000"/>
              <a:gd name="connsiteX8" fmla="*/ 11979198 w 12192000"/>
              <a:gd name="connsiteY8" fmla="*/ 1051011 h 6858000"/>
              <a:gd name="connsiteX9" fmla="*/ 11742378 w 12192000"/>
              <a:gd name="connsiteY9" fmla="*/ 986227 h 6858000"/>
              <a:gd name="connsiteX10" fmla="*/ 12063968 w 12192000"/>
              <a:gd name="connsiteY10" fmla="*/ 729780 h 6858000"/>
              <a:gd name="connsiteX11" fmla="*/ 11572835 w 12192000"/>
              <a:gd name="connsiteY11" fmla="*/ 670151 h 6858000"/>
              <a:gd name="connsiteX12" fmla="*/ 11524844 w 12192000"/>
              <a:gd name="connsiteY12" fmla="*/ 671946 h 6858000"/>
              <a:gd name="connsiteX13" fmla="*/ 10560518 w 12192000"/>
              <a:gd name="connsiteY13" fmla="*/ 632492 h 6858000"/>
              <a:gd name="connsiteX14" fmla="*/ 9178169 w 12192000"/>
              <a:gd name="connsiteY14" fmla="*/ 501577 h 6858000"/>
              <a:gd name="connsiteX15" fmla="*/ 8033984 w 12192000"/>
              <a:gd name="connsiteY15" fmla="*/ 423121 h 6858000"/>
              <a:gd name="connsiteX16" fmla="*/ 6815795 w 12192000"/>
              <a:gd name="connsiteY16" fmla="*/ 270688 h 6858000"/>
              <a:gd name="connsiteX17" fmla="*/ 6757489 w 12192000"/>
              <a:gd name="connsiteY17" fmla="*/ 260880 h 6858000"/>
              <a:gd name="connsiteX18" fmla="*/ 6703217 w 12192000"/>
              <a:gd name="connsiteY18" fmla="*/ 290416 h 6858000"/>
              <a:gd name="connsiteX19" fmla="*/ 7005521 w 12192000"/>
              <a:gd name="connsiteY19" fmla="*/ 401154 h 6858000"/>
              <a:gd name="connsiteX20" fmla="*/ 6532779 w 12192000"/>
              <a:gd name="connsiteY20" fmla="*/ 342871 h 6858000"/>
              <a:gd name="connsiteX21" fmla="*/ 6524704 w 12192000"/>
              <a:gd name="connsiteY21" fmla="*/ 380529 h 6858000"/>
              <a:gd name="connsiteX22" fmla="*/ 7061587 w 12192000"/>
              <a:gd name="connsiteY22" fmla="*/ 523098 h 6858000"/>
              <a:gd name="connsiteX23" fmla="*/ 7013594 w 12192000"/>
              <a:gd name="connsiteY23" fmla="*/ 545070 h 6858000"/>
              <a:gd name="connsiteX24" fmla="*/ 6728335 w 12192000"/>
              <a:gd name="connsiteY24" fmla="*/ 489924 h 6858000"/>
              <a:gd name="connsiteX25" fmla="*/ 6670923 w 12192000"/>
              <a:gd name="connsiteY25" fmla="*/ 504270 h 6858000"/>
              <a:gd name="connsiteX26" fmla="*/ 6699180 w 12192000"/>
              <a:gd name="connsiteY26" fmla="*/ 571069 h 6858000"/>
              <a:gd name="connsiteX27" fmla="*/ 6822972 w 12192000"/>
              <a:gd name="connsiteY27" fmla="*/ 597073 h 6858000"/>
              <a:gd name="connsiteX28" fmla="*/ 7015839 w 12192000"/>
              <a:gd name="connsiteY28" fmla="*/ 753992 h 6858000"/>
              <a:gd name="connsiteX29" fmla="*/ 6723848 w 12192000"/>
              <a:gd name="connsiteY29" fmla="*/ 735160 h 6858000"/>
              <a:gd name="connsiteX30" fmla="*/ 6672268 w 12192000"/>
              <a:gd name="connsiteY30" fmla="*/ 773268 h 6858000"/>
              <a:gd name="connsiteX31" fmla="*/ 6652532 w 12192000"/>
              <a:gd name="connsiteY31" fmla="*/ 822585 h 6858000"/>
              <a:gd name="connsiteX32" fmla="*/ 6539505 w 12192000"/>
              <a:gd name="connsiteY32" fmla="*/ 863382 h 6858000"/>
              <a:gd name="connsiteX33" fmla="*/ 6717122 w 12192000"/>
              <a:gd name="connsiteY33" fmla="*/ 909114 h 6858000"/>
              <a:gd name="connsiteX34" fmla="*/ 6527397 w 12192000"/>
              <a:gd name="connsiteY34" fmla="*/ 909114 h 6858000"/>
              <a:gd name="connsiteX35" fmla="*/ 6309411 w 12192000"/>
              <a:gd name="connsiteY35" fmla="*/ 877731 h 6858000"/>
              <a:gd name="connsiteX36" fmla="*/ 6077077 w 12192000"/>
              <a:gd name="connsiteY36" fmla="*/ 887593 h 6858000"/>
              <a:gd name="connsiteX37" fmla="*/ 6076642 w 12192000"/>
              <a:gd name="connsiteY37" fmla="*/ 887537 h 6858000"/>
              <a:gd name="connsiteX38" fmla="*/ 6032390 w 12192000"/>
              <a:gd name="connsiteY38" fmla="*/ 898600 h 6858000"/>
              <a:gd name="connsiteX39" fmla="*/ 6008536 w 12192000"/>
              <a:gd name="connsiteY39" fmla="*/ 914503 h 6858000"/>
              <a:gd name="connsiteX40" fmla="*/ 5944926 w 12192000"/>
              <a:gd name="connsiteY40" fmla="*/ 922454 h 6858000"/>
              <a:gd name="connsiteX41" fmla="*/ 5929023 w 12192000"/>
              <a:gd name="connsiteY41" fmla="*/ 954259 h 6858000"/>
              <a:gd name="connsiteX42" fmla="*/ 5938641 w 12192000"/>
              <a:gd name="connsiteY42" fmla="*/ 983356 h 6858000"/>
              <a:gd name="connsiteX43" fmla="*/ 5941380 w 12192000"/>
              <a:gd name="connsiteY43" fmla="*/ 994243 h 6858000"/>
              <a:gd name="connsiteX44" fmla="*/ 6022639 w 12192000"/>
              <a:gd name="connsiteY44" fmla="*/ 1012399 h 6858000"/>
              <a:gd name="connsiteX45" fmla="*/ 6620687 w 12192000"/>
              <a:gd name="connsiteY45" fmla="*/ 1222947 h 6858000"/>
              <a:gd name="connsiteX46" fmla="*/ 6557895 w 12192000"/>
              <a:gd name="connsiteY46" fmla="*/ 1308577 h 6858000"/>
              <a:gd name="connsiteX47" fmla="*/ 6815348 w 12192000"/>
              <a:gd name="connsiteY47" fmla="*/ 1401831 h 6858000"/>
              <a:gd name="connsiteX48" fmla="*/ 6878591 w 12192000"/>
              <a:gd name="connsiteY48" fmla="*/ 1494187 h 6858000"/>
              <a:gd name="connsiteX49" fmla="*/ 6799202 w 12192000"/>
              <a:gd name="connsiteY49" fmla="*/ 1486118 h 6858000"/>
              <a:gd name="connsiteX50" fmla="*/ 6731027 w 12192000"/>
              <a:gd name="connsiteY50" fmla="*/ 1503602 h 6858000"/>
              <a:gd name="connsiteX51" fmla="*/ 6759282 w 12192000"/>
              <a:gd name="connsiteY51" fmla="*/ 1621067 h 6858000"/>
              <a:gd name="connsiteX52" fmla="*/ 7123035 w 12192000"/>
              <a:gd name="connsiteY52" fmla="*/ 1772603 h 6858000"/>
              <a:gd name="connsiteX53" fmla="*/ 7155777 w 12192000"/>
              <a:gd name="connsiteY53" fmla="*/ 1821919 h 6858000"/>
              <a:gd name="connsiteX54" fmla="*/ 7112270 w 12192000"/>
              <a:gd name="connsiteY54" fmla="*/ 1856890 h 6858000"/>
              <a:gd name="connsiteX55" fmla="*/ 6994755 w 12192000"/>
              <a:gd name="connsiteY55" fmla="*/ 1874821 h 6858000"/>
              <a:gd name="connsiteX56" fmla="*/ 7159364 w 12192000"/>
              <a:gd name="connsiteY56" fmla="*/ 2042948 h 6858000"/>
              <a:gd name="connsiteX57" fmla="*/ 7219467 w 12192000"/>
              <a:gd name="connsiteY57" fmla="*/ 2089573 h 6858000"/>
              <a:gd name="connsiteX58" fmla="*/ 7322179 w 12192000"/>
              <a:gd name="connsiteY58" fmla="*/ 2161756 h 6858000"/>
              <a:gd name="connsiteX59" fmla="*/ 7323974 w 12192000"/>
              <a:gd name="connsiteY59" fmla="*/ 2183724 h 6858000"/>
              <a:gd name="connsiteX60" fmla="*/ 7184034 w 12192000"/>
              <a:gd name="connsiteY60" fmla="*/ 2261285 h 6858000"/>
              <a:gd name="connsiteX61" fmla="*/ 6931516 w 12192000"/>
              <a:gd name="connsiteY61" fmla="*/ 2240212 h 6858000"/>
              <a:gd name="connsiteX62" fmla="*/ 7304686 w 12192000"/>
              <a:gd name="connsiteY62" fmla="*/ 2355883 h 6858000"/>
              <a:gd name="connsiteX63" fmla="*/ 6096813 w 12192000"/>
              <a:gd name="connsiteY63" fmla="*/ 2080160 h 6858000"/>
              <a:gd name="connsiteX64" fmla="*/ 6173959 w 12192000"/>
              <a:gd name="connsiteY64" fmla="*/ 2152340 h 6858000"/>
              <a:gd name="connsiteX65" fmla="*/ 6596469 w 12192000"/>
              <a:gd name="connsiteY65" fmla="*/ 2342432 h 6858000"/>
              <a:gd name="connsiteX66" fmla="*/ 6716224 w 12192000"/>
              <a:gd name="connsiteY66" fmla="*/ 2461690 h 6858000"/>
              <a:gd name="connsiteX67" fmla="*/ 6841810 w 12192000"/>
              <a:gd name="connsiteY67" fmla="*/ 2527594 h 6858000"/>
              <a:gd name="connsiteX68" fmla="*/ 7018080 w 12192000"/>
              <a:gd name="connsiteY68" fmla="*/ 2526249 h 6858000"/>
              <a:gd name="connsiteX69" fmla="*/ 7143217 w 12192000"/>
              <a:gd name="connsiteY69" fmla="*/ 2627573 h 6858000"/>
              <a:gd name="connsiteX70" fmla="*/ 7012697 w 12192000"/>
              <a:gd name="connsiteY70" fmla="*/ 2649094 h 6858000"/>
              <a:gd name="connsiteX71" fmla="*/ 6859752 w 12192000"/>
              <a:gd name="connsiteY71" fmla="*/ 2632505 h 6858000"/>
              <a:gd name="connsiteX72" fmla="*/ 6529636 w 12192000"/>
              <a:gd name="connsiteY72" fmla="*/ 2637883 h 6858000"/>
              <a:gd name="connsiteX73" fmla="*/ 6340360 w 12192000"/>
              <a:gd name="connsiteY73" fmla="*/ 2657610 h 6858000"/>
              <a:gd name="connsiteX74" fmla="*/ 5905294 w 12192000"/>
              <a:gd name="connsiteY74" fmla="*/ 2623984 h 6858000"/>
              <a:gd name="connsiteX75" fmla="*/ 5930860 w 12192000"/>
              <a:gd name="connsiteY75" fmla="*/ 2710066 h 6858000"/>
              <a:gd name="connsiteX76" fmla="*/ 5914710 w 12192000"/>
              <a:gd name="connsiteY76" fmla="*/ 2784935 h 6858000"/>
              <a:gd name="connsiteX77" fmla="*/ 5908433 w 12192000"/>
              <a:gd name="connsiteY77" fmla="*/ 2947683 h 6858000"/>
              <a:gd name="connsiteX78" fmla="*/ 5912470 w 12192000"/>
              <a:gd name="connsiteY78" fmla="*/ 2974134 h 6858000"/>
              <a:gd name="connsiteX79" fmla="*/ 5815141 w 12192000"/>
              <a:gd name="connsiteY79" fmla="*/ 2991171 h 6858000"/>
              <a:gd name="connsiteX80" fmla="*/ 6395082 w 12192000"/>
              <a:gd name="connsiteY80" fmla="*/ 3329661 h 6858000"/>
              <a:gd name="connsiteX81" fmla="*/ 6007557 w 12192000"/>
              <a:gd name="connsiteY81" fmla="*/ 3243581 h 6858000"/>
              <a:gd name="connsiteX82" fmla="*/ 5955079 w 12192000"/>
              <a:gd name="connsiteY82" fmla="*/ 3385704 h 6858000"/>
              <a:gd name="connsiteX83" fmla="*/ 6137180 w 12192000"/>
              <a:gd name="connsiteY83" fmla="*/ 3512133 h 6858000"/>
              <a:gd name="connsiteX84" fmla="*/ 6204457 w 12192000"/>
              <a:gd name="connsiteY84" fmla="*/ 3762302 h 6858000"/>
              <a:gd name="connsiteX85" fmla="*/ 6171716 w 12192000"/>
              <a:gd name="connsiteY85" fmla="*/ 3990952 h 6858000"/>
              <a:gd name="connsiteX86" fmla="*/ 6093674 w 12192000"/>
              <a:gd name="connsiteY86" fmla="*/ 4063580 h 6858000"/>
              <a:gd name="connsiteX87" fmla="*/ 5980645 w 12192000"/>
              <a:gd name="connsiteY87" fmla="*/ 4194045 h 6858000"/>
              <a:gd name="connsiteX88" fmla="*/ 5910676 w 12192000"/>
              <a:gd name="connsiteY88" fmla="*/ 4274743 h 6858000"/>
              <a:gd name="connsiteX89" fmla="*/ 5667577 w 12192000"/>
              <a:gd name="connsiteY89" fmla="*/ 4243362 h 6858000"/>
              <a:gd name="connsiteX90" fmla="*/ 5991859 w 12192000"/>
              <a:gd name="connsiteY90" fmla="*/ 4448252 h 6858000"/>
              <a:gd name="connsiteX91" fmla="*/ 5729024 w 12192000"/>
              <a:gd name="connsiteY91" fmla="*/ 4422695 h 6858000"/>
              <a:gd name="connsiteX92" fmla="*/ 5643357 w 12192000"/>
              <a:gd name="connsiteY92" fmla="*/ 4437041 h 6858000"/>
              <a:gd name="connsiteX93" fmla="*/ 5692243 w 12192000"/>
              <a:gd name="connsiteY93" fmla="*/ 4503395 h 6858000"/>
              <a:gd name="connsiteX94" fmla="*/ 5885111 w 12192000"/>
              <a:gd name="connsiteY94" fmla="*/ 4615926 h 6858000"/>
              <a:gd name="connsiteX95" fmla="*/ 6282503 w 12192000"/>
              <a:gd name="connsiteY95" fmla="*/ 4920793 h 6858000"/>
              <a:gd name="connsiteX96" fmla="*/ 5897668 w 12192000"/>
              <a:gd name="connsiteY96" fmla="*/ 4780915 h 6858000"/>
              <a:gd name="connsiteX97" fmla="*/ 6303132 w 12192000"/>
              <a:gd name="connsiteY97" fmla="*/ 5094297 h 6858000"/>
              <a:gd name="connsiteX98" fmla="*/ 6393287 w 12192000"/>
              <a:gd name="connsiteY98" fmla="*/ 5198310 h 6858000"/>
              <a:gd name="connsiteX99" fmla="*/ 6575386 w 12192000"/>
              <a:gd name="connsiteY99" fmla="*/ 5456548 h 6858000"/>
              <a:gd name="connsiteX100" fmla="*/ 6566415 w 12192000"/>
              <a:gd name="connsiteY100" fmla="*/ 5485690 h 6858000"/>
              <a:gd name="connsiteX101" fmla="*/ 6356059 w 12192000"/>
              <a:gd name="connsiteY101" fmla="*/ 5443995 h 6858000"/>
              <a:gd name="connsiteX102" fmla="*/ 6628762 w 12192000"/>
              <a:gd name="connsiteY102" fmla="*/ 5660990 h 6858000"/>
              <a:gd name="connsiteX103" fmla="*/ 6910436 w 12192000"/>
              <a:gd name="connsiteY103" fmla="*/ 5827767 h 6858000"/>
              <a:gd name="connsiteX104" fmla="*/ 6710393 w 12192000"/>
              <a:gd name="connsiteY104" fmla="*/ 5802214 h 6858000"/>
              <a:gd name="connsiteX105" fmla="*/ 6435448 w 12192000"/>
              <a:gd name="connsiteY105" fmla="*/ 5706719 h 6858000"/>
              <a:gd name="connsiteX106" fmla="*/ 6339913 w 12192000"/>
              <a:gd name="connsiteY106" fmla="*/ 5742586 h 6858000"/>
              <a:gd name="connsiteX107" fmla="*/ 6600503 w 12192000"/>
              <a:gd name="connsiteY107" fmla="*/ 5900398 h 6858000"/>
              <a:gd name="connsiteX108" fmla="*/ 6749863 w 12192000"/>
              <a:gd name="connsiteY108" fmla="*/ 5973478 h 6858000"/>
              <a:gd name="connsiteX109" fmla="*/ 6809515 w 12192000"/>
              <a:gd name="connsiteY109" fmla="*/ 6029519 h 6858000"/>
              <a:gd name="connsiteX110" fmla="*/ 6979954 w 12192000"/>
              <a:gd name="connsiteY110" fmla="*/ 6229474 h 6858000"/>
              <a:gd name="connsiteX111" fmla="*/ 7480509 w 12192000"/>
              <a:gd name="connsiteY111" fmla="*/ 6447812 h 6858000"/>
              <a:gd name="connsiteX112" fmla="*/ 7948764 w 12192000"/>
              <a:gd name="connsiteY112" fmla="*/ 6719056 h 6858000"/>
              <a:gd name="connsiteX113" fmla="*/ 8221244 w 12192000"/>
              <a:gd name="connsiteY113" fmla="*/ 6848868 h 6858000"/>
              <a:gd name="connsiteX114" fmla="*/ 8242921 w 12192000"/>
              <a:gd name="connsiteY114" fmla="*/ 6858000 h 6858000"/>
              <a:gd name="connsiteX115" fmla="*/ 0 w 12192000"/>
              <a:gd name="connsiteY1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0976177" y="6858000"/>
                </a:lnTo>
                <a:lnTo>
                  <a:pt x="10997120" y="6851980"/>
                </a:lnTo>
                <a:cubicBezTo>
                  <a:pt x="11372760" y="6734361"/>
                  <a:pt x="11757137" y="6563389"/>
                  <a:pt x="12094512" y="6315404"/>
                </a:cubicBezTo>
                <a:lnTo>
                  <a:pt x="12191999" y="6239611"/>
                </a:lnTo>
                <a:lnTo>
                  <a:pt x="12191999" y="1104399"/>
                </a:lnTo>
                <a:lnTo>
                  <a:pt x="11979198" y="1051011"/>
                </a:lnTo>
                <a:cubicBezTo>
                  <a:pt x="11902836" y="1030275"/>
                  <a:pt x="11824681" y="1008195"/>
                  <a:pt x="11742378" y="986227"/>
                </a:cubicBezTo>
                <a:cubicBezTo>
                  <a:pt x="11843295" y="875936"/>
                  <a:pt x="12022257" y="888939"/>
                  <a:pt x="12063968" y="729780"/>
                </a:cubicBezTo>
                <a:cubicBezTo>
                  <a:pt x="11901155" y="688534"/>
                  <a:pt x="11729822" y="735611"/>
                  <a:pt x="11572835" y="670151"/>
                </a:cubicBezTo>
                <a:cubicBezTo>
                  <a:pt x="11559381" y="664325"/>
                  <a:pt x="11540990" y="670151"/>
                  <a:pt x="11524844" y="671946"/>
                </a:cubicBezTo>
                <a:cubicBezTo>
                  <a:pt x="11201459" y="706916"/>
                  <a:pt x="10879418" y="676432"/>
                  <a:pt x="10560518" y="632492"/>
                </a:cubicBezTo>
                <a:cubicBezTo>
                  <a:pt x="10101230" y="569728"/>
                  <a:pt x="9640146" y="529825"/>
                  <a:pt x="9178169" y="501577"/>
                </a:cubicBezTo>
                <a:cubicBezTo>
                  <a:pt x="8796475" y="478266"/>
                  <a:pt x="8413886" y="467955"/>
                  <a:pt x="8033984" y="423121"/>
                </a:cubicBezTo>
                <a:cubicBezTo>
                  <a:pt x="7627624" y="375150"/>
                  <a:pt x="7221712" y="320901"/>
                  <a:pt x="6815795" y="270688"/>
                </a:cubicBezTo>
                <a:cubicBezTo>
                  <a:pt x="6797407" y="268446"/>
                  <a:pt x="6777110" y="261384"/>
                  <a:pt x="6757489" y="260880"/>
                </a:cubicBezTo>
                <a:cubicBezTo>
                  <a:pt x="6737867" y="260376"/>
                  <a:pt x="6718916" y="266430"/>
                  <a:pt x="6703217" y="290416"/>
                </a:cubicBezTo>
                <a:cubicBezTo>
                  <a:pt x="6786642" y="353629"/>
                  <a:pt x="6892941" y="329867"/>
                  <a:pt x="7005521" y="401154"/>
                </a:cubicBezTo>
                <a:cubicBezTo>
                  <a:pt x="6822525" y="378735"/>
                  <a:pt x="6677649" y="360801"/>
                  <a:pt x="6532779" y="342871"/>
                </a:cubicBezTo>
                <a:cubicBezTo>
                  <a:pt x="6530087" y="355424"/>
                  <a:pt x="6527397" y="367976"/>
                  <a:pt x="6524704" y="380529"/>
                </a:cubicBezTo>
                <a:cubicBezTo>
                  <a:pt x="6709945" y="406980"/>
                  <a:pt x="6881280" y="475126"/>
                  <a:pt x="7061587" y="523098"/>
                </a:cubicBezTo>
                <a:cubicBezTo>
                  <a:pt x="7044990" y="552691"/>
                  <a:pt x="7028398" y="546862"/>
                  <a:pt x="7013594" y="545070"/>
                </a:cubicBezTo>
                <a:cubicBezTo>
                  <a:pt x="6917162" y="533412"/>
                  <a:pt x="6820730" y="521755"/>
                  <a:pt x="6728335" y="489924"/>
                </a:cubicBezTo>
                <a:cubicBezTo>
                  <a:pt x="6707702" y="482748"/>
                  <a:pt x="6682583" y="482748"/>
                  <a:pt x="6670923" y="504270"/>
                </a:cubicBezTo>
                <a:cubicBezTo>
                  <a:pt x="6654326" y="534757"/>
                  <a:pt x="6678097" y="554484"/>
                  <a:pt x="6699180" y="571069"/>
                </a:cubicBezTo>
                <a:cubicBezTo>
                  <a:pt x="6735959" y="599764"/>
                  <a:pt x="6780362" y="591695"/>
                  <a:pt x="6822972" y="597073"/>
                </a:cubicBezTo>
                <a:cubicBezTo>
                  <a:pt x="6936448" y="610972"/>
                  <a:pt x="6990720" y="654460"/>
                  <a:pt x="7015839" y="753992"/>
                </a:cubicBezTo>
                <a:cubicBezTo>
                  <a:pt x="6916264" y="713640"/>
                  <a:pt x="6820280" y="763407"/>
                  <a:pt x="6723848" y="735160"/>
                </a:cubicBezTo>
                <a:cubicBezTo>
                  <a:pt x="6698731" y="727988"/>
                  <a:pt x="6658813" y="738747"/>
                  <a:pt x="6672268" y="773268"/>
                </a:cubicBezTo>
                <a:cubicBezTo>
                  <a:pt x="6684828" y="805550"/>
                  <a:pt x="6726540" y="828861"/>
                  <a:pt x="6652532" y="822585"/>
                </a:cubicBezTo>
                <a:cubicBezTo>
                  <a:pt x="6599609" y="818101"/>
                  <a:pt x="6495999" y="854418"/>
                  <a:pt x="6539505" y="863382"/>
                </a:cubicBezTo>
                <a:cubicBezTo>
                  <a:pt x="6594225" y="874593"/>
                  <a:pt x="6647600" y="890733"/>
                  <a:pt x="6717122" y="909114"/>
                </a:cubicBezTo>
                <a:cubicBezTo>
                  <a:pt x="6640423" y="939151"/>
                  <a:pt x="6585254" y="932874"/>
                  <a:pt x="6527397" y="909114"/>
                </a:cubicBezTo>
                <a:cubicBezTo>
                  <a:pt x="6457427" y="880419"/>
                  <a:pt x="6366375" y="845451"/>
                  <a:pt x="6309411" y="877731"/>
                </a:cubicBezTo>
                <a:cubicBezTo>
                  <a:pt x="6224192" y="926151"/>
                  <a:pt x="6153325" y="895663"/>
                  <a:pt x="6077077" y="887593"/>
                </a:cubicBezTo>
                <a:lnTo>
                  <a:pt x="6076642" y="887537"/>
                </a:lnTo>
                <a:lnTo>
                  <a:pt x="6032390" y="898600"/>
                </a:lnTo>
                <a:cubicBezTo>
                  <a:pt x="6023409" y="901866"/>
                  <a:pt x="6017756" y="911989"/>
                  <a:pt x="6008536" y="914503"/>
                </a:cubicBezTo>
                <a:cubicBezTo>
                  <a:pt x="5987921" y="920125"/>
                  <a:pt x="5964038" y="912898"/>
                  <a:pt x="5944926" y="922454"/>
                </a:cubicBezTo>
                <a:cubicBezTo>
                  <a:pt x="5934324" y="927755"/>
                  <a:pt x="5934324" y="943657"/>
                  <a:pt x="5929023" y="954259"/>
                </a:cubicBezTo>
                <a:cubicBezTo>
                  <a:pt x="5933305" y="967105"/>
                  <a:pt x="5936344" y="975942"/>
                  <a:pt x="5938641" y="983356"/>
                </a:cubicBezTo>
                <a:lnTo>
                  <a:pt x="5941380" y="994243"/>
                </a:lnTo>
                <a:lnTo>
                  <a:pt x="6022639" y="1012399"/>
                </a:lnTo>
                <a:cubicBezTo>
                  <a:pt x="6231931" y="1059643"/>
                  <a:pt x="6435672" y="1112210"/>
                  <a:pt x="6620687" y="1222947"/>
                </a:cubicBezTo>
                <a:cubicBezTo>
                  <a:pt x="6604990" y="1244018"/>
                  <a:pt x="6525153" y="1304094"/>
                  <a:pt x="6557895" y="1308577"/>
                </a:cubicBezTo>
                <a:cubicBezTo>
                  <a:pt x="6649842" y="1321581"/>
                  <a:pt x="6731472" y="1365517"/>
                  <a:pt x="6815348" y="1401831"/>
                </a:cubicBezTo>
                <a:cubicBezTo>
                  <a:pt x="6851679" y="1417523"/>
                  <a:pt x="6895633" y="1438147"/>
                  <a:pt x="6878591" y="1494187"/>
                </a:cubicBezTo>
                <a:cubicBezTo>
                  <a:pt x="6847640" y="1509878"/>
                  <a:pt x="6824766" y="1487911"/>
                  <a:pt x="6799202" y="1486118"/>
                </a:cubicBezTo>
                <a:cubicBezTo>
                  <a:pt x="6773186" y="1484326"/>
                  <a:pt x="6714877" y="1495981"/>
                  <a:pt x="6731027" y="1503602"/>
                </a:cubicBezTo>
                <a:cubicBezTo>
                  <a:pt x="6804583" y="1538124"/>
                  <a:pt x="6672268" y="1621067"/>
                  <a:pt x="6759282" y="1621067"/>
                </a:cubicBezTo>
                <a:cubicBezTo>
                  <a:pt x="6905053" y="1621514"/>
                  <a:pt x="6982647" y="1768566"/>
                  <a:pt x="7123035" y="1772603"/>
                </a:cubicBezTo>
                <a:cubicBezTo>
                  <a:pt x="7145459" y="1773049"/>
                  <a:pt x="7156224" y="1799053"/>
                  <a:pt x="7155777" y="1821919"/>
                </a:cubicBezTo>
                <a:cubicBezTo>
                  <a:pt x="7155777" y="1849268"/>
                  <a:pt x="7135144" y="1854199"/>
                  <a:pt x="7112270" y="1856890"/>
                </a:cubicBezTo>
                <a:cubicBezTo>
                  <a:pt x="7077284" y="1860923"/>
                  <a:pt x="7040954" y="1821919"/>
                  <a:pt x="6994755" y="1874821"/>
                </a:cubicBezTo>
                <a:cubicBezTo>
                  <a:pt x="7077735" y="1905755"/>
                  <a:pt x="7160709" y="1936693"/>
                  <a:pt x="7159364" y="2042948"/>
                </a:cubicBezTo>
                <a:cubicBezTo>
                  <a:pt x="7158916" y="2071638"/>
                  <a:pt x="7193452" y="2082399"/>
                  <a:pt x="7219467" y="2089573"/>
                </a:cubicBezTo>
                <a:cubicBezTo>
                  <a:pt x="7262526" y="2101231"/>
                  <a:pt x="7298853" y="2121854"/>
                  <a:pt x="7322179" y="2161756"/>
                </a:cubicBezTo>
                <a:cubicBezTo>
                  <a:pt x="7321730" y="2169378"/>
                  <a:pt x="7321281" y="2177446"/>
                  <a:pt x="7323974" y="2183724"/>
                </a:cubicBezTo>
                <a:cubicBezTo>
                  <a:pt x="7316349" y="2280115"/>
                  <a:pt x="7253555" y="2277424"/>
                  <a:pt x="7184034" y="2261285"/>
                </a:cubicBezTo>
                <a:cubicBezTo>
                  <a:pt x="7101058" y="2241558"/>
                  <a:pt x="7018978" y="2205691"/>
                  <a:pt x="6931516" y="2240212"/>
                </a:cubicBezTo>
                <a:cubicBezTo>
                  <a:pt x="7054861" y="2286391"/>
                  <a:pt x="7188967" y="2289976"/>
                  <a:pt x="7304686" y="2355883"/>
                </a:cubicBezTo>
                <a:cubicBezTo>
                  <a:pt x="6881280" y="2367989"/>
                  <a:pt x="6507211" y="2159959"/>
                  <a:pt x="6096813" y="2080160"/>
                </a:cubicBezTo>
                <a:cubicBezTo>
                  <a:pt x="6110718" y="2133508"/>
                  <a:pt x="6143907" y="2144268"/>
                  <a:pt x="6173959" y="2152340"/>
                </a:cubicBezTo>
                <a:cubicBezTo>
                  <a:pt x="6325561" y="2192691"/>
                  <a:pt x="6458320" y="2272943"/>
                  <a:pt x="6596469" y="2342432"/>
                </a:cubicBezTo>
                <a:cubicBezTo>
                  <a:pt x="6653429" y="2371125"/>
                  <a:pt x="6694695" y="2399820"/>
                  <a:pt x="6716224" y="2461690"/>
                </a:cubicBezTo>
                <a:cubicBezTo>
                  <a:pt x="6735511" y="2517732"/>
                  <a:pt x="6772739" y="2543736"/>
                  <a:pt x="6841810" y="2527594"/>
                </a:cubicBezTo>
                <a:cubicBezTo>
                  <a:pt x="6897875" y="2514144"/>
                  <a:pt x="6959322" y="2521317"/>
                  <a:pt x="7018080" y="2526249"/>
                </a:cubicBezTo>
                <a:cubicBezTo>
                  <a:pt x="7085808" y="2531629"/>
                  <a:pt x="7161607" y="2594845"/>
                  <a:pt x="7143217" y="2627573"/>
                </a:cubicBezTo>
                <a:cubicBezTo>
                  <a:pt x="7111823" y="2683166"/>
                  <a:pt x="7059345" y="2655370"/>
                  <a:pt x="7012697" y="2649094"/>
                </a:cubicBezTo>
                <a:cubicBezTo>
                  <a:pt x="6959771" y="2641473"/>
                  <a:pt x="6861547" y="2625779"/>
                  <a:pt x="6859752" y="2632505"/>
                </a:cubicBezTo>
                <a:cubicBezTo>
                  <a:pt x="6825212" y="2771936"/>
                  <a:pt x="6582114" y="2650439"/>
                  <a:pt x="6529636" y="2637883"/>
                </a:cubicBezTo>
                <a:cubicBezTo>
                  <a:pt x="6464154" y="2622192"/>
                  <a:pt x="6402705" y="2650887"/>
                  <a:pt x="6340360" y="2657610"/>
                </a:cubicBezTo>
                <a:cubicBezTo>
                  <a:pt x="6284743" y="2663887"/>
                  <a:pt x="5970330" y="2683166"/>
                  <a:pt x="5905294" y="2623984"/>
                </a:cubicBezTo>
                <a:cubicBezTo>
                  <a:pt x="5896322" y="2670163"/>
                  <a:pt x="5915159" y="2688993"/>
                  <a:pt x="5930860" y="2710066"/>
                </a:cubicBezTo>
                <a:cubicBezTo>
                  <a:pt x="5952838" y="2740102"/>
                  <a:pt x="5956426" y="2761175"/>
                  <a:pt x="5914710" y="2784935"/>
                </a:cubicBezTo>
                <a:cubicBezTo>
                  <a:pt x="5795853" y="2853086"/>
                  <a:pt x="5797649" y="2855325"/>
                  <a:pt x="5908433" y="2947683"/>
                </a:cubicBezTo>
                <a:cubicBezTo>
                  <a:pt x="5913818" y="2951715"/>
                  <a:pt x="5911572" y="2965167"/>
                  <a:pt x="5912470" y="2974134"/>
                </a:cubicBezTo>
                <a:cubicBezTo>
                  <a:pt x="5883316" y="2988480"/>
                  <a:pt x="5849228" y="2952613"/>
                  <a:pt x="5815141" y="2991171"/>
                </a:cubicBezTo>
                <a:cubicBezTo>
                  <a:pt x="5963601" y="3160638"/>
                  <a:pt x="6190105" y="3202332"/>
                  <a:pt x="6395082" y="3329661"/>
                </a:cubicBezTo>
                <a:cubicBezTo>
                  <a:pt x="6229127" y="3371803"/>
                  <a:pt x="6129555" y="3224751"/>
                  <a:pt x="6007557" y="3243581"/>
                </a:cubicBezTo>
                <a:cubicBezTo>
                  <a:pt x="5946560" y="3289760"/>
                  <a:pt x="6127760" y="3363734"/>
                  <a:pt x="5955079" y="3385704"/>
                </a:cubicBezTo>
                <a:cubicBezTo>
                  <a:pt x="6029985" y="3426052"/>
                  <a:pt x="6085601" y="3465503"/>
                  <a:pt x="6137180" y="3512133"/>
                </a:cubicBezTo>
                <a:cubicBezTo>
                  <a:pt x="6229127" y="3595522"/>
                  <a:pt x="6247069" y="3650219"/>
                  <a:pt x="6204457" y="3762302"/>
                </a:cubicBezTo>
                <a:cubicBezTo>
                  <a:pt x="6176648" y="3835828"/>
                  <a:pt x="6135833" y="3903528"/>
                  <a:pt x="6171716" y="3990952"/>
                </a:cubicBezTo>
                <a:cubicBezTo>
                  <a:pt x="6196832" y="4051028"/>
                  <a:pt x="6186964" y="4090479"/>
                  <a:pt x="6093674" y="4063580"/>
                </a:cubicBezTo>
                <a:cubicBezTo>
                  <a:pt x="5993205" y="4034885"/>
                  <a:pt x="5955530" y="4088685"/>
                  <a:pt x="5980645" y="4194045"/>
                </a:cubicBezTo>
                <a:cubicBezTo>
                  <a:pt x="5996791" y="4261744"/>
                  <a:pt x="5979747" y="4282366"/>
                  <a:pt x="5910676" y="4274743"/>
                </a:cubicBezTo>
                <a:cubicBezTo>
                  <a:pt x="5834426" y="4266226"/>
                  <a:pt x="5761765" y="4221841"/>
                  <a:pt x="5667577" y="4243362"/>
                </a:cubicBezTo>
                <a:cubicBezTo>
                  <a:pt x="5742928" y="4366207"/>
                  <a:pt x="5903948" y="4331236"/>
                  <a:pt x="5991859" y="4448252"/>
                </a:cubicBezTo>
                <a:cubicBezTo>
                  <a:pt x="5886904" y="4448697"/>
                  <a:pt x="5806617" y="4448252"/>
                  <a:pt x="5729024" y="4422695"/>
                </a:cubicBezTo>
                <a:cubicBezTo>
                  <a:pt x="5696728" y="4412381"/>
                  <a:pt x="5661295" y="4401625"/>
                  <a:pt x="5643357" y="4437041"/>
                </a:cubicBezTo>
                <a:cubicBezTo>
                  <a:pt x="5622274" y="4479633"/>
                  <a:pt x="5665781" y="4495772"/>
                  <a:pt x="5692243" y="4503395"/>
                </a:cubicBezTo>
                <a:cubicBezTo>
                  <a:pt x="5766702" y="4524914"/>
                  <a:pt x="5823661" y="4576025"/>
                  <a:pt x="5885111" y="4615926"/>
                </a:cubicBezTo>
                <a:cubicBezTo>
                  <a:pt x="6020115" y="4703353"/>
                  <a:pt x="6168129" y="4776430"/>
                  <a:pt x="6282503" y="4920793"/>
                </a:cubicBezTo>
                <a:cubicBezTo>
                  <a:pt x="6138526" y="4884029"/>
                  <a:pt x="6031329" y="4798399"/>
                  <a:pt x="5897668" y="4780915"/>
                </a:cubicBezTo>
                <a:cubicBezTo>
                  <a:pt x="6013387" y="4912275"/>
                  <a:pt x="6162296" y="4998804"/>
                  <a:pt x="6303132" y="5094297"/>
                </a:cubicBezTo>
                <a:cubicBezTo>
                  <a:pt x="6343501" y="5121199"/>
                  <a:pt x="6384317" y="5139580"/>
                  <a:pt x="6393287" y="5198310"/>
                </a:cubicBezTo>
                <a:cubicBezTo>
                  <a:pt x="6410780" y="5312186"/>
                  <a:pt x="6463257" y="5406336"/>
                  <a:pt x="6575386" y="5456548"/>
                </a:cubicBezTo>
                <a:cubicBezTo>
                  <a:pt x="6576284" y="5457000"/>
                  <a:pt x="6570007" y="5474037"/>
                  <a:pt x="6566415" y="5485690"/>
                </a:cubicBezTo>
                <a:cubicBezTo>
                  <a:pt x="6497793" y="5489279"/>
                  <a:pt x="6443521" y="5422027"/>
                  <a:pt x="6356059" y="5443995"/>
                </a:cubicBezTo>
                <a:cubicBezTo>
                  <a:pt x="6439934" y="5535454"/>
                  <a:pt x="6509903" y="5617502"/>
                  <a:pt x="6628762" y="5660990"/>
                </a:cubicBezTo>
                <a:cubicBezTo>
                  <a:pt x="6723848" y="5695511"/>
                  <a:pt x="6841363" y="5715686"/>
                  <a:pt x="6910436" y="5827767"/>
                </a:cubicBezTo>
                <a:cubicBezTo>
                  <a:pt x="6830149" y="5849739"/>
                  <a:pt x="6770494" y="5821942"/>
                  <a:pt x="6710393" y="5802214"/>
                </a:cubicBezTo>
                <a:cubicBezTo>
                  <a:pt x="6618446" y="5771728"/>
                  <a:pt x="6527397" y="5737208"/>
                  <a:pt x="6435448" y="5706719"/>
                </a:cubicBezTo>
                <a:cubicBezTo>
                  <a:pt x="6400463" y="5695062"/>
                  <a:pt x="6362338" y="5686991"/>
                  <a:pt x="6339913" y="5742586"/>
                </a:cubicBezTo>
                <a:cubicBezTo>
                  <a:pt x="6456978" y="5754244"/>
                  <a:pt x="6526948" y="5829564"/>
                  <a:pt x="6600503" y="5900398"/>
                </a:cubicBezTo>
                <a:cubicBezTo>
                  <a:pt x="6641770" y="5940299"/>
                  <a:pt x="6675410" y="5993652"/>
                  <a:pt x="6749863" y="5973478"/>
                </a:cubicBezTo>
                <a:cubicBezTo>
                  <a:pt x="6788885" y="5962718"/>
                  <a:pt x="6813554" y="5992754"/>
                  <a:pt x="6809515" y="6029519"/>
                </a:cubicBezTo>
                <a:cubicBezTo>
                  <a:pt x="6794715" y="6159089"/>
                  <a:pt x="6885766" y="6204369"/>
                  <a:pt x="6979954" y="6229474"/>
                </a:cubicBezTo>
                <a:cubicBezTo>
                  <a:pt x="7158469" y="6276549"/>
                  <a:pt x="7306929" y="6387287"/>
                  <a:pt x="7480509" y="6447812"/>
                </a:cubicBezTo>
                <a:cubicBezTo>
                  <a:pt x="7649154" y="6506545"/>
                  <a:pt x="7779672" y="6645975"/>
                  <a:pt x="7948764" y="6719056"/>
                </a:cubicBezTo>
                <a:cubicBezTo>
                  <a:pt x="8040603" y="6758733"/>
                  <a:pt x="8129409" y="6806985"/>
                  <a:pt x="8221244" y="6848868"/>
                </a:cubicBezTo>
                <a:lnTo>
                  <a:pt x="8242921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3C3150-DE6E-0149-ABBD-A4079F161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7205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Explore data analysis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E3929B-FC42-E74F-B4C6-20DF76826874}"/>
              </a:ext>
            </a:extLst>
          </p:cNvPr>
          <p:cNvSpPr txBox="1"/>
          <p:nvPr/>
        </p:nvSpPr>
        <p:spPr>
          <a:xfrm>
            <a:off x="838201" y="2265037"/>
            <a:ext cx="5234271" cy="3911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# More than 50% of Male employees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#Education: 1 'Below College 2 'College' 3 'Bachelor' 4 'Master' 5 'Doctor'; majority employees has bachelor degree, second one is master degree.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# More than 75% of employees are from life science or medical education </a:t>
            </a:r>
            <a:r>
              <a:rPr lang="en-US" sz="1700" dirty="0" err="1"/>
              <a:t>backgroud</a:t>
            </a:r>
            <a:r>
              <a:rPr lang="en-US" sz="1700" dirty="0"/>
              <a:t>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# 45% of employees are married.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# </a:t>
            </a:r>
            <a:r>
              <a:rPr lang="en-US" sz="1700" dirty="0" err="1"/>
              <a:t>Realtionship</a:t>
            </a:r>
            <a:r>
              <a:rPr lang="en-US" sz="1700" dirty="0"/>
              <a:t> Satisfaction: 1 'Low' 2 'Medium' 3 'High' 4 'Very High'.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# 1 'Bad' 2 'Good' 3 'Better' 4 'Best'; looks like majority of employees think they have a better work like balance in IBM.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24B5D1E-D17A-CB42-A7BE-E232DD49B2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4476" y="1915298"/>
            <a:ext cx="5986035" cy="378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797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E5343-52A2-7442-8035-061FFF409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data analysis </a:t>
            </a:r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9D5B9D4-D6BD-EA4E-87F7-B721D1D760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9637" y="2138899"/>
            <a:ext cx="6564870" cy="414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823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71A20-79EF-F649-BF1B-8AFD4D0B3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data analysis </a:t>
            </a:r>
            <a:br>
              <a:rPr lang="en-US" dirty="0"/>
            </a:br>
            <a:r>
              <a:rPr lang="en-US" dirty="0"/>
              <a:t>Relationship between attrition and variables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4ADACAA7-AE39-584E-9398-F9E0E8A4A1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798" y="2364729"/>
            <a:ext cx="5655878" cy="3569923"/>
          </a:xfr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F9FA1DDD-BD93-EC44-9282-57B2BAC7D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676" y="2225396"/>
            <a:ext cx="6097373" cy="384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674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A359C7D-4B45-49B7-B3C2-04217BBCD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11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F052EB-083B-7949-B120-E539B2994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825" y="643467"/>
            <a:ext cx="3964008" cy="18005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Feature Selection for Attrition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FBADB3-5033-E045-B28A-D5CD2D998910}"/>
              </a:ext>
            </a:extLst>
          </p:cNvPr>
          <p:cNvSpPr txBox="1"/>
          <p:nvPr/>
        </p:nvSpPr>
        <p:spPr>
          <a:xfrm>
            <a:off x="1246824" y="2623381"/>
            <a:ext cx="3964007" cy="3553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Top three factors of attrition: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Overtime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Job roles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Travel frequency </a:t>
            </a:r>
          </a:p>
        </p:txBody>
      </p:sp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C84B6DFD-E5BD-E143-9A9A-3FFEA09015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7655" y="1779609"/>
            <a:ext cx="5452533" cy="329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126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6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18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28C847-B2EE-404E-94FE-288561A58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US"/>
              <a:t>Key factors for Monthly Income </a:t>
            </a:r>
          </a:p>
        </p:txBody>
      </p:sp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88D2A51B-4B5B-404C-B851-1C249EFA2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646" y="678933"/>
            <a:ext cx="4491887" cy="5528477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1A7C9E-65AC-4511-AC54-B841E29FD9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258161"/>
              </p:ext>
            </p:extLst>
          </p:nvPr>
        </p:nvGraphicFramePr>
        <p:xfrm>
          <a:off x="838201" y="2623381"/>
          <a:ext cx="3888528" cy="3553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5758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388F20F8-60BF-42FE-A252-DFD5A7445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1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rgbClr val="81AD81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3AA3E3-DDA4-7D4C-B8FE-63CB9841D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Model &amp; Result</a:t>
            </a:r>
            <a:endParaRPr lang="en-US" dirty="0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FD7F6C71-5D20-492A-9088-FBBE285B69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8546004"/>
              </p:ext>
            </p:extLst>
          </p:nvPr>
        </p:nvGraphicFramePr>
        <p:xfrm>
          <a:off x="838200" y="2011363"/>
          <a:ext cx="105156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2021318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RightStep">
      <a:dk1>
        <a:srgbClr val="000000"/>
      </a:dk1>
      <a:lt1>
        <a:srgbClr val="FFFFFF"/>
      </a:lt1>
      <a:dk2>
        <a:srgbClr val="243441"/>
      </a:dk2>
      <a:lt2>
        <a:srgbClr val="E8E2E8"/>
      </a:lt2>
      <a:accent1>
        <a:srgbClr val="81AD81"/>
      </a:accent1>
      <a:accent2>
        <a:srgbClr val="75AB8C"/>
      </a:accent2>
      <a:accent3>
        <a:srgbClr val="80A9A3"/>
      </a:accent3>
      <a:accent4>
        <a:srgbClr val="7CA9B8"/>
      </a:accent4>
      <a:accent5>
        <a:srgbClr val="91A1C3"/>
      </a:accent5>
      <a:accent6>
        <a:srgbClr val="847FBA"/>
      </a:accent6>
      <a:hlink>
        <a:srgbClr val="AE69AE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375</Words>
  <Application>Microsoft Macintosh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Elephant</vt:lpstr>
      <vt:lpstr>Arial</vt:lpstr>
      <vt:lpstr>Century Gothic</vt:lpstr>
      <vt:lpstr>BrushVTI</vt:lpstr>
      <vt:lpstr>IBM People Analytics</vt:lpstr>
      <vt:lpstr>Introduction</vt:lpstr>
      <vt:lpstr>Data Description </vt:lpstr>
      <vt:lpstr>Explore data analysis </vt:lpstr>
      <vt:lpstr>Explore data analysis </vt:lpstr>
      <vt:lpstr>Explore data analysis  Relationship between attrition and variables</vt:lpstr>
      <vt:lpstr>Feature Selection for Attrition </vt:lpstr>
      <vt:lpstr>Key factors for Monthly Income </vt:lpstr>
      <vt:lpstr>Model &amp; Result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People Analytics</dc:title>
  <dc:creator>yusi zhang</dc:creator>
  <cp:lastModifiedBy>yusi zhang</cp:lastModifiedBy>
  <cp:revision>1</cp:revision>
  <dcterms:created xsi:type="dcterms:W3CDTF">2020-03-14T03:51:12Z</dcterms:created>
  <dcterms:modified xsi:type="dcterms:W3CDTF">2020-03-14T03:51:16Z</dcterms:modified>
</cp:coreProperties>
</file>