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79B85-87F1-45D8-8497-9D5C9CA469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833C9B-CF08-4164-A90F-E60225BC15CA}">
      <dgm:prSet/>
      <dgm:spPr/>
      <dgm:t>
        <a:bodyPr/>
        <a:lstStyle/>
        <a:p>
          <a:r>
            <a:rPr lang="ru-RU"/>
            <a:t>Мы будем оптимизировать недостающие функции, такие как: </a:t>
          </a:r>
          <a:endParaRPr lang="en-US"/>
        </a:p>
      </dgm:t>
    </dgm:pt>
    <dgm:pt modelId="{9CF99B05-DEAC-4C9B-9240-5727FA31DB80}" type="parTrans" cxnId="{E1C72F3D-29FB-41FB-882E-AD08252A7967}">
      <dgm:prSet/>
      <dgm:spPr/>
      <dgm:t>
        <a:bodyPr/>
        <a:lstStyle/>
        <a:p>
          <a:endParaRPr lang="en-US"/>
        </a:p>
      </dgm:t>
    </dgm:pt>
    <dgm:pt modelId="{66E96FCE-4BD7-4415-BE1A-C248D27D73DF}" type="sibTrans" cxnId="{E1C72F3D-29FB-41FB-882E-AD08252A7967}">
      <dgm:prSet/>
      <dgm:spPr/>
      <dgm:t>
        <a:bodyPr/>
        <a:lstStyle/>
        <a:p>
          <a:endParaRPr lang="en-US"/>
        </a:p>
      </dgm:t>
    </dgm:pt>
    <dgm:pt modelId="{478C9D18-DDC5-4397-AD64-3A52B61E459F}">
      <dgm:prSet/>
      <dgm:spPr/>
      <dgm:t>
        <a:bodyPr/>
        <a:lstStyle/>
        <a:p>
          <a:r>
            <a:rPr lang="ru-RU"/>
            <a:t>o	Наличие товаров</a:t>
          </a:r>
          <a:endParaRPr lang="en-US"/>
        </a:p>
      </dgm:t>
    </dgm:pt>
    <dgm:pt modelId="{CFBBA5AB-CCA3-4631-B557-806B55A36755}" type="parTrans" cxnId="{C63D3D93-A774-4FC2-8CA4-2B58F8A2C52F}">
      <dgm:prSet/>
      <dgm:spPr/>
      <dgm:t>
        <a:bodyPr/>
        <a:lstStyle/>
        <a:p>
          <a:endParaRPr lang="en-US"/>
        </a:p>
      </dgm:t>
    </dgm:pt>
    <dgm:pt modelId="{BF940383-D088-47A0-AD2C-619A669F138F}" type="sibTrans" cxnId="{C63D3D93-A774-4FC2-8CA4-2B58F8A2C52F}">
      <dgm:prSet/>
      <dgm:spPr/>
      <dgm:t>
        <a:bodyPr/>
        <a:lstStyle/>
        <a:p>
          <a:endParaRPr lang="en-US"/>
        </a:p>
      </dgm:t>
    </dgm:pt>
    <dgm:pt modelId="{30640ED9-2010-49B3-B8D7-0E5D7EFDABEA}">
      <dgm:prSet/>
      <dgm:spPr/>
      <dgm:t>
        <a:bodyPr/>
        <a:lstStyle/>
        <a:p>
          <a:r>
            <a:rPr lang="ru-RU"/>
            <a:t>o	Уровень сбора заказа</a:t>
          </a:r>
          <a:endParaRPr lang="en-US"/>
        </a:p>
      </dgm:t>
    </dgm:pt>
    <dgm:pt modelId="{54A37128-3F79-40EA-BBBD-C4DBEB704CD1}" type="parTrans" cxnId="{D4071E3D-3938-4BAF-97FC-CE2ADAB7D239}">
      <dgm:prSet/>
      <dgm:spPr/>
      <dgm:t>
        <a:bodyPr/>
        <a:lstStyle/>
        <a:p>
          <a:endParaRPr lang="en-US"/>
        </a:p>
      </dgm:t>
    </dgm:pt>
    <dgm:pt modelId="{4605431E-B5E3-4E46-93E2-E5CF20EBD7FE}" type="sibTrans" cxnId="{D4071E3D-3938-4BAF-97FC-CE2ADAB7D239}">
      <dgm:prSet/>
      <dgm:spPr/>
      <dgm:t>
        <a:bodyPr/>
        <a:lstStyle/>
        <a:p>
          <a:endParaRPr lang="en-US"/>
        </a:p>
      </dgm:t>
    </dgm:pt>
    <dgm:pt modelId="{25ED25A9-9E53-4D22-B90C-9796A49235C9}">
      <dgm:prSet/>
      <dgm:spPr/>
      <dgm:t>
        <a:bodyPr/>
        <a:lstStyle/>
        <a:p>
          <a:r>
            <a:rPr lang="ru-RU"/>
            <a:t>o	Отслеживание геопозиции доставщика</a:t>
          </a:r>
          <a:endParaRPr lang="en-US"/>
        </a:p>
      </dgm:t>
    </dgm:pt>
    <dgm:pt modelId="{D302BEDE-5EBC-40E3-ACCA-FF2A56977AF5}" type="parTrans" cxnId="{87EFE91A-9BEE-4274-B2F8-C9D605B8500F}">
      <dgm:prSet/>
      <dgm:spPr/>
      <dgm:t>
        <a:bodyPr/>
        <a:lstStyle/>
        <a:p>
          <a:endParaRPr lang="en-US"/>
        </a:p>
      </dgm:t>
    </dgm:pt>
    <dgm:pt modelId="{D31A3085-7CF6-47BB-AC4C-0BC9E1431967}" type="sibTrans" cxnId="{87EFE91A-9BEE-4274-B2F8-C9D605B8500F}">
      <dgm:prSet/>
      <dgm:spPr/>
      <dgm:t>
        <a:bodyPr/>
        <a:lstStyle/>
        <a:p>
          <a:endParaRPr lang="en-US"/>
        </a:p>
      </dgm:t>
    </dgm:pt>
    <dgm:pt modelId="{3EDF0D60-0841-4F6F-87B8-A09F0244638B}">
      <dgm:prSet/>
      <dgm:spPr/>
      <dgm:t>
        <a:bodyPr/>
        <a:lstStyle/>
        <a:p>
          <a:r>
            <a:rPr lang="ru-RU"/>
            <a:t>o	Обратная связь с нейросетью</a:t>
          </a:r>
          <a:endParaRPr lang="en-US"/>
        </a:p>
      </dgm:t>
    </dgm:pt>
    <dgm:pt modelId="{56742BE0-BDCE-40B6-90A5-B5ADF9EA52B3}" type="parTrans" cxnId="{52AD66A9-3EA2-45EB-BF46-841E9A3B4E17}">
      <dgm:prSet/>
      <dgm:spPr/>
      <dgm:t>
        <a:bodyPr/>
        <a:lstStyle/>
        <a:p>
          <a:endParaRPr lang="en-US"/>
        </a:p>
      </dgm:t>
    </dgm:pt>
    <dgm:pt modelId="{F0A8368A-8B01-411B-8EF4-AA2F2DFB0B33}" type="sibTrans" cxnId="{52AD66A9-3EA2-45EB-BF46-841E9A3B4E17}">
      <dgm:prSet/>
      <dgm:spPr/>
      <dgm:t>
        <a:bodyPr/>
        <a:lstStyle/>
        <a:p>
          <a:endParaRPr lang="en-US"/>
        </a:p>
      </dgm:t>
    </dgm:pt>
    <dgm:pt modelId="{BDE14402-A722-4689-B75F-57057F62313B}">
      <dgm:prSet/>
      <dgm:spPr/>
      <dgm:t>
        <a:bodyPr/>
        <a:lstStyle/>
        <a:p>
          <a:r>
            <a:rPr lang="ru-RU"/>
            <a:t>o	Инструкция по уходу за растением</a:t>
          </a:r>
          <a:endParaRPr lang="en-US"/>
        </a:p>
      </dgm:t>
    </dgm:pt>
    <dgm:pt modelId="{206A44D1-292E-44DB-83C2-3926A61B35B9}" type="parTrans" cxnId="{5A402C46-3CB6-4B1E-823A-5F2ABCAB3F3C}">
      <dgm:prSet/>
      <dgm:spPr/>
      <dgm:t>
        <a:bodyPr/>
        <a:lstStyle/>
        <a:p>
          <a:endParaRPr lang="en-US"/>
        </a:p>
      </dgm:t>
    </dgm:pt>
    <dgm:pt modelId="{DF37CAF8-8ECC-4A21-AC2A-B98E9AF9433E}" type="sibTrans" cxnId="{5A402C46-3CB6-4B1E-823A-5F2ABCAB3F3C}">
      <dgm:prSet/>
      <dgm:spPr/>
      <dgm:t>
        <a:bodyPr/>
        <a:lstStyle/>
        <a:p>
          <a:endParaRPr lang="en-US"/>
        </a:p>
      </dgm:t>
    </dgm:pt>
    <dgm:pt modelId="{D1538E4A-FF96-4748-BADE-E83B8F218E99}" type="pres">
      <dgm:prSet presAssocID="{DF079B85-87F1-45D8-8497-9D5C9CA46960}" presName="root" presStyleCnt="0">
        <dgm:presLayoutVars>
          <dgm:dir/>
          <dgm:resizeHandles val="exact"/>
        </dgm:presLayoutVars>
      </dgm:prSet>
      <dgm:spPr/>
    </dgm:pt>
    <dgm:pt modelId="{C8755B97-A421-486D-88FF-7517968B46EA}" type="pres">
      <dgm:prSet presAssocID="{28833C9B-CF08-4164-A90F-E60225BC15CA}" presName="compNode" presStyleCnt="0"/>
      <dgm:spPr/>
    </dgm:pt>
    <dgm:pt modelId="{230BD0D6-7836-4163-9BFB-3E9C3B212DF4}" type="pres">
      <dgm:prSet presAssocID="{28833C9B-CF08-4164-A90F-E60225BC15CA}" presName="bgRect" presStyleLbl="bgShp" presStyleIdx="0" presStyleCnt="6"/>
      <dgm:spPr/>
    </dgm:pt>
    <dgm:pt modelId="{AD840D61-836A-46D3-8439-E152651EAFC9}" type="pres">
      <dgm:prSet presAssocID="{28833C9B-CF08-4164-A90F-E60225BC15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3E7EE65D-063F-403A-A7C1-D95066C5FFE1}" type="pres">
      <dgm:prSet presAssocID="{28833C9B-CF08-4164-A90F-E60225BC15CA}" presName="spaceRect" presStyleCnt="0"/>
      <dgm:spPr/>
    </dgm:pt>
    <dgm:pt modelId="{D4F595F3-762B-4195-9F3E-EC872082B8FF}" type="pres">
      <dgm:prSet presAssocID="{28833C9B-CF08-4164-A90F-E60225BC15CA}" presName="parTx" presStyleLbl="revTx" presStyleIdx="0" presStyleCnt="6">
        <dgm:presLayoutVars>
          <dgm:chMax val="0"/>
          <dgm:chPref val="0"/>
        </dgm:presLayoutVars>
      </dgm:prSet>
      <dgm:spPr/>
    </dgm:pt>
    <dgm:pt modelId="{AC03ABBF-3C78-4F48-B7D5-3D7868320634}" type="pres">
      <dgm:prSet presAssocID="{66E96FCE-4BD7-4415-BE1A-C248D27D73DF}" presName="sibTrans" presStyleCnt="0"/>
      <dgm:spPr/>
    </dgm:pt>
    <dgm:pt modelId="{867FDF18-811E-4F79-ACA9-987A785BE853}" type="pres">
      <dgm:prSet presAssocID="{478C9D18-DDC5-4397-AD64-3A52B61E459F}" presName="compNode" presStyleCnt="0"/>
      <dgm:spPr/>
    </dgm:pt>
    <dgm:pt modelId="{689F3582-5547-42CB-B917-4EC901A73DF6}" type="pres">
      <dgm:prSet presAssocID="{478C9D18-DDC5-4397-AD64-3A52B61E459F}" presName="bgRect" presStyleLbl="bgShp" presStyleIdx="1" presStyleCnt="6"/>
      <dgm:spPr/>
    </dgm:pt>
    <dgm:pt modelId="{4AEC2714-6136-493C-96CC-3914E97602A5}" type="pres">
      <dgm:prSet presAssocID="{478C9D18-DDC5-4397-AD64-3A52B61E459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рузовик"/>
        </a:ext>
      </dgm:extLst>
    </dgm:pt>
    <dgm:pt modelId="{BB059623-9BEB-46E1-B635-E23C2605072B}" type="pres">
      <dgm:prSet presAssocID="{478C9D18-DDC5-4397-AD64-3A52B61E459F}" presName="spaceRect" presStyleCnt="0"/>
      <dgm:spPr/>
    </dgm:pt>
    <dgm:pt modelId="{DA0371B7-CC66-49FE-A240-04B6306CF87E}" type="pres">
      <dgm:prSet presAssocID="{478C9D18-DDC5-4397-AD64-3A52B61E459F}" presName="parTx" presStyleLbl="revTx" presStyleIdx="1" presStyleCnt="6">
        <dgm:presLayoutVars>
          <dgm:chMax val="0"/>
          <dgm:chPref val="0"/>
        </dgm:presLayoutVars>
      </dgm:prSet>
      <dgm:spPr/>
    </dgm:pt>
    <dgm:pt modelId="{E430B5A7-C059-409A-B944-71A00EDFD732}" type="pres">
      <dgm:prSet presAssocID="{BF940383-D088-47A0-AD2C-619A669F138F}" presName="sibTrans" presStyleCnt="0"/>
      <dgm:spPr/>
    </dgm:pt>
    <dgm:pt modelId="{BDBB7D70-72F5-4DCA-B92D-87B2130C7837}" type="pres">
      <dgm:prSet presAssocID="{30640ED9-2010-49B3-B8D7-0E5D7EFDABEA}" presName="compNode" presStyleCnt="0"/>
      <dgm:spPr/>
    </dgm:pt>
    <dgm:pt modelId="{242E1318-AE73-41F3-94FC-CC875C3387C1}" type="pres">
      <dgm:prSet presAssocID="{30640ED9-2010-49B3-B8D7-0E5D7EFDABEA}" presName="bgRect" presStyleLbl="bgShp" presStyleIdx="2" presStyleCnt="6"/>
      <dgm:spPr/>
    </dgm:pt>
    <dgm:pt modelId="{11B4E677-F886-44FA-92F8-E26A7174DC0F}" type="pres">
      <dgm:prSet presAssocID="{30640ED9-2010-49B3-B8D7-0E5D7EFDAB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A9E0721C-277F-4E7F-898A-A022850B2AA8}" type="pres">
      <dgm:prSet presAssocID="{30640ED9-2010-49B3-B8D7-0E5D7EFDABEA}" presName="spaceRect" presStyleCnt="0"/>
      <dgm:spPr/>
    </dgm:pt>
    <dgm:pt modelId="{578E59D7-C86F-408E-BA22-57B0EE4A16BA}" type="pres">
      <dgm:prSet presAssocID="{30640ED9-2010-49B3-B8D7-0E5D7EFDABEA}" presName="parTx" presStyleLbl="revTx" presStyleIdx="2" presStyleCnt="6">
        <dgm:presLayoutVars>
          <dgm:chMax val="0"/>
          <dgm:chPref val="0"/>
        </dgm:presLayoutVars>
      </dgm:prSet>
      <dgm:spPr/>
    </dgm:pt>
    <dgm:pt modelId="{E255E2B4-ED2C-4CD6-A249-97BFD8C444B9}" type="pres">
      <dgm:prSet presAssocID="{4605431E-B5E3-4E46-93E2-E5CF20EBD7FE}" presName="sibTrans" presStyleCnt="0"/>
      <dgm:spPr/>
    </dgm:pt>
    <dgm:pt modelId="{F8445C73-BF70-4F11-A7F9-4F7F71ED96A5}" type="pres">
      <dgm:prSet presAssocID="{25ED25A9-9E53-4D22-B90C-9796A49235C9}" presName="compNode" presStyleCnt="0"/>
      <dgm:spPr/>
    </dgm:pt>
    <dgm:pt modelId="{3BF90134-48F5-4D05-B14E-A1B03CD23933}" type="pres">
      <dgm:prSet presAssocID="{25ED25A9-9E53-4D22-B90C-9796A49235C9}" presName="bgRect" presStyleLbl="bgShp" presStyleIdx="3" presStyleCnt="6"/>
      <dgm:spPr/>
    </dgm:pt>
    <dgm:pt modelId="{2022F9E4-018A-4D76-8DB9-AE4771739BA1}" type="pres">
      <dgm:prSet presAssocID="{25ED25A9-9E53-4D22-B90C-9796A49235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9599A36-5629-4F01-8086-5AAE7A169789}" type="pres">
      <dgm:prSet presAssocID="{25ED25A9-9E53-4D22-B90C-9796A49235C9}" presName="spaceRect" presStyleCnt="0"/>
      <dgm:spPr/>
    </dgm:pt>
    <dgm:pt modelId="{553A93A1-8F9B-4B3B-8A67-B8F239CBFF25}" type="pres">
      <dgm:prSet presAssocID="{25ED25A9-9E53-4D22-B90C-9796A49235C9}" presName="parTx" presStyleLbl="revTx" presStyleIdx="3" presStyleCnt="6">
        <dgm:presLayoutVars>
          <dgm:chMax val="0"/>
          <dgm:chPref val="0"/>
        </dgm:presLayoutVars>
      </dgm:prSet>
      <dgm:spPr/>
    </dgm:pt>
    <dgm:pt modelId="{85EAC180-F20C-4407-B7CB-721EDBA92B3E}" type="pres">
      <dgm:prSet presAssocID="{D31A3085-7CF6-47BB-AC4C-0BC9E1431967}" presName="sibTrans" presStyleCnt="0"/>
      <dgm:spPr/>
    </dgm:pt>
    <dgm:pt modelId="{2126BDEE-5DBD-444F-8DC7-E2763961777B}" type="pres">
      <dgm:prSet presAssocID="{3EDF0D60-0841-4F6F-87B8-A09F0244638B}" presName="compNode" presStyleCnt="0"/>
      <dgm:spPr/>
    </dgm:pt>
    <dgm:pt modelId="{118D664F-9522-4400-BF88-06C70A790707}" type="pres">
      <dgm:prSet presAssocID="{3EDF0D60-0841-4F6F-87B8-A09F0244638B}" presName="bgRect" presStyleLbl="bgShp" presStyleIdx="4" presStyleCnt="6"/>
      <dgm:spPr/>
    </dgm:pt>
    <dgm:pt modelId="{E4784855-7A46-412C-9272-C7633AF2CE36}" type="pres">
      <dgm:prSet presAssocID="{3EDF0D60-0841-4F6F-87B8-A09F0244638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Телефон"/>
        </a:ext>
      </dgm:extLst>
    </dgm:pt>
    <dgm:pt modelId="{22AC7F96-8967-41BE-95E3-0289E2D59DC2}" type="pres">
      <dgm:prSet presAssocID="{3EDF0D60-0841-4F6F-87B8-A09F0244638B}" presName="spaceRect" presStyleCnt="0"/>
      <dgm:spPr/>
    </dgm:pt>
    <dgm:pt modelId="{84659245-5AE4-406C-A139-5BDE35098B3B}" type="pres">
      <dgm:prSet presAssocID="{3EDF0D60-0841-4F6F-87B8-A09F0244638B}" presName="parTx" presStyleLbl="revTx" presStyleIdx="4" presStyleCnt="6">
        <dgm:presLayoutVars>
          <dgm:chMax val="0"/>
          <dgm:chPref val="0"/>
        </dgm:presLayoutVars>
      </dgm:prSet>
      <dgm:spPr/>
    </dgm:pt>
    <dgm:pt modelId="{09504880-B312-4253-A459-23737EEC55C8}" type="pres">
      <dgm:prSet presAssocID="{F0A8368A-8B01-411B-8EF4-AA2F2DFB0B33}" presName="sibTrans" presStyleCnt="0"/>
      <dgm:spPr/>
    </dgm:pt>
    <dgm:pt modelId="{FFA6C9FF-387F-46EE-8448-EEA137F00B74}" type="pres">
      <dgm:prSet presAssocID="{BDE14402-A722-4689-B75F-57057F62313B}" presName="compNode" presStyleCnt="0"/>
      <dgm:spPr/>
    </dgm:pt>
    <dgm:pt modelId="{09713A26-B8E7-456C-B328-F93633F408B9}" type="pres">
      <dgm:prSet presAssocID="{BDE14402-A722-4689-B75F-57057F62313B}" presName="bgRect" presStyleLbl="bgShp" presStyleIdx="5" presStyleCnt="6"/>
      <dgm:spPr/>
    </dgm:pt>
    <dgm:pt modelId="{06B0F70B-A335-4866-97E3-DFA483B5CEBF}" type="pres">
      <dgm:prSet presAssocID="{BDE14402-A722-4689-B75F-57057F62313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ердце"/>
        </a:ext>
      </dgm:extLst>
    </dgm:pt>
    <dgm:pt modelId="{3F496249-D7ED-4B65-99C3-C3BD159296CF}" type="pres">
      <dgm:prSet presAssocID="{BDE14402-A722-4689-B75F-57057F62313B}" presName="spaceRect" presStyleCnt="0"/>
      <dgm:spPr/>
    </dgm:pt>
    <dgm:pt modelId="{229C9195-A34A-45EF-8DE9-AC23C80015F3}" type="pres">
      <dgm:prSet presAssocID="{BDE14402-A722-4689-B75F-57057F62313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A31600F-A7EC-47D0-8A14-EB788265EF24}" type="presOf" srcId="{3EDF0D60-0841-4F6F-87B8-A09F0244638B}" destId="{84659245-5AE4-406C-A139-5BDE35098B3B}" srcOrd="0" destOrd="0" presId="urn:microsoft.com/office/officeart/2018/2/layout/IconVerticalSolidList"/>
    <dgm:cxn modelId="{87EFE91A-9BEE-4274-B2F8-C9D605B8500F}" srcId="{DF079B85-87F1-45D8-8497-9D5C9CA46960}" destId="{25ED25A9-9E53-4D22-B90C-9796A49235C9}" srcOrd="3" destOrd="0" parTransId="{D302BEDE-5EBC-40E3-ACCA-FF2A56977AF5}" sibTransId="{D31A3085-7CF6-47BB-AC4C-0BC9E1431967}"/>
    <dgm:cxn modelId="{0A34442F-AAAB-4609-9518-C7128D4689EB}" type="presOf" srcId="{28833C9B-CF08-4164-A90F-E60225BC15CA}" destId="{D4F595F3-762B-4195-9F3E-EC872082B8FF}" srcOrd="0" destOrd="0" presId="urn:microsoft.com/office/officeart/2018/2/layout/IconVerticalSolidList"/>
    <dgm:cxn modelId="{D4071E3D-3938-4BAF-97FC-CE2ADAB7D239}" srcId="{DF079B85-87F1-45D8-8497-9D5C9CA46960}" destId="{30640ED9-2010-49B3-B8D7-0E5D7EFDABEA}" srcOrd="2" destOrd="0" parTransId="{54A37128-3F79-40EA-BBBD-C4DBEB704CD1}" sibTransId="{4605431E-B5E3-4E46-93E2-E5CF20EBD7FE}"/>
    <dgm:cxn modelId="{E1C72F3D-29FB-41FB-882E-AD08252A7967}" srcId="{DF079B85-87F1-45D8-8497-9D5C9CA46960}" destId="{28833C9B-CF08-4164-A90F-E60225BC15CA}" srcOrd="0" destOrd="0" parTransId="{9CF99B05-DEAC-4C9B-9240-5727FA31DB80}" sibTransId="{66E96FCE-4BD7-4415-BE1A-C248D27D73DF}"/>
    <dgm:cxn modelId="{5A402C46-3CB6-4B1E-823A-5F2ABCAB3F3C}" srcId="{DF079B85-87F1-45D8-8497-9D5C9CA46960}" destId="{BDE14402-A722-4689-B75F-57057F62313B}" srcOrd="5" destOrd="0" parTransId="{206A44D1-292E-44DB-83C2-3926A61B35B9}" sibTransId="{DF37CAF8-8ECC-4A21-AC2A-B98E9AF9433E}"/>
    <dgm:cxn modelId="{3C525270-BDB7-4312-9295-8E8E8C777D8C}" type="presOf" srcId="{DF079B85-87F1-45D8-8497-9D5C9CA46960}" destId="{D1538E4A-FF96-4748-BADE-E83B8F218E99}" srcOrd="0" destOrd="0" presId="urn:microsoft.com/office/officeart/2018/2/layout/IconVerticalSolidList"/>
    <dgm:cxn modelId="{C63D3D93-A774-4FC2-8CA4-2B58F8A2C52F}" srcId="{DF079B85-87F1-45D8-8497-9D5C9CA46960}" destId="{478C9D18-DDC5-4397-AD64-3A52B61E459F}" srcOrd="1" destOrd="0" parTransId="{CFBBA5AB-CCA3-4631-B557-806B55A36755}" sibTransId="{BF940383-D088-47A0-AD2C-619A669F138F}"/>
    <dgm:cxn modelId="{A5090298-4CC4-4959-91C0-78882C54A42D}" type="presOf" srcId="{478C9D18-DDC5-4397-AD64-3A52B61E459F}" destId="{DA0371B7-CC66-49FE-A240-04B6306CF87E}" srcOrd="0" destOrd="0" presId="urn:microsoft.com/office/officeart/2018/2/layout/IconVerticalSolidList"/>
    <dgm:cxn modelId="{F837CDA7-24D2-4567-A2B9-C427C7DC8B75}" type="presOf" srcId="{25ED25A9-9E53-4D22-B90C-9796A49235C9}" destId="{553A93A1-8F9B-4B3B-8A67-B8F239CBFF25}" srcOrd="0" destOrd="0" presId="urn:microsoft.com/office/officeart/2018/2/layout/IconVerticalSolidList"/>
    <dgm:cxn modelId="{67D700A8-C9BF-4436-A14E-ED58ED3D6CEB}" type="presOf" srcId="{BDE14402-A722-4689-B75F-57057F62313B}" destId="{229C9195-A34A-45EF-8DE9-AC23C80015F3}" srcOrd="0" destOrd="0" presId="urn:microsoft.com/office/officeart/2018/2/layout/IconVerticalSolidList"/>
    <dgm:cxn modelId="{52AD66A9-3EA2-45EB-BF46-841E9A3B4E17}" srcId="{DF079B85-87F1-45D8-8497-9D5C9CA46960}" destId="{3EDF0D60-0841-4F6F-87B8-A09F0244638B}" srcOrd="4" destOrd="0" parTransId="{56742BE0-BDCE-40B6-90A5-B5ADF9EA52B3}" sibTransId="{F0A8368A-8B01-411B-8EF4-AA2F2DFB0B33}"/>
    <dgm:cxn modelId="{E7B75FD1-D798-4015-A0C0-5D80F3938B3B}" type="presOf" srcId="{30640ED9-2010-49B3-B8D7-0E5D7EFDABEA}" destId="{578E59D7-C86F-408E-BA22-57B0EE4A16BA}" srcOrd="0" destOrd="0" presId="urn:microsoft.com/office/officeart/2018/2/layout/IconVerticalSolidList"/>
    <dgm:cxn modelId="{D906DD06-C4E2-4325-911E-9F15C80F7F32}" type="presParOf" srcId="{D1538E4A-FF96-4748-BADE-E83B8F218E99}" destId="{C8755B97-A421-486D-88FF-7517968B46EA}" srcOrd="0" destOrd="0" presId="urn:microsoft.com/office/officeart/2018/2/layout/IconVerticalSolidList"/>
    <dgm:cxn modelId="{053D2AFA-8AFA-41DA-8A56-35495AEB0A27}" type="presParOf" srcId="{C8755B97-A421-486D-88FF-7517968B46EA}" destId="{230BD0D6-7836-4163-9BFB-3E9C3B212DF4}" srcOrd="0" destOrd="0" presId="urn:microsoft.com/office/officeart/2018/2/layout/IconVerticalSolidList"/>
    <dgm:cxn modelId="{8AF488D4-F0AA-40D0-A64C-FB5B6B012CEC}" type="presParOf" srcId="{C8755B97-A421-486D-88FF-7517968B46EA}" destId="{AD840D61-836A-46D3-8439-E152651EAFC9}" srcOrd="1" destOrd="0" presId="urn:microsoft.com/office/officeart/2018/2/layout/IconVerticalSolidList"/>
    <dgm:cxn modelId="{DB3C7547-F909-475E-B746-DF7AA109939A}" type="presParOf" srcId="{C8755B97-A421-486D-88FF-7517968B46EA}" destId="{3E7EE65D-063F-403A-A7C1-D95066C5FFE1}" srcOrd="2" destOrd="0" presId="urn:microsoft.com/office/officeart/2018/2/layout/IconVerticalSolidList"/>
    <dgm:cxn modelId="{AB19F939-17B5-4E16-A6F8-2E327202770C}" type="presParOf" srcId="{C8755B97-A421-486D-88FF-7517968B46EA}" destId="{D4F595F3-762B-4195-9F3E-EC872082B8FF}" srcOrd="3" destOrd="0" presId="urn:microsoft.com/office/officeart/2018/2/layout/IconVerticalSolidList"/>
    <dgm:cxn modelId="{8BE8BDEE-C03C-4176-BDD9-87FDCBB0C6DC}" type="presParOf" srcId="{D1538E4A-FF96-4748-BADE-E83B8F218E99}" destId="{AC03ABBF-3C78-4F48-B7D5-3D7868320634}" srcOrd="1" destOrd="0" presId="urn:microsoft.com/office/officeart/2018/2/layout/IconVerticalSolidList"/>
    <dgm:cxn modelId="{22A8E1D2-2EE1-4C8B-982E-534FBDC60895}" type="presParOf" srcId="{D1538E4A-FF96-4748-BADE-E83B8F218E99}" destId="{867FDF18-811E-4F79-ACA9-987A785BE853}" srcOrd="2" destOrd="0" presId="urn:microsoft.com/office/officeart/2018/2/layout/IconVerticalSolidList"/>
    <dgm:cxn modelId="{2D73548C-6CCC-435A-B18A-25221C854F43}" type="presParOf" srcId="{867FDF18-811E-4F79-ACA9-987A785BE853}" destId="{689F3582-5547-42CB-B917-4EC901A73DF6}" srcOrd="0" destOrd="0" presId="urn:microsoft.com/office/officeart/2018/2/layout/IconVerticalSolidList"/>
    <dgm:cxn modelId="{41AED398-EBDD-4B2A-B747-E718063568B1}" type="presParOf" srcId="{867FDF18-811E-4F79-ACA9-987A785BE853}" destId="{4AEC2714-6136-493C-96CC-3914E97602A5}" srcOrd="1" destOrd="0" presId="urn:microsoft.com/office/officeart/2018/2/layout/IconVerticalSolidList"/>
    <dgm:cxn modelId="{B4220DB2-C680-414E-8557-DA7B7B2923E3}" type="presParOf" srcId="{867FDF18-811E-4F79-ACA9-987A785BE853}" destId="{BB059623-9BEB-46E1-B635-E23C2605072B}" srcOrd="2" destOrd="0" presId="urn:microsoft.com/office/officeart/2018/2/layout/IconVerticalSolidList"/>
    <dgm:cxn modelId="{2C7822B6-79C0-47B1-8E95-8DBD84980B6B}" type="presParOf" srcId="{867FDF18-811E-4F79-ACA9-987A785BE853}" destId="{DA0371B7-CC66-49FE-A240-04B6306CF87E}" srcOrd="3" destOrd="0" presId="urn:microsoft.com/office/officeart/2018/2/layout/IconVerticalSolidList"/>
    <dgm:cxn modelId="{1A682146-B76C-492D-9120-B0DB5F974E2E}" type="presParOf" srcId="{D1538E4A-FF96-4748-BADE-E83B8F218E99}" destId="{E430B5A7-C059-409A-B944-71A00EDFD732}" srcOrd="3" destOrd="0" presId="urn:microsoft.com/office/officeart/2018/2/layout/IconVerticalSolidList"/>
    <dgm:cxn modelId="{BC86D57D-DD8E-4BAF-AD84-4069B15B94BA}" type="presParOf" srcId="{D1538E4A-FF96-4748-BADE-E83B8F218E99}" destId="{BDBB7D70-72F5-4DCA-B92D-87B2130C7837}" srcOrd="4" destOrd="0" presId="urn:microsoft.com/office/officeart/2018/2/layout/IconVerticalSolidList"/>
    <dgm:cxn modelId="{D3FB1999-341C-4FA0-9CF1-BADB1B131070}" type="presParOf" srcId="{BDBB7D70-72F5-4DCA-B92D-87B2130C7837}" destId="{242E1318-AE73-41F3-94FC-CC875C3387C1}" srcOrd="0" destOrd="0" presId="urn:microsoft.com/office/officeart/2018/2/layout/IconVerticalSolidList"/>
    <dgm:cxn modelId="{ED671509-4FB0-46F7-ADBA-6F3DF9535FAA}" type="presParOf" srcId="{BDBB7D70-72F5-4DCA-B92D-87B2130C7837}" destId="{11B4E677-F886-44FA-92F8-E26A7174DC0F}" srcOrd="1" destOrd="0" presId="urn:microsoft.com/office/officeart/2018/2/layout/IconVerticalSolidList"/>
    <dgm:cxn modelId="{037136A4-A681-4E3F-B571-18E5ED03478E}" type="presParOf" srcId="{BDBB7D70-72F5-4DCA-B92D-87B2130C7837}" destId="{A9E0721C-277F-4E7F-898A-A022850B2AA8}" srcOrd="2" destOrd="0" presId="urn:microsoft.com/office/officeart/2018/2/layout/IconVerticalSolidList"/>
    <dgm:cxn modelId="{03169ED7-055A-4870-AAA8-6C0924A5629C}" type="presParOf" srcId="{BDBB7D70-72F5-4DCA-B92D-87B2130C7837}" destId="{578E59D7-C86F-408E-BA22-57B0EE4A16BA}" srcOrd="3" destOrd="0" presId="urn:microsoft.com/office/officeart/2018/2/layout/IconVerticalSolidList"/>
    <dgm:cxn modelId="{D9EEEA60-9529-4F99-8639-6B5CED50E934}" type="presParOf" srcId="{D1538E4A-FF96-4748-BADE-E83B8F218E99}" destId="{E255E2B4-ED2C-4CD6-A249-97BFD8C444B9}" srcOrd="5" destOrd="0" presId="urn:microsoft.com/office/officeart/2018/2/layout/IconVerticalSolidList"/>
    <dgm:cxn modelId="{086C9F54-DF51-4085-8845-11F401CC6387}" type="presParOf" srcId="{D1538E4A-FF96-4748-BADE-E83B8F218E99}" destId="{F8445C73-BF70-4F11-A7F9-4F7F71ED96A5}" srcOrd="6" destOrd="0" presId="urn:microsoft.com/office/officeart/2018/2/layout/IconVerticalSolidList"/>
    <dgm:cxn modelId="{AFE7AEE3-6B10-4095-A188-6252A3AE80E6}" type="presParOf" srcId="{F8445C73-BF70-4F11-A7F9-4F7F71ED96A5}" destId="{3BF90134-48F5-4D05-B14E-A1B03CD23933}" srcOrd="0" destOrd="0" presId="urn:microsoft.com/office/officeart/2018/2/layout/IconVerticalSolidList"/>
    <dgm:cxn modelId="{247E1624-45EF-4000-86F2-EE4580B36A35}" type="presParOf" srcId="{F8445C73-BF70-4F11-A7F9-4F7F71ED96A5}" destId="{2022F9E4-018A-4D76-8DB9-AE4771739BA1}" srcOrd="1" destOrd="0" presId="urn:microsoft.com/office/officeart/2018/2/layout/IconVerticalSolidList"/>
    <dgm:cxn modelId="{57E50C7C-33F6-4235-883F-A9BD65D2FB14}" type="presParOf" srcId="{F8445C73-BF70-4F11-A7F9-4F7F71ED96A5}" destId="{D9599A36-5629-4F01-8086-5AAE7A169789}" srcOrd="2" destOrd="0" presId="urn:microsoft.com/office/officeart/2018/2/layout/IconVerticalSolidList"/>
    <dgm:cxn modelId="{4E88073D-8128-4BFF-9A7F-C003A2A7DD42}" type="presParOf" srcId="{F8445C73-BF70-4F11-A7F9-4F7F71ED96A5}" destId="{553A93A1-8F9B-4B3B-8A67-B8F239CBFF25}" srcOrd="3" destOrd="0" presId="urn:microsoft.com/office/officeart/2018/2/layout/IconVerticalSolidList"/>
    <dgm:cxn modelId="{988E9536-B6CE-4D5B-A8BF-8855C0CAE17B}" type="presParOf" srcId="{D1538E4A-FF96-4748-BADE-E83B8F218E99}" destId="{85EAC180-F20C-4407-B7CB-721EDBA92B3E}" srcOrd="7" destOrd="0" presId="urn:microsoft.com/office/officeart/2018/2/layout/IconVerticalSolidList"/>
    <dgm:cxn modelId="{C12F4329-AEF6-4AFC-B199-8AAE76D29D5D}" type="presParOf" srcId="{D1538E4A-FF96-4748-BADE-E83B8F218E99}" destId="{2126BDEE-5DBD-444F-8DC7-E2763961777B}" srcOrd="8" destOrd="0" presId="urn:microsoft.com/office/officeart/2018/2/layout/IconVerticalSolidList"/>
    <dgm:cxn modelId="{5B73F6BF-F5C9-43CA-8611-C50805CB9876}" type="presParOf" srcId="{2126BDEE-5DBD-444F-8DC7-E2763961777B}" destId="{118D664F-9522-4400-BF88-06C70A790707}" srcOrd="0" destOrd="0" presId="urn:microsoft.com/office/officeart/2018/2/layout/IconVerticalSolidList"/>
    <dgm:cxn modelId="{8EDFEA49-B8B0-4CD9-9111-DA945F528262}" type="presParOf" srcId="{2126BDEE-5DBD-444F-8DC7-E2763961777B}" destId="{E4784855-7A46-412C-9272-C7633AF2CE36}" srcOrd="1" destOrd="0" presId="urn:microsoft.com/office/officeart/2018/2/layout/IconVerticalSolidList"/>
    <dgm:cxn modelId="{20C79D37-6112-4375-AB5F-4463D2637BAB}" type="presParOf" srcId="{2126BDEE-5DBD-444F-8DC7-E2763961777B}" destId="{22AC7F96-8967-41BE-95E3-0289E2D59DC2}" srcOrd="2" destOrd="0" presId="urn:microsoft.com/office/officeart/2018/2/layout/IconVerticalSolidList"/>
    <dgm:cxn modelId="{DAEBEF8B-0647-45B0-82BF-A6FDF59B18E6}" type="presParOf" srcId="{2126BDEE-5DBD-444F-8DC7-E2763961777B}" destId="{84659245-5AE4-406C-A139-5BDE35098B3B}" srcOrd="3" destOrd="0" presId="urn:microsoft.com/office/officeart/2018/2/layout/IconVerticalSolidList"/>
    <dgm:cxn modelId="{C0916D5B-F4F5-4653-91DF-EBA26E925917}" type="presParOf" srcId="{D1538E4A-FF96-4748-BADE-E83B8F218E99}" destId="{09504880-B312-4253-A459-23737EEC55C8}" srcOrd="9" destOrd="0" presId="urn:microsoft.com/office/officeart/2018/2/layout/IconVerticalSolidList"/>
    <dgm:cxn modelId="{F302D954-A843-4F07-BFB5-AEB473C2D70D}" type="presParOf" srcId="{D1538E4A-FF96-4748-BADE-E83B8F218E99}" destId="{FFA6C9FF-387F-46EE-8448-EEA137F00B74}" srcOrd="10" destOrd="0" presId="urn:microsoft.com/office/officeart/2018/2/layout/IconVerticalSolidList"/>
    <dgm:cxn modelId="{B9839790-11B0-46D9-AC84-42048FF1FEF9}" type="presParOf" srcId="{FFA6C9FF-387F-46EE-8448-EEA137F00B74}" destId="{09713A26-B8E7-456C-B328-F93633F408B9}" srcOrd="0" destOrd="0" presId="urn:microsoft.com/office/officeart/2018/2/layout/IconVerticalSolidList"/>
    <dgm:cxn modelId="{61DFF265-E527-4991-B4A9-334AA50F43D4}" type="presParOf" srcId="{FFA6C9FF-387F-46EE-8448-EEA137F00B74}" destId="{06B0F70B-A335-4866-97E3-DFA483B5CEBF}" srcOrd="1" destOrd="0" presId="urn:microsoft.com/office/officeart/2018/2/layout/IconVerticalSolidList"/>
    <dgm:cxn modelId="{6AB1E3C8-D33E-4072-AFB0-326A586D4E6B}" type="presParOf" srcId="{FFA6C9FF-387F-46EE-8448-EEA137F00B74}" destId="{3F496249-D7ED-4B65-99C3-C3BD159296CF}" srcOrd="2" destOrd="0" presId="urn:microsoft.com/office/officeart/2018/2/layout/IconVerticalSolidList"/>
    <dgm:cxn modelId="{6AE6F9B2-90FC-4964-81B2-FA060BF7AA60}" type="presParOf" srcId="{FFA6C9FF-387F-46EE-8448-EEA137F00B74}" destId="{229C9195-A34A-45EF-8DE9-AC23C80015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D0D6-7836-4163-9BFB-3E9C3B212DF4}">
      <dsp:nvSpPr>
        <dsp:cNvPr id="0" name=""/>
        <dsp:cNvSpPr/>
      </dsp:nvSpPr>
      <dsp:spPr>
        <a:xfrm>
          <a:off x="0" y="1775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40D61-836A-46D3-8439-E152651EAFC9}">
      <dsp:nvSpPr>
        <dsp:cNvPr id="0" name=""/>
        <dsp:cNvSpPr/>
      </dsp:nvSpPr>
      <dsp:spPr>
        <a:xfrm>
          <a:off x="228823" y="171974"/>
          <a:ext cx="416043" cy="416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595F3-762B-4195-9F3E-EC872082B8FF}">
      <dsp:nvSpPr>
        <dsp:cNvPr id="0" name=""/>
        <dsp:cNvSpPr/>
      </dsp:nvSpPr>
      <dsp:spPr>
        <a:xfrm>
          <a:off x="873690" y="1775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Мы будем оптимизировать недостающие функции, такие как: </a:t>
          </a:r>
          <a:endParaRPr lang="en-US" sz="1900" kern="1200"/>
        </a:p>
      </dsp:txBody>
      <dsp:txXfrm>
        <a:off x="873690" y="1775"/>
        <a:ext cx="5575555" cy="756442"/>
      </dsp:txXfrm>
    </dsp:sp>
    <dsp:sp modelId="{689F3582-5547-42CB-B917-4EC901A73DF6}">
      <dsp:nvSpPr>
        <dsp:cNvPr id="0" name=""/>
        <dsp:cNvSpPr/>
      </dsp:nvSpPr>
      <dsp:spPr>
        <a:xfrm>
          <a:off x="0" y="947328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2714-6136-493C-96CC-3914E97602A5}">
      <dsp:nvSpPr>
        <dsp:cNvPr id="0" name=""/>
        <dsp:cNvSpPr/>
      </dsp:nvSpPr>
      <dsp:spPr>
        <a:xfrm>
          <a:off x="228823" y="1117527"/>
          <a:ext cx="416043" cy="416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371B7-CC66-49FE-A240-04B6306CF87E}">
      <dsp:nvSpPr>
        <dsp:cNvPr id="0" name=""/>
        <dsp:cNvSpPr/>
      </dsp:nvSpPr>
      <dsp:spPr>
        <a:xfrm>
          <a:off x="873690" y="947328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o	Наличие товаров</a:t>
          </a:r>
          <a:endParaRPr lang="en-US" sz="1900" kern="1200"/>
        </a:p>
      </dsp:txBody>
      <dsp:txXfrm>
        <a:off x="873690" y="947328"/>
        <a:ext cx="5575555" cy="756442"/>
      </dsp:txXfrm>
    </dsp:sp>
    <dsp:sp modelId="{242E1318-AE73-41F3-94FC-CC875C3387C1}">
      <dsp:nvSpPr>
        <dsp:cNvPr id="0" name=""/>
        <dsp:cNvSpPr/>
      </dsp:nvSpPr>
      <dsp:spPr>
        <a:xfrm>
          <a:off x="0" y="1892881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4E677-F886-44FA-92F8-E26A7174DC0F}">
      <dsp:nvSpPr>
        <dsp:cNvPr id="0" name=""/>
        <dsp:cNvSpPr/>
      </dsp:nvSpPr>
      <dsp:spPr>
        <a:xfrm>
          <a:off x="228823" y="2063080"/>
          <a:ext cx="416043" cy="416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E59D7-C86F-408E-BA22-57B0EE4A16BA}">
      <dsp:nvSpPr>
        <dsp:cNvPr id="0" name=""/>
        <dsp:cNvSpPr/>
      </dsp:nvSpPr>
      <dsp:spPr>
        <a:xfrm>
          <a:off x="873690" y="1892881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o	Уровень сбора заказа</a:t>
          </a:r>
          <a:endParaRPr lang="en-US" sz="1900" kern="1200"/>
        </a:p>
      </dsp:txBody>
      <dsp:txXfrm>
        <a:off x="873690" y="1892881"/>
        <a:ext cx="5575555" cy="756442"/>
      </dsp:txXfrm>
    </dsp:sp>
    <dsp:sp modelId="{3BF90134-48F5-4D05-B14E-A1B03CD23933}">
      <dsp:nvSpPr>
        <dsp:cNvPr id="0" name=""/>
        <dsp:cNvSpPr/>
      </dsp:nvSpPr>
      <dsp:spPr>
        <a:xfrm>
          <a:off x="0" y="2838434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2F9E4-018A-4D76-8DB9-AE4771739BA1}">
      <dsp:nvSpPr>
        <dsp:cNvPr id="0" name=""/>
        <dsp:cNvSpPr/>
      </dsp:nvSpPr>
      <dsp:spPr>
        <a:xfrm>
          <a:off x="228823" y="3008633"/>
          <a:ext cx="416043" cy="4160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A93A1-8F9B-4B3B-8A67-B8F239CBFF25}">
      <dsp:nvSpPr>
        <dsp:cNvPr id="0" name=""/>
        <dsp:cNvSpPr/>
      </dsp:nvSpPr>
      <dsp:spPr>
        <a:xfrm>
          <a:off x="873690" y="2838434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o	Отслеживание геопозиции доставщика</a:t>
          </a:r>
          <a:endParaRPr lang="en-US" sz="1900" kern="1200"/>
        </a:p>
      </dsp:txBody>
      <dsp:txXfrm>
        <a:off x="873690" y="2838434"/>
        <a:ext cx="5575555" cy="756442"/>
      </dsp:txXfrm>
    </dsp:sp>
    <dsp:sp modelId="{118D664F-9522-4400-BF88-06C70A790707}">
      <dsp:nvSpPr>
        <dsp:cNvPr id="0" name=""/>
        <dsp:cNvSpPr/>
      </dsp:nvSpPr>
      <dsp:spPr>
        <a:xfrm>
          <a:off x="0" y="3783987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4855-7A46-412C-9272-C7633AF2CE36}">
      <dsp:nvSpPr>
        <dsp:cNvPr id="0" name=""/>
        <dsp:cNvSpPr/>
      </dsp:nvSpPr>
      <dsp:spPr>
        <a:xfrm>
          <a:off x="228823" y="3954186"/>
          <a:ext cx="416043" cy="4160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245-5AE4-406C-A139-5BDE35098B3B}">
      <dsp:nvSpPr>
        <dsp:cNvPr id="0" name=""/>
        <dsp:cNvSpPr/>
      </dsp:nvSpPr>
      <dsp:spPr>
        <a:xfrm>
          <a:off x="873690" y="3783987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o	Обратная связь с нейросетью</a:t>
          </a:r>
          <a:endParaRPr lang="en-US" sz="1900" kern="1200"/>
        </a:p>
      </dsp:txBody>
      <dsp:txXfrm>
        <a:off x="873690" y="3783987"/>
        <a:ext cx="5575555" cy="756442"/>
      </dsp:txXfrm>
    </dsp:sp>
    <dsp:sp modelId="{09713A26-B8E7-456C-B328-F93633F408B9}">
      <dsp:nvSpPr>
        <dsp:cNvPr id="0" name=""/>
        <dsp:cNvSpPr/>
      </dsp:nvSpPr>
      <dsp:spPr>
        <a:xfrm>
          <a:off x="0" y="4729540"/>
          <a:ext cx="6449246" cy="756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0F70B-A335-4866-97E3-DFA483B5CEBF}">
      <dsp:nvSpPr>
        <dsp:cNvPr id="0" name=""/>
        <dsp:cNvSpPr/>
      </dsp:nvSpPr>
      <dsp:spPr>
        <a:xfrm>
          <a:off x="228823" y="4899739"/>
          <a:ext cx="416043" cy="4160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C9195-A34A-45EF-8DE9-AC23C80015F3}">
      <dsp:nvSpPr>
        <dsp:cNvPr id="0" name=""/>
        <dsp:cNvSpPr/>
      </dsp:nvSpPr>
      <dsp:spPr>
        <a:xfrm>
          <a:off x="873690" y="4729540"/>
          <a:ext cx="5575555" cy="75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57" tIns="80057" rIns="80057" bIns="80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o	Инструкция по уходу за растением</a:t>
          </a:r>
          <a:endParaRPr lang="en-US" sz="1900" kern="1200"/>
        </a:p>
      </dsp:txBody>
      <dsp:txXfrm>
        <a:off x="873690" y="4729540"/>
        <a:ext cx="5575555" cy="75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97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53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50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6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8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1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4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8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12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Розовые цветы и листья на белом фоне">
            <a:extLst>
              <a:ext uri="{FF2B5EF4-FFF2-40B4-BE49-F238E27FC236}">
                <a16:creationId xmlns:a16="http://schemas.microsoft.com/office/drawing/2014/main" id="{0727703A-F3EC-676C-5609-11088CDF85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08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DD61-E809-B716-6878-E126DEB6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Оптимизация приложения по доставке цветов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F20FFA-A6AC-C2A5-EF35-5535E91D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Подготовили: Юсупова Камола, Таран Настя</a:t>
            </a:r>
          </a:p>
          <a:p>
            <a:pPr algn="ctr"/>
            <a:r>
              <a:rPr lang="ru-RU" dirty="0">
                <a:solidFill>
                  <a:srgbClr val="FFFFFF"/>
                </a:solidFill>
              </a:rPr>
              <a:t>Группа 319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78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76FC4-8E70-6FD9-956B-0E71991B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19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6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D39B4-7133-22C7-CB03-FE27B7D4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56" y="1822976"/>
            <a:ext cx="4193458" cy="4060989"/>
          </a:xfrm>
        </p:spPr>
        <p:txBody>
          <a:bodyPr>
            <a:normAutofit/>
          </a:bodyPr>
          <a:lstStyle/>
          <a:p>
            <a:r>
              <a:rPr lang="ru-RU"/>
              <a:t>Цель работы: разработать бизнес-ситуацию и предложить способы ее автоматизации.</a:t>
            </a:r>
          </a:p>
          <a:p>
            <a:r>
              <a:rPr lang="ru-RU"/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Выбрать отрасль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Определить недостатки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Найти способы автоматизации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Сделать вывод о проделанной работе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5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" name="Рисунок 9" descr="Изображение выглядит как роза, растение, лепесток, Садовые розы&#10;&#10;Автоматически созданное описание">
            <a:extLst>
              <a:ext uri="{FF2B5EF4-FFF2-40B4-BE49-F238E27FC236}">
                <a16:creationId xmlns:a16="http://schemas.microsoft.com/office/drawing/2014/main" id="{7D0C252A-8763-36F0-8244-7262F1CB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" b="6923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48AEA-0664-DBBE-8B9F-7888B36E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Отрасль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809D8-17F7-9E9A-3E29-C73D285D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3624760"/>
            <a:ext cx="5565648" cy="163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Перебрав разные варианты, мы остановились на автоматизации приложения по доставке цветов.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3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24157-9359-63FE-BD5A-3837BFB3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ru-RU" dirty="0"/>
              <a:t>Недостатки приложения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3D49F46-5F8B-DEE5-C32A-DAD0477CF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62943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4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FED83-40D4-6567-F438-A95DE1BE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ru-RU" dirty="0"/>
              <a:t>Способы автоматизации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CCDCF-8DE1-C0BE-0B23-68E283C8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r>
              <a:rPr lang="ru-RU"/>
              <a:t>Для оптимизации функции отслеживания наличия товаров и добавки инструкции по уходу за растениями мы будем использовать подвязку к базе данных. Уровень сбора заказа будет менять сам работник с помощью своей странички в нашем приложении. Для этого в приложении у работника мы добавим определённые функции. Для отслеживания геопозиции мы привяжем gps рабочего телефона доставщика к приложению. Обратная связь с нейросетью будет основана на api. </a:t>
            </a:r>
            <a:endParaRPr lang="ru-RU" dirty="0"/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0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390F8-BA50-C6DE-4ED7-671724E6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D2BC9-932F-0573-EF57-750E8543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ru-RU"/>
              <a:t>В ходе практической работы мы автоматизировали приложение по доставке цветов, сделали его более удобным для клиентов. Данные функции улучшили информированность клиента об этапах сбора и доставки продукта. Эти обновления помогли магазину расширить свою клиентскую базу.</a:t>
            </a:r>
            <a:endParaRPr lang="ru-RU" dirty="0"/>
          </a:p>
        </p:txBody>
      </p:sp>
      <p:pic>
        <p:nvPicPr>
          <p:cNvPr id="5" name="Рисунок 4" descr="Изображение выглядит как цветок, растение, лепесток, Цветоножка&#10;&#10;Автоматически созданное описание">
            <a:extLst>
              <a:ext uri="{FF2B5EF4-FFF2-40B4-BE49-F238E27FC236}">
                <a16:creationId xmlns:a16="http://schemas.microsoft.com/office/drawing/2014/main" id="{26759960-D815-8F76-36BE-2F61F755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38" y="1310177"/>
            <a:ext cx="4246094" cy="566145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70303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Georgia Pro Semibold</vt:lpstr>
      <vt:lpstr>RocaVTI</vt:lpstr>
      <vt:lpstr>Оптимизация приложения по доставке цветов</vt:lpstr>
      <vt:lpstr>Цель и задачи</vt:lpstr>
      <vt:lpstr>Отрасль</vt:lpstr>
      <vt:lpstr>Недостатки приложения</vt:lpstr>
      <vt:lpstr>Способы автоматизации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319</dc:creator>
  <cp:lastModifiedBy>319</cp:lastModifiedBy>
  <cp:revision>3</cp:revision>
  <dcterms:created xsi:type="dcterms:W3CDTF">2024-09-27T07:29:12Z</dcterms:created>
  <dcterms:modified xsi:type="dcterms:W3CDTF">2024-09-27T08:27:08Z</dcterms:modified>
</cp:coreProperties>
</file>