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57F7C6-D130-D018-A0C1-604E31B3ECEA}" name="Sofi" initials="S" userId="Sof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1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3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2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3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2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7FFB5-B787-4F60-A32C-9CF3DB3F3BE8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34543-DE0C-49D5-994A-5A02C552F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A15-A929-18AF-AB07-0E52CECF9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Билетная система</a:t>
            </a:r>
          </a:p>
        </p:txBody>
      </p:sp>
      <p:pic>
        <p:nvPicPr>
          <p:cNvPr id="4" name="Picture 3" descr="A blue and silver mask with a fan&#10;&#10;Description automatically generated">
            <a:extLst>
              <a:ext uri="{FF2B5EF4-FFF2-40B4-BE49-F238E27FC236}">
                <a16:creationId xmlns:a16="http://schemas.microsoft.com/office/drawing/2014/main" id="{9151AE05-1D98-F703-C909-6A268312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5" y="1552755"/>
            <a:ext cx="1828804" cy="16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FC10-56F2-505D-A661-6E7EB25F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приложения и исходных кодов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ADDC8-C900-D6F0-A3CD-CCDF0B07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ru-RU" dirty="0"/>
              <a:t>Положить билет в корзину</a:t>
            </a:r>
          </a:p>
          <a:p>
            <a:r>
              <a:rPr lang="ru-RU" dirty="0"/>
              <a:t>Создать заказ</a:t>
            </a:r>
          </a:p>
          <a:p>
            <a:r>
              <a:rPr lang="ru-RU" dirty="0"/>
              <a:t>Оплатить заказ</a:t>
            </a:r>
          </a:p>
          <a:p>
            <a:r>
              <a:rPr lang="ru-RU" dirty="0"/>
              <a:t>Вернуть часть из заказа</a:t>
            </a:r>
          </a:p>
          <a:p>
            <a:r>
              <a:rPr lang="ru-RU" dirty="0"/>
              <a:t>Вернуть весь заказ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43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332-6CBC-0A55-440C-8EC2DBE5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Показать отчетность.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41F4-9E0F-A065-0E70-70F0FDB6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2-3 отчета.</a:t>
            </a:r>
          </a:p>
          <a:p>
            <a:r>
              <a:rPr lang="ru-RU" dirty="0"/>
              <a:t>Показать продажи по владельцу в разрезе площадок с учетом возвратов</a:t>
            </a:r>
          </a:p>
          <a:p>
            <a:r>
              <a:rPr lang="ru-RU" dirty="0"/>
              <a:t>Выбрать продажи по мероприятию (сколько свободных осталось мест)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14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7CF-A179-B7EA-AAD9-47453E14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5D3A-C066-ED40-2A98-00D132AA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Получить практические навыки проектирования архитектуры БД. На основе проекта изучить основные возможности</a:t>
            </a:r>
            <a:r>
              <a:rPr lang="en-US" dirty="0"/>
              <a:t> </a:t>
            </a:r>
            <a:r>
              <a:rPr lang="ru-RU" dirty="0"/>
              <a:t>языка </a:t>
            </a:r>
            <a:r>
              <a:rPr lang="en-US" dirty="0"/>
              <a:t>MS SQL </a:t>
            </a:r>
            <a:r>
              <a:rPr lang="ru-RU" dirty="0"/>
              <a:t>сервера.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99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AC47-12F6-69B3-F6E5-06FE1C6E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3899-433C-9DDF-4DD8-0861FAD7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проект базы данных билетной системы</a:t>
            </a:r>
          </a:p>
          <a:p>
            <a:r>
              <a:rPr lang="ru-RU" dirty="0"/>
              <a:t>Создать необходимые хранимые процедуры/функции</a:t>
            </a:r>
          </a:p>
          <a:p>
            <a:r>
              <a:rPr lang="ru-RU" dirty="0"/>
              <a:t>Наполнить базу данными</a:t>
            </a:r>
          </a:p>
          <a:p>
            <a:r>
              <a:rPr lang="ru-RU" dirty="0"/>
              <a:t>Подготовить отчеты для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3696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BAD1-D196-38C9-3195-528ABB9F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pic>
        <p:nvPicPr>
          <p:cNvPr id="5" name="Content Placeholder 4" descr="A diagram of a person's structure&#10;&#10;Description automatically generated">
            <a:extLst>
              <a:ext uri="{FF2B5EF4-FFF2-40B4-BE49-F238E27FC236}">
                <a16:creationId xmlns:a16="http://schemas.microsoft.com/office/drawing/2014/main" id="{AD4B6869-AD36-C60E-3E66-EC9AC89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40" y="1880558"/>
            <a:ext cx="6098876" cy="4856792"/>
          </a:xfrm>
        </p:spPr>
      </p:pic>
    </p:spTree>
    <p:extLst>
      <p:ext uri="{BB962C8B-B14F-4D97-AF65-F5344CB8AC3E}">
        <p14:creationId xmlns:p14="http://schemas.microsoft.com/office/powerpoint/2010/main" val="255213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20E1-9E41-4D8D-D58A-632A4BA1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18"/>
            <a:ext cx="10515600" cy="530614"/>
          </a:xfrm>
        </p:spPr>
        <p:txBody>
          <a:bodyPr>
            <a:noAutofit/>
          </a:bodyPr>
          <a:lstStyle/>
          <a:p>
            <a:r>
              <a:rPr lang="ru-RU" dirty="0"/>
              <a:t>Схема базы данных. </a:t>
            </a:r>
            <a:endParaRPr lang="ru-RU" sz="1800" b="1" dirty="0"/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83A183-916D-6124-EF61-8C26CA456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42279"/>
            <a:ext cx="10123714" cy="5150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D6961-DB7B-884E-2F6F-3F40DAAEFDE4}"/>
              </a:ext>
            </a:extLst>
          </p:cNvPr>
          <p:cNvSpPr txBox="1"/>
          <p:nvPr/>
        </p:nvSpPr>
        <p:spPr>
          <a:xfrm>
            <a:off x="1034143" y="801689"/>
            <a:ext cx="32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Владельцы-Дилеры-События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583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722D4-E7DC-BD57-CF91-907B9004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18"/>
            <a:ext cx="10515600" cy="530614"/>
          </a:xfrm>
        </p:spPr>
        <p:txBody>
          <a:bodyPr>
            <a:noAutofit/>
          </a:bodyPr>
          <a:lstStyle/>
          <a:p>
            <a:r>
              <a:rPr lang="ru-RU" dirty="0"/>
              <a:t>Схема базы данных. </a:t>
            </a:r>
            <a:endParaRPr lang="ru-R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C8B91-2B69-A54F-EC65-06D195E0BFDA}"/>
              </a:ext>
            </a:extLst>
          </p:cNvPr>
          <p:cNvSpPr txBox="1"/>
          <p:nvPr/>
        </p:nvSpPr>
        <p:spPr>
          <a:xfrm>
            <a:off x="1560354" y="836195"/>
            <a:ext cx="232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События - Площадки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0D94C-D61C-5BCE-5019-C8A6C296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874"/>
          <a:stretch/>
        </p:blipFill>
        <p:spPr>
          <a:xfrm>
            <a:off x="3456432" y="1536192"/>
            <a:ext cx="5320855" cy="51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8E10BD-D69C-7282-9A17-3B88B1712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9" y="3176587"/>
            <a:ext cx="9105900" cy="21050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5B4777-F0AC-9967-EA3D-28F6E32E1CE6}"/>
              </a:ext>
            </a:extLst>
          </p:cNvPr>
          <p:cNvSpPr txBox="1">
            <a:spLocks/>
          </p:cNvSpPr>
          <p:nvPr/>
        </p:nvSpPr>
        <p:spPr>
          <a:xfrm>
            <a:off x="838200" y="99818"/>
            <a:ext cx="10515600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Схема базы данных. </a:t>
            </a:r>
            <a:endParaRPr lang="ru-R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988E0-F219-DB65-9B48-7D007E7AA73D}"/>
              </a:ext>
            </a:extLst>
          </p:cNvPr>
          <p:cNvSpPr txBox="1"/>
          <p:nvPr/>
        </p:nvSpPr>
        <p:spPr>
          <a:xfrm>
            <a:off x="1439584" y="810315"/>
            <a:ext cx="392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Точки продаж – сервисный сбор (СС)</a:t>
            </a:r>
          </a:p>
        </p:txBody>
      </p:sp>
    </p:spTree>
    <p:extLst>
      <p:ext uri="{BB962C8B-B14F-4D97-AF65-F5344CB8AC3E}">
        <p14:creationId xmlns:p14="http://schemas.microsoft.com/office/powerpoint/2010/main" val="127415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product&#10;&#10;Description automatically generated with medium confidence">
            <a:extLst>
              <a:ext uri="{FF2B5EF4-FFF2-40B4-BE49-F238E27FC236}">
                <a16:creationId xmlns:a16="http://schemas.microsoft.com/office/drawing/2014/main" id="{9BC56D59-A93F-ECEF-2817-DEFDB3B3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13" y="2667000"/>
            <a:ext cx="3740512" cy="31242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E56A6-7A72-17F2-3932-EE1473206CCC}"/>
              </a:ext>
            </a:extLst>
          </p:cNvPr>
          <p:cNvSpPr txBox="1">
            <a:spLocks/>
          </p:cNvSpPr>
          <p:nvPr/>
        </p:nvSpPr>
        <p:spPr>
          <a:xfrm>
            <a:off x="838200" y="99818"/>
            <a:ext cx="10515600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Схема базы данных. </a:t>
            </a:r>
            <a:endParaRPr lang="ru-R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437CA-BBF2-ED47-B494-ECE1CEE1DE76}"/>
              </a:ext>
            </a:extLst>
          </p:cNvPr>
          <p:cNvSpPr txBox="1"/>
          <p:nvPr/>
        </p:nvSpPr>
        <p:spPr>
          <a:xfrm>
            <a:off x="1396452" y="80168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Заказы</a:t>
            </a:r>
          </a:p>
        </p:txBody>
      </p:sp>
    </p:spTree>
    <p:extLst>
      <p:ext uri="{BB962C8B-B14F-4D97-AF65-F5344CB8AC3E}">
        <p14:creationId xmlns:p14="http://schemas.microsoft.com/office/powerpoint/2010/main" val="206373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629B-D1A4-95DC-8277-44570990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 куб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756580-894A-82D5-479B-16133D6F9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8" y="1089024"/>
            <a:ext cx="9477375" cy="4679951"/>
          </a:xfrm>
        </p:spPr>
      </p:pic>
    </p:spTree>
    <p:extLst>
      <p:ext uri="{BB962C8B-B14F-4D97-AF65-F5344CB8AC3E}">
        <p14:creationId xmlns:p14="http://schemas.microsoft.com/office/powerpoint/2010/main" val="87677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227</TotalTime>
  <Words>125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Билетная система</vt:lpstr>
      <vt:lpstr>Цель проекта</vt:lpstr>
      <vt:lpstr>Основные шаги</vt:lpstr>
      <vt:lpstr>Описание проекта</vt:lpstr>
      <vt:lpstr>Схема базы данных. </vt:lpstr>
      <vt:lpstr>Схема базы данных. </vt:lpstr>
      <vt:lpstr>PowerPoint Presentation</vt:lpstr>
      <vt:lpstr>PowerPoint Presentation</vt:lpstr>
      <vt:lpstr>Создан куб</vt:lpstr>
      <vt:lpstr>Демонстрация приложения и исходных кодов</vt:lpstr>
      <vt:lpstr>Показать отчетность.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Билетная система</dc:title>
  <dc:creator>Sofi</dc:creator>
  <cp:lastModifiedBy>Sofi</cp:lastModifiedBy>
  <cp:revision>4</cp:revision>
  <dcterms:created xsi:type="dcterms:W3CDTF">2023-09-28T17:39:03Z</dcterms:created>
  <dcterms:modified xsi:type="dcterms:W3CDTF">2023-09-30T06:20:52Z</dcterms:modified>
</cp:coreProperties>
</file>