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13E0-DC6D-4080-BC68-BD590FB2C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EF917-D700-4620-8F0C-30B0A640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06FA-378D-47DE-A8C7-B39B6CFC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B1A8-3026-4B0C-A0C9-949AF7F3F342}" type="datetimeFigureOut">
              <a:rPr lang="en-ID" smtClean="0"/>
              <a:t>14/05/2018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07BC1-100A-49B9-86C7-DB31B074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C078-637C-4D67-979E-1DEEE5FD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EE2F-F853-4295-80E2-D0F57F611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39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D595-8B77-42C3-8B93-AFB3FB20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973AA-AC5C-4E4F-A8C3-39738D109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C4D4B-8C48-4FA6-B167-614A39F3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B1A8-3026-4B0C-A0C9-949AF7F3F342}" type="datetimeFigureOut">
              <a:rPr lang="en-ID" smtClean="0"/>
              <a:t>14/05/2018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4CD7-8CE6-49BE-9B1B-7F60D896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4759-2663-4A61-BEDD-37313AEC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EE2F-F853-4295-80E2-D0F57F611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702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67A00-BD2F-4265-9DA3-0A5966C73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36A41-2A0C-4725-ADD3-CABF1BDCE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754A-9606-44C0-95A3-B0146E2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B1A8-3026-4B0C-A0C9-949AF7F3F342}" type="datetimeFigureOut">
              <a:rPr lang="en-ID" smtClean="0"/>
              <a:t>14/05/2018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C88F1-4253-4CA4-808B-5F9B06BB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9EE4-A10E-42B6-A497-1B493692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EE2F-F853-4295-80E2-D0F57F611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74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8AAB-6C99-4A3B-AF46-063DF781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A6EF-F56D-45CB-A94E-9535B8A3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C056-66A1-4E75-9792-4B83461B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B1A8-3026-4B0C-A0C9-949AF7F3F342}" type="datetimeFigureOut">
              <a:rPr lang="en-ID" smtClean="0"/>
              <a:t>14/05/2018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06873-E5F3-4539-B042-AB818273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28A94-6036-402D-97DB-5E26F0B4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EE2F-F853-4295-80E2-D0F57F611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094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89CB-8527-4DC8-B782-8D67CC1E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DE5FD-1B1D-420C-9F21-AECB63CC9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0340-A30B-44C8-ABBE-62A0B958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B1A8-3026-4B0C-A0C9-949AF7F3F342}" type="datetimeFigureOut">
              <a:rPr lang="en-ID" smtClean="0"/>
              <a:t>14/05/2018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476E-77B6-44D3-97DA-21C66D12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D037-12EB-435E-8730-6410B4CA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EE2F-F853-4295-80E2-D0F57F611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634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9924-1275-4C23-8AEE-6F6CF437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96AD-9369-4174-B0ED-EE3E84A16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34136-B7C3-4483-A838-EBFE2DF92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0E79-2177-460C-8DA7-0DC70BD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B1A8-3026-4B0C-A0C9-949AF7F3F342}" type="datetimeFigureOut">
              <a:rPr lang="en-ID" smtClean="0"/>
              <a:t>14/05/2018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BB55D-8E1F-4290-8ED2-2B0DEB27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A8A21-45B3-4451-AFD8-1FB93965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EE2F-F853-4295-80E2-D0F57F611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40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4FD8-C976-4252-9F72-E8C42C13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8B24-B2EA-4971-995B-61C369281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AF05A-185F-4ABB-BA88-5DC2986FD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D2D59-13C5-48A1-A54D-3E9BD0276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C27B2-FCA5-43EF-B819-B9D3244A8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77A26-F4B7-4859-A726-2A5D374E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B1A8-3026-4B0C-A0C9-949AF7F3F342}" type="datetimeFigureOut">
              <a:rPr lang="en-ID" smtClean="0"/>
              <a:t>14/05/2018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D8E12-7EA1-4585-947E-9727F26C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CAC56-6536-43DE-828F-1DF87B12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EE2F-F853-4295-80E2-D0F57F611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63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F132-085B-48E0-A522-B1678ED4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F2BDB-1161-4168-9AEF-D06E07AA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B1A8-3026-4B0C-A0C9-949AF7F3F342}" type="datetimeFigureOut">
              <a:rPr lang="en-ID" smtClean="0"/>
              <a:t>14/05/2018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B3C2B-DD00-41EC-BC9C-FC562258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44ACF-0D4C-4781-8CA3-1267D37C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EE2F-F853-4295-80E2-D0F57F611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10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6FE86-8D77-492F-9A0A-FB0F003D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B1A8-3026-4B0C-A0C9-949AF7F3F342}" type="datetimeFigureOut">
              <a:rPr lang="en-ID" smtClean="0"/>
              <a:t>14/05/2018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5EF49-0BA8-42CC-AF4B-B9073630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7D84C-73BF-4F6E-9027-8F01E444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EE2F-F853-4295-80E2-D0F57F611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15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E838-CDB1-41D8-97F8-31FA4598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18FC-3203-4763-B925-68AF806D3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4F968-3359-4D85-B115-24FA868CC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4F3C2-463E-4526-A38A-E1308E73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B1A8-3026-4B0C-A0C9-949AF7F3F342}" type="datetimeFigureOut">
              <a:rPr lang="en-ID" smtClean="0"/>
              <a:t>14/05/2018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34672-49FC-41DD-97A5-83CDB5FE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258AF-796F-4652-9300-567B0A32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EE2F-F853-4295-80E2-D0F57F611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549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3E8F-DCED-4D65-A2FB-C5928E93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C8CA9-E7BE-4387-9B09-FDAD01694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4DF7-F092-45E9-B902-387978BC1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6C5F1-48E2-4C62-82EB-B464DCB3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B1A8-3026-4B0C-A0C9-949AF7F3F342}" type="datetimeFigureOut">
              <a:rPr lang="en-ID" smtClean="0"/>
              <a:t>14/05/2018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D3F3-8163-48CE-A16E-1BFA88CA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5409D-3C71-419D-8778-EE1053CE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EE2F-F853-4295-80E2-D0F57F611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64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7BE9E-8F65-40F7-B43F-F5F7E9A3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81569-3C03-431F-9B0C-59F283E4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275D6-D102-4FF7-9C3B-9626136BA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B1A8-3026-4B0C-A0C9-949AF7F3F342}" type="datetimeFigureOut">
              <a:rPr lang="en-ID" smtClean="0"/>
              <a:t>14/05/2018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27C4-E5DF-4E90-9DFB-B41A286BD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DB034-1E8F-404D-A083-45F1B9850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EE2F-F853-4295-80E2-D0F57F611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98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4C13-FCF4-4D79-BD02-97CD2CB05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Progress-1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Akhir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6C350-E23B-491C-9DE3-4A6430396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1301141071</a:t>
            </a:r>
          </a:p>
          <a:p>
            <a:r>
              <a:rPr lang="en-ID" dirty="0"/>
              <a:t>Muhammad Yuslan Abubakar</a:t>
            </a:r>
          </a:p>
        </p:txBody>
      </p:sp>
    </p:spTree>
    <p:extLst>
      <p:ext uri="{BB962C8B-B14F-4D97-AF65-F5344CB8AC3E}">
        <p14:creationId xmlns:p14="http://schemas.microsoft.com/office/powerpoint/2010/main" val="13387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CE17-8A4C-44D6-95C4-69264E68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A218-E8E8-430B-A045-0CE7A50B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Menggunakan</a:t>
            </a:r>
            <a:r>
              <a:rPr lang="en-ID" dirty="0"/>
              <a:t> dataset </a:t>
            </a:r>
            <a:r>
              <a:rPr lang="en-ID" dirty="0" err="1"/>
              <a:t>hadis</a:t>
            </a:r>
            <a:r>
              <a:rPr lang="en-ID" dirty="0"/>
              <a:t> </a:t>
            </a:r>
            <a:r>
              <a:rPr lang="en-ID" dirty="0" err="1"/>
              <a:t>bukhari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3 </a:t>
            </a:r>
            <a:r>
              <a:rPr lang="en-ID" dirty="0" err="1"/>
              <a:t>kategorisasi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: </a:t>
            </a:r>
            <a:r>
              <a:rPr lang="en-ID" dirty="0" err="1"/>
              <a:t>anjuran</a:t>
            </a:r>
            <a:r>
              <a:rPr lang="en-ID" dirty="0"/>
              <a:t>, </a:t>
            </a:r>
            <a:r>
              <a:rPr lang="en-ID" dirty="0" err="1"/>
              <a:t>larangan</a:t>
            </a:r>
            <a:r>
              <a:rPr lang="en-ID" dirty="0"/>
              <a:t>, dan </a:t>
            </a:r>
            <a:r>
              <a:rPr lang="en-ID" dirty="0" err="1"/>
              <a:t>informasi</a:t>
            </a:r>
            <a:r>
              <a:rPr lang="en-ID" dirty="0"/>
              <a:t>. </a:t>
            </a:r>
            <a:r>
              <a:rPr lang="en-ID" dirty="0" err="1"/>
              <a:t>Masing-masing</a:t>
            </a:r>
            <a:r>
              <a:rPr lang="en-ID" dirty="0"/>
              <a:t> dataset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label / </a:t>
            </a:r>
            <a:r>
              <a:rPr lang="en-ID" dirty="0" err="1"/>
              <a:t>kategori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algn="just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AE794-A569-40D6-9D5B-C059BD9F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70" y="3093256"/>
            <a:ext cx="8980009" cy="336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0ED0-B826-495A-9A61-C154F5F6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A940-7D21-494F-9206-43E5B3DF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dirty="0"/>
              <a:t>Dari dataset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:</a:t>
            </a:r>
          </a:p>
          <a:p>
            <a:pPr marL="914400" lvl="1" indent="-457200" algn="just">
              <a:buAutoNum type="arabicPeriod"/>
            </a:pPr>
            <a:r>
              <a:rPr lang="en-ID" dirty="0" err="1"/>
              <a:t>Preprocessing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i="1" dirty="0" err="1"/>
              <a:t>stopwords</a:t>
            </a:r>
            <a:r>
              <a:rPr lang="en-ID" i="1" dirty="0"/>
              <a:t> removal</a:t>
            </a:r>
            <a:r>
              <a:rPr lang="en-ID" dirty="0"/>
              <a:t>.</a:t>
            </a:r>
          </a:p>
          <a:p>
            <a:pPr marL="457200" lvl="1" indent="0" algn="just">
              <a:buNone/>
            </a:pPr>
            <a:r>
              <a:rPr lang="en-ID" i="1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C5868-63A2-4CF8-BA51-1639139D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52" y="3130158"/>
            <a:ext cx="6076950" cy="9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2D685-1296-4FE2-96AD-5A42D7675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652" y="4227120"/>
            <a:ext cx="6134100" cy="96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D5B40-3603-48CF-A5B6-F9261DDC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52" y="5324082"/>
            <a:ext cx="6934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6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FA05-ECAD-4FE4-BBD1-C3189D01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(</a:t>
            </a:r>
            <a:r>
              <a:rPr lang="en-ID" dirty="0" err="1"/>
              <a:t>cont</a:t>
            </a:r>
            <a:r>
              <a:rPr lang="en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9A8A-D5B7-4FC0-86CD-8EAAA347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2. </a:t>
            </a:r>
            <a:r>
              <a:rPr lang="en-ID" dirty="0" err="1"/>
              <a:t>Seleksi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Information Gain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BDE7F-9765-479A-BE3D-4AACEC65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880" y="2370080"/>
            <a:ext cx="4835689" cy="2599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75E01-0BB5-4E46-B519-1BF947EF8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75" y="3067739"/>
            <a:ext cx="24765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08EEB-ED47-4FE2-92DC-BB1B19D2B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014" y="3616268"/>
            <a:ext cx="3857625" cy="25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6BE57-A41F-4C71-97CF-3B4CDA848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187" y="4008380"/>
            <a:ext cx="204787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88B13-4A83-4F4F-967D-0CAA55357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549" y="5104200"/>
            <a:ext cx="20383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0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BCE2-C10F-4DAB-BE76-3528EB7C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(</a:t>
            </a:r>
            <a:r>
              <a:rPr lang="en-ID" dirty="0" err="1"/>
              <a:t>cont</a:t>
            </a:r>
            <a:r>
              <a:rPr lang="en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C0C4-84A1-486F-BD97-DB11BA4B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3. </a:t>
            </a:r>
            <a:r>
              <a:rPr lang="en-ID" dirty="0" err="1"/>
              <a:t>Ekstraksi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TF-IDF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35296-245E-41C7-A117-398F89BF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906" y="2548740"/>
            <a:ext cx="6486525" cy="120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9C43D-DE5C-4811-A3E3-25E19E71F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43" y="3977089"/>
            <a:ext cx="41338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3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FACA-DDBD-49A5-ABA6-68B3A472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(</a:t>
            </a:r>
            <a:r>
              <a:rPr lang="en-ID" dirty="0" err="1"/>
              <a:t>cont</a:t>
            </a:r>
            <a:r>
              <a:rPr lang="en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D6C1-E9CA-40B1-92B2-4DC9D506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4.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Backpropagation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995C-FFC1-4364-A609-54762F7DD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2" y="2435110"/>
            <a:ext cx="3769753" cy="4057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CF3F6-9987-4491-9310-2A362131E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69" y="2435110"/>
            <a:ext cx="3728458" cy="4013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3FB76-5B08-4EE7-B5CA-65EE0D3B2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25" y="2435109"/>
            <a:ext cx="3728458" cy="40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63E9-2FE2-4DE2-831B-EA7AA11C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DB81-F7CD-4FBC-BFA0-5649733B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/>
              <a:t>lr = 0.07</a:t>
            </a:r>
          </a:p>
          <a:p>
            <a:r>
              <a:rPr lang="sv-SE" b="1" dirty="0"/>
              <a:t>epoch = 1000</a:t>
            </a:r>
          </a:p>
          <a:p>
            <a:r>
              <a:rPr lang="sv-SE" b="1" dirty="0"/>
              <a:t>mseStandar = 0.001</a:t>
            </a:r>
          </a:p>
          <a:p>
            <a:endParaRPr lang="sv-SE" b="1" dirty="0"/>
          </a:p>
          <a:p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B0A41-E799-451A-878F-65A4C10B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05" y="3673609"/>
            <a:ext cx="4255283" cy="16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2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3E47-C12A-40D7-B898-238560F2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2B3A-C0A4-4F86-AA2C-88FC1E758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Testing</a:t>
            </a:r>
          </a:p>
          <a:p>
            <a:r>
              <a:rPr lang="en-ID" dirty="0"/>
              <a:t>K-Fold Cross Validation</a:t>
            </a:r>
          </a:p>
          <a:p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(</a:t>
            </a:r>
            <a:r>
              <a:rPr lang="en-ID" dirty="0" err="1"/>
              <a:t>kelas</a:t>
            </a:r>
            <a:r>
              <a:rPr lang="en-ID"/>
              <a:t> kitab)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2932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Progress-1 Tugas Akhir</vt:lpstr>
      <vt:lpstr>Dataset</vt:lpstr>
      <vt:lpstr>Metode</vt:lpstr>
      <vt:lpstr>Metode (cont)</vt:lpstr>
      <vt:lpstr>Metode (cont)</vt:lpstr>
      <vt:lpstr>Metode (cont)</vt:lpstr>
      <vt:lpstr>Hasil</vt:lpstr>
      <vt:lpstr>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Progress-1 Tugas Akhir</dc:title>
  <dc:creator>Muhammad Yuslan Abubakar</dc:creator>
  <cp:lastModifiedBy>Muhammad Yuslan Abubakar</cp:lastModifiedBy>
  <cp:revision>11</cp:revision>
  <dcterms:created xsi:type="dcterms:W3CDTF">2018-05-14T07:03:21Z</dcterms:created>
  <dcterms:modified xsi:type="dcterms:W3CDTF">2018-05-14T08:08:59Z</dcterms:modified>
</cp:coreProperties>
</file>