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62" r:id="rId6"/>
    <p:sldId id="258" r:id="rId7"/>
    <p:sldId id="260" r:id="rId8"/>
    <p:sldId id="263" r:id="rId9"/>
    <p:sldId id="268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68512" autoAdjust="0"/>
  </p:normalViewPr>
  <p:slideViewPr>
    <p:cSldViewPr snapToGrid="0">
      <p:cViewPr varScale="1">
        <p:scale>
          <a:sx n="79" d="100"/>
          <a:sy n="79" d="100"/>
        </p:scale>
        <p:origin x="16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DEF70-63E2-45D8-8921-915AE54E638B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054234-357D-4B59-96FB-48E757FF2708}">
      <dgm:prSet phldrT="[文本]"/>
      <dgm:spPr/>
      <dgm:t>
        <a:bodyPr/>
        <a:lstStyle/>
        <a:p>
          <a:r>
            <a:rPr lang="en-US" altLang="zh-CN" dirty="0" smtClean="0"/>
            <a:t>Test</a:t>
          </a:r>
        </a:p>
        <a:p>
          <a:r>
            <a:rPr lang="en-US" altLang="zh-CN" dirty="0" smtClean="0"/>
            <a:t>[F</a:t>
          </a:r>
          <a:r>
            <a:rPr lang="en-US" b="0" i="0" dirty="0" smtClean="0"/>
            <a:t>ixture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2D42B08D-E7B3-435E-BC98-489259A7426C}" type="parTrans" cxnId="{0E646A15-A5DE-417A-B348-F9CBACD03D65}">
      <dgm:prSet/>
      <dgm:spPr/>
      <dgm:t>
        <a:bodyPr/>
        <a:lstStyle/>
        <a:p>
          <a:endParaRPr lang="zh-CN" altLang="en-US"/>
        </a:p>
      </dgm:t>
    </dgm:pt>
    <dgm:pt modelId="{5E32DB53-1A47-4D57-933D-F1984958FF3A}" type="sibTrans" cxnId="{0E646A15-A5DE-417A-B348-F9CBACD03D65}">
      <dgm:prSet/>
      <dgm:spPr/>
      <dgm:t>
        <a:bodyPr/>
        <a:lstStyle/>
        <a:p>
          <a:endParaRPr lang="zh-CN" altLang="en-US"/>
        </a:p>
      </dgm:t>
    </dgm:pt>
    <dgm:pt modelId="{07D29CFD-B352-4CC7-B919-C8DDAE2908D5}">
      <dgm:prSet phldrT="[文本]"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CEB5ABB2-21D2-48F4-95BE-9006A3CF67D0}" type="parTrans" cxnId="{EB36E2B9-EB48-46FA-9371-6B51C699760F}">
      <dgm:prSet/>
      <dgm:spPr/>
      <dgm:t>
        <a:bodyPr/>
        <a:lstStyle/>
        <a:p>
          <a:endParaRPr lang="zh-CN" altLang="en-US"/>
        </a:p>
      </dgm:t>
    </dgm:pt>
    <dgm:pt modelId="{A74CA889-483B-4A7A-9D48-925C0E1EF12C}" type="sibTrans" cxnId="{EB36E2B9-EB48-46FA-9371-6B51C699760F}">
      <dgm:prSet/>
      <dgm:spPr/>
      <dgm:t>
        <a:bodyPr/>
        <a:lstStyle/>
        <a:p>
          <a:endParaRPr lang="zh-CN" altLang="en-US"/>
        </a:p>
      </dgm:t>
    </dgm:pt>
    <dgm:pt modelId="{A701A421-953F-453D-AFFD-B634E892B285}">
      <dgm:prSet phldrT="[文本]"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8E838F2D-DE2A-4642-A116-6901F9975176}" type="parTrans" cxnId="{F81805FB-2794-44FF-A439-8984A57402EA}">
      <dgm:prSet/>
      <dgm:spPr/>
      <dgm:t>
        <a:bodyPr/>
        <a:lstStyle/>
        <a:p>
          <a:endParaRPr lang="zh-CN" altLang="en-US"/>
        </a:p>
      </dgm:t>
    </dgm:pt>
    <dgm:pt modelId="{8D3CAD7D-5D64-4B55-B9D7-DC659512E5BD}" type="sibTrans" cxnId="{F81805FB-2794-44FF-A439-8984A57402EA}">
      <dgm:prSet/>
      <dgm:spPr/>
      <dgm:t>
        <a:bodyPr/>
        <a:lstStyle/>
        <a:p>
          <a:endParaRPr lang="zh-CN" altLang="en-US"/>
        </a:p>
      </dgm:t>
    </dgm:pt>
    <dgm:pt modelId="{388F30FB-E877-4CFC-8CEB-113F76B0BDF6}">
      <dgm:prSet phldrT="[文本]"/>
      <dgm:spPr/>
      <dgm:t>
        <a:bodyPr/>
        <a:lstStyle/>
        <a:p>
          <a:r>
            <a:rPr lang="en-US" altLang="zh-CN" dirty="0" smtClean="0"/>
            <a:t>Test</a:t>
          </a:r>
        </a:p>
        <a:p>
          <a:r>
            <a:rPr lang="en-US" altLang="zh-CN" dirty="0" smtClean="0"/>
            <a:t>[F</a:t>
          </a:r>
          <a:r>
            <a:rPr lang="en-US" b="0" i="0" dirty="0" smtClean="0"/>
            <a:t>ixture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BB656041-E4E9-44B4-97E0-F11B4F41CEFF}" type="parTrans" cxnId="{5AFC08DC-7E2D-41C6-8B8D-B272B54CD2F2}">
      <dgm:prSet/>
      <dgm:spPr/>
      <dgm:t>
        <a:bodyPr/>
        <a:lstStyle/>
        <a:p>
          <a:endParaRPr lang="zh-CN" altLang="en-US"/>
        </a:p>
      </dgm:t>
    </dgm:pt>
    <dgm:pt modelId="{D72F7C2C-6329-4973-9A6A-5D44A5D5B5FA}" type="sibTrans" cxnId="{5AFC08DC-7E2D-41C6-8B8D-B272B54CD2F2}">
      <dgm:prSet/>
      <dgm:spPr/>
      <dgm:t>
        <a:bodyPr/>
        <a:lstStyle/>
        <a:p>
          <a:endParaRPr lang="zh-CN" altLang="en-US"/>
        </a:p>
      </dgm:t>
    </dgm:pt>
    <dgm:pt modelId="{92A07F1D-7F4E-4C15-A733-BEE592E1454D}">
      <dgm:prSet phldrT="[文本]"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D5971A3D-A4D7-4003-8FE9-912D8EB4D6DD}" type="parTrans" cxnId="{4AD62733-AAD8-4F80-BD34-201C6F258AD0}">
      <dgm:prSet/>
      <dgm:spPr/>
      <dgm:t>
        <a:bodyPr/>
        <a:lstStyle/>
        <a:p>
          <a:endParaRPr lang="zh-CN" altLang="en-US"/>
        </a:p>
      </dgm:t>
    </dgm:pt>
    <dgm:pt modelId="{AD90CA81-AD45-4435-AA78-674427A14974}" type="sibTrans" cxnId="{4AD62733-AAD8-4F80-BD34-201C6F258AD0}">
      <dgm:prSet/>
      <dgm:spPr/>
      <dgm:t>
        <a:bodyPr/>
        <a:lstStyle/>
        <a:p>
          <a:endParaRPr lang="zh-CN" altLang="en-US"/>
        </a:p>
      </dgm:t>
    </dgm:pt>
    <dgm:pt modelId="{7338B8AB-CC5A-49D0-ABA7-165020213CBB}">
      <dgm:prSet phldrT="[文本]"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36A13D35-24FB-466E-8411-7357268E40FA}" type="parTrans" cxnId="{DE0FA570-357A-45A2-B6DA-E8AD08DE07FA}">
      <dgm:prSet/>
      <dgm:spPr/>
      <dgm:t>
        <a:bodyPr/>
        <a:lstStyle/>
        <a:p>
          <a:endParaRPr lang="zh-CN" altLang="en-US"/>
        </a:p>
      </dgm:t>
    </dgm:pt>
    <dgm:pt modelId="{10C12F39-DB20-4F22-ADAA-C38A90718CB7}" type="sibTrans" cxnId="{DE0FA570-357A-45A2-B6DA-E8AD08DE07FA}">
      <dgm:prSet/>
      <dgm:spPr/>
      <dgm:t>
        <a:bodyPr/>
        <a:lstStyle/>
        <a:p>
          <a:endParaRPr lang="zh-CN" altLang="en-US"/>
        </a:p>
      </dgm:t>
    </dgm:pt>
    <dgm:pt modelId="{7D62DEA0-F850-441C-A939-9CD88DF02CF2}">
      <dgm:prSet phldrT="[文本]"/>
      <dgm:spPr/>
      <dgm:t>
        <a:bodyPr/>
        <a:lstStyle/>
        <a:p>
          <a:r>
            <a:rPr lang="en-US" altLang="zh-CN" dirty="0" smtClean="0"/>
            <a:t>Test</a:t>
          </a:r>
        </a:p>
        <a:p>
          <a:r>
            <a:rPr lang="en-US" altLang="zh-CN" dirty="0" smtClean="0"/>
            <a:t>[F</a:t>
          </a:r>
          <a:r>
            <a:rPr lang="en-US" b="0" i="0" dirty="0" smtClean="0"/>
            <a:t>ixture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9E0EC47-7C6D-4EA4-8098-517DBAF5C1C4}" type="parTrans" cxnId="{F6475237-DD4A-4AE6-BE3E-8DE7E6BEE5E3}">
      <dgm:prSet/>
      <dgm:spPr/>
      <dgm:t>
        <a:bodyPr/>
        <a:lstStyle/>
        <a:p>
          <a:endParaRPr lang="zh-CN" altLang="en-US"/>
        </a:p>
      </dgm:t>
    </dgm:pt>
    <dgm:pt modelId="{D6DE2460-32E5-44C2-BCF3-28E5DBB0446D}" type="sibTrans" cxnId="{F6475237-DD4A-4AE6-BE3E-8DE7E6BEE5E3}">
      <dgm:prSet/>
      <dgm:spPr/>
      <dgm:t>
        <a:bodyPr/>
        <a:lstStyle/>
        <a:p>
          <a:endParaRPr lang="zh-CN" altLang="en-US"/>
        </a:p>
      </dgm:t>
    </dgm:pt>
    <dgm:pt modelId="{7886FDC2-8EE1-4C63-AC29-9E270D215747}">
      <dgm:prSet phldrT="[文本]"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DEEA7B95-5E04-4B12-817C-F4961EFF3670}" type="parTrans" cxnId="{FFB327EF-C2AB-4536-ACDF-897FA7CA58B7}">
      <dgm:prSet/>
      <dgm:spPr/>
      <dgm:t>
        <a:bodyPr/>
        <a:lstStyle/>
        <a:p>
          <a:endParaRPr lang="zh-CN" altLang="en-US"/>
        </a:p>
      </dgm:t>
    </dgm:pt>
    <dgm:pt modelId="{C711A178-320A-4720-91E2-8DC3DE7DC4DB}" type="sibTrans" cxnId="{FFB327EF-C2AB-4536-ACDF-897FA7CA58B7}">
      <dgm:prSet/>
      <dgm:spPr/>
      <dgm:t>
        <a:bodyPr/>
        <a:lstStyle/>
        <a:p>
          <a:endParaRPr lang="zh-CN" altLang="en-US"/>
        </a:p>
      </dgm:t>
    </dgm:pt>
    <dgm:pt modelId="{6506448E-62BB-47A0-9BB7-91E64A7996E3}">
      <dgm:prSet/>
      <dgm:spPr/>
      <dgm:t>
        <a:bodyPr/>
        <a:lstStyle/>
        <a:p>
          <a:r>
            <a:rPr lang="en-US" altLang="zh-CN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dirty="0"/>
        </a:p>
      </dgm:t>
    </dgm:pt>
    <dgm:pt modelId="{D89EB3BE-C626-4A12-AA24-ABE99B7DEC8B}" type="parTrans" cxnId="{4C2BDE6D-C250-4B48-A364-92208CDB1C68}">
      <dgm:prSet/>
      <dgm:spPr/>
      <dgm:t>
        <a:bodyPr/>
        <a:lstStyle/>
        <a:p>
          <a:endParaRPr lang="zh-CN" altLang="en-US"/>
        </a:p>
      </dgm:t>
    </dgm:pt>
    <dgm:pt modelId="{ACB68E2C-43FC-4700-A241-371C6AAB5C1B}" type="sibTrans" cxnId="{4C2BDE6D-C250-4B48-A364-92208CDB1C68}">
      <dgm:prSet/>
      <dgm:spPr/>
      <dgm:t>
        <a:bodyPr/>
        <a:lstStyle/>
        <a:p>
          <a:endParaRPr lang="zh-CN" altLang="en-US"/>
        </a:p>
      </dgm:t>
    </dgm:pt>
    <dgm:pt modelId="{4E723578-B5CD-4BE2-922D-B575529756F3}" type="pres">
      <dgm:prSet presAssocID="{5E3DEF70-63E2-45D8-8921-915AE54E638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EF236C-A2FF-4B6F-8D81-2BAE28FCE8E3}" type="pres">
      <dgm:prSet presAssocID="{5E3DEF70-63E2-45D8-8921-915AE54E638B}" presName="cycle" presStyleCnt="0"/>
      <dgm:spPr/>
      <dgm:t>
        <a:bodyPr/>
        <a:lstStyle/>
        <a:p>
          <a:endParaRPr lang="zh-CN" altLang="en-US"/>
        </a:p>
      </dgm:t>
    </dgm:pt>
    <dgm:pt modelId="{28E01816-4D30-4B82-A8E9-9722D3F49531}" type="pres">
      <dgm:prSet presAssocID="{5E3DEF70-63E2-45D8-8921-915AE54E638B}" presName="centerShape" presStyleCnt="0"/>
      <dgm:spPr/>
      <dgm:t>
        <a:bodyPr/>
        <a:lstStyle/>
        <a:p>
          <a:endParaRPr lang="zh-CN" altLang="en-US"/>
        </a:p>
      </dgm:t>
    </dgm:pt>
    <dgm:pt modelId="{FC283D69-94CB-492F-B1D6-7DDF7D61EF84}" type="pres">
      <dgm:prSet presAssocID="{5E3DEF70-63E2-45D8-8921-915AE54E638B}" presName="connSite" presStyleLbl="node1" presStyleIdx="0" presStyleCnt="4"/>
      <dgm:spPr/>
      <dgm:t>
        <a:bodyPr/>
        <a:lstStyle/>
        <a:p>
          <a:endParaRPr lang="zh-CN" altLang="en-US"/>
        </a:p>
      </dgm:t>
    </dgm:pt>
    <dgm:pt modelId="{49F4503C-AADD-4092-A92C-F65CBD0299B8}" type="pres">
      <dgm:prSet presAssocID="{5E3DEF70-63E2-45D8-8921-915AE54E638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2F0A86D4-E311-4835-A2E8-D9037AA2C97A}" type="pres">
      <dgm:prSet presAssocID="{2D42B08D-E7B3-435E-BC98-489259A7426C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9D788E9-1ED1-491B-93AA-56789E5BE374}" type="pres">
      <dgm:prSet presAssocID="{AB054234-357D-4B59-96FB-48E757FF2708}" presName="node" presStyleCnt="0"/>
      <dgm:spPr/>
      <dgm:t>
        <a:bodyPr/>
        <a:lstStyle/>
        <a:p>
          <a:endParaRPr lang="zh-CN" altLang="en-US"/>
        </a:p>
      </dgm:t>
    </dgm:pt>
    <dgm:pt modelId="{CB75C536-C256-4D1F-8A1D-AC0F89866150}" type="pres">
      <dgm:prSet presAssocID="{AB054234-357D-4B59-96FB-48E757FF2708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CC829A-77A6-4165-98B4-3A40C4CA9F7F}" type="pres">
      <dgm:prSet presAssocID="{AB054234-357D-4B59-96FB-48E757FF2708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0ECE04-F8CA-4965-823F-C56BB05C1898}" type="pres">
      <dgm:prSet presAssocID="{BB656041-E4E9-44B4-97E0-F11B4F41CEFF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CDD027E2-B335-410D-B52D-BD12B9DCBC35}" type="pres">
      <dgm:prSet presAssocID="{388F30FB-E877-4CFC-8CEB-113F76B0BDF6}" presName="node" presStyleCnt="0"/>
      <dgm:spPr/>
      <dgm:t>
        <a:bodyPr/>
        <a:lstStyle/>
        <a:p>
          <a:endParaRPr lang="zh-CN" altLang="en-US"/>
        </a:p>
      </dgm:t>
    </dgm:pt>
    <dgm:pt modelId="{40283EE5-37CB-4631-8F56-764AA9CB2F63}" type="pres">
      <dgm:prSet presAssocID="{388F30FB-E877-4CFC-8CEB-113F76B0BDF6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0AFEF-60A6-469C-B175-64E09065F807}" type="pres">
      <dgm:prSet presAssocID="{388F30FB-E877-4CFC-8CEB-113F76B0BDF6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4D4916-DBC2-4030-867D-15272E72E232}" type="pres">
      <dgm:prSet presAssocID="{C9E0EC47-7C6D-4EA4-8098-517DBAF5C1C4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4EE7F166-A988-45E2-A628-1D0E15242047}" type="pres">
      <dgm:prSet presAssocID="{7D62DEA0-F850-441C-A939-9CD88DF02CF2}" presName="node" presStyleCnt="0"/>
      <dgm:spPr/>
      <dgm:t>
        <a:bodyPr/>
        <a:lstStyle/>
        <a:p>
          <a:endParaRPr lang="zh-CN" altLang="en-US"/>
        </a:p>
      </dgm:t>
    </dgm:pt>
    <dgm:pt modelId="{DD4A7258-21DA-403D-97E2-3A54353D9D47}" type="pres">
      <dgm:prSet presAssocID="{7D62DEA0-F850-441C-A939-9CD88DF02CF2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E3270B-2B02-46F0-8747-3141A95745DA}" type="pres">
      <dgm:prSet presAssocID="{7D62DEA0-F850-441C-A939-9CD88DF02CF2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0FA570-357A-45A2-B6DA-E8AD08DE07FA}" srcId="{388F30FB-E877-4CFC-8CEB-113F76B0BDF6}" destId="{7338B8AB-CC5A-49D0-ABA7-165020213CBB}" srcOrd="1" destOrd="0" parTransId="{36A13D35-24FB-466E-8411-7357268E40FA}" sibTransId="{10C12F39-DB20-4F22-ADAA-C38A90718CB7}"/>
    <dgm:cxn modelId="{79CFA703-D6F9-4FB3-B391-AFAE58C60EF0}" type="presOf" srcId="{07D29CFD-B352-4CC7-B919-C8DDAE2908D5}" destId="{FCCC829A-77A6-4165-98B4-3A40C4CA9F7F}" srcOrd="0" destOrd="0" presId="urn:microsoft.com/office/officeart/2005/8/layout/radial2"/>
    <dgm:cxn modelId="{2B0E97CE-A943-464E-A7D4-70F9594E6D2D}" type="presOf" srcId="{2D42B08D-E7B3-435E-BC98-489259A7426C}" destId="{2F0A86D4-E311-4835-A2E8-D9037AA2C97A}" srcOrd="0" destOrd="0" presId="urn:microsoft.com/office/officeart/2005/8/layout/radial2"/>
    <dgm:cxn modelId="{4C2BDE6D-C250-4B48-A364-92208CDB1C68}" srcId="{7D62DEA0-F850-441C-A939-9CD88DF02CF2}" destId="{6506448E-62BB-47A0-9BB7-91E64A7996E3}" srcOrd="1" destOrd="0" parTransId="{D89EB3BE-C626-4A12-AA24-ABE99B7DEC8B}" sibTransId="{ACB68E2C-43FC-4700-A241-371C6AAB5C1B}"/>
    <dgm:cxn modelId="{EB36E2B9-EB48-46FA-9371-6B51C699760F}" srcId="{AB054234-357D-4B59-96FB-48E757FF2708}" destId="{07D29CFD-B352-4CC7-B919-C8DDAE2908D5}" srcOrd="0" destOrd="0" parTransId="{CEB5ABB2-21D2-48F4-95BE-9006A3CF67D0}" sibTransId="{A74CA889-483B-4A7A-9D48-925C0E1EF12C}"/>
    <dgm:cxn modelId="{0E646A15-A5DE-417A-B348-F9CBACD03D65}" srcId="{5E3DEF70-63E2-45D8-8921-915AE54E638B}" destId="{AB054234-357D-4B59-96FB-48E757FF2708}" srcOrd="0" destOrd="0" parTransId="{2D42B08D-E7B3-435E-BC98-489259A7426C}" sibTransId="{5E32DB53-1A47-4D57-933D-F1984958FF3A}"/>
    <dgm:cxn modelId="{C8A8D098-40AC-453A-A437-2431C8395D39}" type="presOf" srcId="{BB656041-E4E9-44B4-97E0-F11B4F41CEFF}" destId="{1B0ECE04-F8CA-4965-823F-C56BB05C1898}" srcOrd="0" destOrd="0" presId="urn:microsoft.com/office/officeart/2005/8/layout/radial2"/>
    <dgm:cxn modelId="{B1D5B752-3006-4691-8418-6C84EE5D63B7}" type="presOf" srcId="{92A07F1D-7F4E-4C15-A733-BEE592E1454D}" destId="{C710AFEF-60A6-469C-B175-64E09065F807}" srcOrd="0" destOrd="0" presId="urn:microsoft.com/office/officeart/2005/8/layout/radial2"/>
    <dgm:cxn modelId="{F6475237-DD4A-4AE6-BE3E-8DE7E6BEE5E3}" srcId="{5E3DEF70-63E2-45D8-8921-915AE54E638B}" destId="{7D62DEA0-F850-441C-A939-9CD88DF02CF2}" srcOrd="2" destOrd="0" parTransId="{C9E0EC47-7C6D-4EA4-8098-517DBAF5C1C4}" sibTransId="{D6DE2460-32E5-44C2-BCF3-28E5DBB0446D}"/>
    <dgm:cxn modelId="{058EBA74-54B2-42A5-9C86-48F000F62E8A}" type="presOf" srcId="{7D62DEA0-F850-441C-A939-9CD88DF02CF2}" destId="{DD4A7258-21DA-403D-97E2-3A54353D9D47}" srcOrd="0" destOrd="0" presId="urn:microsoft.com/office/officeart/2005/8/layout/radial2"/>
    <dgm:cxn modelId="{237035D6-B00F-4B8F-B2D6-36718282595C}" type="presOf" srcId="{A701A421-953F-453D-AFFD-B634E892B285}" destId="{FCCC829A-77A6-4165-98B4-3A40C4CA9F7F}" srcOrd="0" destOrd="1" presId="urn:microsoft.com/office/officeart/2005/8/layout/radial2"/>
    <dgm:cxn modelId="{5AFC08DC-7E2D-41C6-8B8D-B272B54CD2F2}" srcId="{5E3DEF70-63E2-45D8-8921-915AE54E638B}" destId="{388F30FB-E877-4CFC-8CEB-113F76B0BDF6}" srcOrd="1" destOrd="0" parTransId="{BB656041-E4E9-44B4-97E0-F11B4F41CEFF}" sibTransId="{D72F7C2C-6329-4973-9A6A-5D44A5D5B5FA}"/>
    <dgm:cxn modelId="{4AD62733-AAD8-4F80-BD34-201C6F258AD0}" srcId="{388F30FB-E877-4CFC-8CEB-113F76B0BDF6}" destId="{92A07F1D-7F4E-4C15-A733-BEE592E1454D}" srcOrd="0" destOrd="0" parTransId="{D5971A3D-A4D7-4003-8FE9-912D8EB4D6DD}" sibTransId="{AD90CA81-AD45-4435-AA78-674427A14974}"/>
    <dgm:cxn modelId="{7171611B-BDF4-4FF3-B054-A3C29FC029F1}" type="presOf" srcId="{7886FDC2-8EE1-4C63-AC29-9E270D215747}" destId="{5AE3270B-2B02-46F0-8747-3141A95745DA}" srcOrd="0" destOrd="0" presId="urn:microsoft.com/office/officeart/2005/8/layout/radial2"/>
    <dgm:cxn modelId="{F81805FB-2794-44FF-A439-8984A57402EA}" srcId="{AB054234-357D-4B59-96FB-48E757FF2708}" destId="{A701A421-953F-453D-AFFD-B634E892B285}" srcOrd="1" destOrd="0" parTransId="{8E838F2D-DE2A-4642-A116-6901F9975176}" sibTransId="{8D3CAD7D-5D64-4B55-B9D7-DC659512E5BD}"/>
    <dgm:cxn modelId="{C183AA90-0ADA-489A-8813-E61009661A05}" type="presOf" srcId="{388F30FB-E877-4CFC-8CEB-113F76B0BDF6}" destId="{40283EE5-37CB-4631-8F56-764AA9CB2F63}" srcOrd="0" destOrd="0" presId="urn:microsoft.com/office/officeart/2005/8/layout/radial2"/>
    <dgm:cxn modelId="{E02747DD-F025-4ABF-9CD4-90B39F97654A}" type="presOf" srcId="{AB054234-357D-4B59-96FB-48E757FF2708}" destId="{CB75C536-C256-4D1F-8A1D-AC0F89866150}" srcOrd="0" destOrd="0" presId="urn:microsoft.com/office/officeart/2005/8/layout/radial2"/>
    <dgm:cxn modelId="{C3BF285F-BAB4-47C0-94F1-A6941636C91B}" type="presOf" srcId="{C9E0EC47-7C6D-4EA4-8098-517DBAF5C1C4}" destId="{D14D4916-DBC2-4030-867D-15272E72E232}" srcOrd="0" destOrd="0" presId="urn:microsoft.com/office/officeart/2005/8/layout/radial2"/>
    <dgm:cxn modelId="{0C1FA2CB-85DF-4F78-94A7-C8C4C5EDAD03}" type="presOf" srcId="{6506448E-62BB-47A0-9BB7-91E64A7996E3}" destId="{5AE3270B-2B02-46F0-8747-3141A95745DA}" srcOrd="0" destOrd="1" presId="urn:microsoft.com/office/officeart/2005/8/layout/radial2"/>
    <dgm:cxn modelId="{576322BF-18DE-4F60-80C4-44E926A78C58}" type="presOf" srcId="{5E3DEF70-63E2-45D8-8921-915AE54E638B}" destId="{4E723578-B5CD-4BE2-922D-B575529756F3}" srcOrd="0" destOrd="0" presId="urn:microsoft.com/office/officeart/2005/8/layout/radial2"/>
    <dgm:cxn modelId="{FFB327EF-C2AB-4536-ACDF-897FA7CA58B7}" srcId="{7D62DEA0-F850-441C-A939-9CD88DF02CF2}" destId="{7886FDC2-8EE1-4C63-AC29-9E270D215747}" srcOrd="0" destOrd="0" parTransId="{DEEA7B95-5E04-4B12-817C-F4961EFF3670}" sibTransId="{C711A178-320A-4720-91E2-8DC3DE7DC4DB}"/>
    <dgm:cxn modelId="{F9A95368-0925-4594-9D6B-07E1298431CD}" type="presOf" srcId="{7338B8AB-CC5A-49D0-ABA7-165020213CBB}" destId="{C710AFEF-60A6-469C-B175-64E09065F807}" srcOrd="0" destOrd="1" presId="urn:microsoft.com/office/officeart/2005/8/layout/radial2"/>
    <dgm:cxn modelId="{48F52E6E-D2C5-462F-BA1D-02937C461518}" type="presParOf" srcId="{4E723578-B5CD-4BE2-922D-B575529756F3}" destId="{4CEF236C-A2FF-4B6F-8D81-2BAE28FCE8E3}" srcOrd="0" destOrd="0" presId="urn:microsoft.com/office/officeart/2005/8/layout/radial2"/>
    <dgm:cxn modelId="{70DD23BB-798C-46A5-9A11-6481DB846306}" type="presParOf" srcId="{4CEF236C-A2FF-4B6F-8D81-2BAE28FCE8E3}" destId="{28E01816-4D30-4B82-A8E9-9722D3F49531}" srcOrd="0" destOrd="0" presId="urn:microsoft.com/office/officeart/2005/8/layout/radial2"/>
    <dgm:cxn modelId="{86221C73-8D9C-495B-86CD-E425801D53DF}" type="presParOf" srcId="{28E01816-4D30-4B82-A8E9-9722D3F49531}" destId="{FC283D69-94CB-492F-B1D6-7DDF7D61EF84}" srcOrd="0" destOrd="0" presId="urn:microsoft.com/office/officeart/2005/8/layout/radial2"/>
    <dgm:cxn modelId="{CBDB2F1F-D06C-4992-82E2-06D2F069AA51}" type="presParOf" srcId="{28E01816-4D30-4B82-A8E9-9722D3F49531}" destId="{49F4503C-AADD-4092-A92C-F65CBD0299B8}" srcOrd="1" destOrd="0" presId="urn:microsoft.com/office/officeart/2005/8/layout/radial2"/>
    <dgm:cxn modelId="{37118E47-3C4F-4BBA-A32A-07D4632E4F5C}" type="presParOf" srcId="{4CEF236C-A2FF-4B6F-8D81-2BAE28FCE8E3}" destId="{2F0A86D4-E311-4835-A2E8-D9037AA2C97A}" srcOrd="1" destOrd="0" presId="urn:microsoft.com/office/officeart/2005/8/layout/radial2"/>
    <dgm:cxn modelId="{4352C04B-3E9C-4DB0-B3CF-90DD8E770821}" type="presParOf" srcId="{4CEF236C-A2FF-4B6F-8D81-2BAE28FCE8E3}" destId="{19D788E9-1ED1-491B-93AA-56789E5BE374}" srcOrd="2" destOrd="0" presId="urn:microsoft.com/office/officeart/2005/8/layout/radial2"/>
    <dgm:cxn modelId="{C5907E94-EDA2-4457-8472-C616B4FD444C}" type="presParOf" srcId="{19D788E9-1ED1-491B-93AA-56789E5BE374}" destId="{CB75C536-C256-4D1F-8A1D-AC0F89866150}" srcOrd="0" destOrd="0" presId="urn:microsoft.com/office/officeart/2005/8/layout/radial2"/>
    <dgm:cxn modelId="{2343F89C-D19B-4D39-93DC-8011ADC46379}" type="presParOf" srcId="{19D788E9-1ED1-491B-93AA-56789E5BE374}" destId="{FCCC829A-77A6-4165-98B4-3A40C4CA9F7F}" srcOrd="1" destOrd="0" presId="urn:microsoft.com/office/officeart/2005/8/layout/radial2"/>
    <dgm:cxn modelId="{73FA4B50-1F6F-47A0-910D-530852166102}" type="presParOf" srcId="{4CEF236C-A2FF-4B6F-8D81-2BAE28FCE8E3}" destId="{1B0ECE04-F8CA-4965-823F-C56BB05C1898}" srcOrd="3" destOrd="0" presId="urn:microsoft.com/office/officeart/2005/8/layout/radial2"/>
    <dgm:cxn modelId="{C4C88A72-4BE5-42F9-8EBF-42F2897DA82F}" type="presParOf" srcId="{4CEF236C-A2FF-4B6F-8D81-2BAE28FCE8E3}" destId="{CDD027E2-B335-410D-B52D-BD12B9DCBC35}" srcOrd="4" destOrd="0" presId="urn:microsoft.com/office/officeart/2005/8/layout/radial2"/>
    <dgm:cxn modelId="{A4145AFB-CC1E-4977-97EC-F1ECFE53DCBC}" type="presParOf" srcId="{CDD027E2-B335-410D-B52D-BD12B9DCBC35}" destId="{40283EE5-37CB-4631-8F56-764AA9CB2F63}" srcOrd="0" destOrd="0" presId="urn:microsoft.com/office/officeart/2005/8/layout/radial2"/>
    <dgm:cxn modelId="{84FA826E-BEE3-4C42-B1EA-788227F31871}" type="presParOf" srcId="{CDD027E2-B335-410D-B52D-BD12B9DCBC35}" destId="{C710AFEF-60A6-469C-B175-64E09065F807}" srcOrd="1" destOrd="0" presId="urn:microsoft.com/office/officeart/2005/8/layout/radial2"/>
    <dgm:cxn modelId="{5C730AA3-C276-42E7-8B62-83978C7744B5}" type="presParOf" srcId="{4CEF236C-A2FF-4B6F-8D81-2BAE28FCE8E3}" destId="{D14D4916-DBC2-4030-867D-15272E72E232}" srcOrd="5" destOrd="0" presId="urn:microsoft.com/office/officeart/2005/8/layout/radial2"/>
    <dgm:cxn modelId="{8750AD25-BB99-4B89-8CF7-1B7F4D3D3040}" type="presParOf" srcId="{4CEF236C-A2FF-4B6F-8D81-2BAE28FCE8E3}" destId="{4EE7F166-A988-45E2-A628-1D0E15242047}" srcOrd="6" destOrd="0" presId="urn:microsoft.com/office/officeart/2005/8/layout/radial2"/>
    <dgm:cxn modelId="{ACF17CC6-05BF-4A72-80A4-331ECC2E8E87}" type="presParOf" srcId="{4EE7F166-A988-45E2-A628-1D0E15242047}" destId="{DD4A7258-21DA-403D-97E2-3A54353D9D47}" srcOrd="0" destOrd="0" presId="urn:microsoft.com/office/officeart/2005/8/layout/radial2"/>
    <dgm:cxn modelId="{7A903E34-BC21-4104-AB90-A5536F3405EB}" type="presParOf" srcId="{4EE7F166-A988-45E2-A628-1D0E15242047}" destId="{5AE3270B-2B02-46F0-8747-3141A95745D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D4916-DBC2-4030-867D-15272E72E232}">
      <dsp:nvSpPr>
        <dsp:cNvPr id="0" name=""/>
        <dsp:cNvSpPr/>
      </dsp:nvSpPr>
      <dsp:spPr>
        <a:xfrm rot="2562130">
          <a:off x="4106093" y="2595563"/>
          <a:ext cx="559722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559722" y="15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ECE04-F8CA-4965-823F-C56BB05C1898}">
      <dsp:nvSpPr>
        <dsp:cNvPr id="0" name=""/>
        <dsp:cNvSpPr/>
      </dsp:nvSpPr>
      <dsp:spPr>
        <a:xfrm>
          <a:off x="4180287" y="1832249"/>
          <a:ext cx="622298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622298" y="15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86D4-E311-4835-A2E8-D9037AA2C97A}">
      <dsp:nvSpPr>
        <dsp:cNvPr id="0" name=""/>
        <dsp:cNvSpPr/>
      </dsp:nvSpPr>
      <dsp:spPr>
        <a:xfrm rot="19037870">
          <a:off x="4106093" y="1068935"/>
          <a:ext cx="559722" cy="31201"/>
        </a:xfrm>
        <a:custGeom>
          <a:avLst/>
          <a:gdLst/>
          <a:ahLst/>
          <a:cxnLst/>
          <a:rect l="0" t="0" r="0" b="0"/>
          <a:pathLst>
            <a:path>
              <a:moveTo>
                <a:pt x="0" y="15600"/>
              </a:moveTo>
              <a:lnTo>
                <a:pt x="559722" y="15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4503C-AADD-4092-A92C-F65CBD0299B8}">
      <dsp:nvSpPr>
        <dsp:cNvPr id="0" name=""/>
        <dsp:cNvSpPr/>
      </dsp:nvSpPr>
      <dsp:spPr>
        <a:xfrm>
          <a:off x="2671012" y="960041"/>
          <a:ext cx="1775617" cy="17756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75C536-C256-4D1F-8A1D-AC0F89866150}">
      <dsp:nvSpPr>
        <dsp:cNvPr id="0" name=""/>
        <dsp:cNvSpPr/>
      </dsp:nvSpPr>
      <dsp:spPr>
        <a:xfrm>
          <a:off x="4450401" y="791"/>
          <a:ext cx="1065370" cy="10653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[F</a:t>
          </a:r>
          <a:r>
            <a:rPr lang="en-US" sz="1600" b="0" i="0" kern="1200" dirty="0" smtClean="0"/>
            <a:t>ixture</a:t>
          </a:r>
          <a:r>
            <a:rPr lang="en-US" altLang="zh-CN" sz="1600" kern="1200" dirty="0" smtClean="0"/>
            <a:t>]</a:t>
          </a:r>
          <a:endParaRPr lang="zh-CN" altLang="en-US" sz="1600" kern="1200" dirty="0"/>
        </a:p>
      </dsp:txBody>
      <dsp:txXfrm>
        <a:off x="4606421" y="156811"/>
        <a:ext cx="753330" cy="753330"/>
      </dsp:txXfrm>
    </dsp:sp>
    <dsp:sp modelId="{FCCC829A-77A6-4165-98B4-3A40C4CA9F7F}">
      <dsp:nvSpPr>
        <dsp:cNvPr id="0" name=""/>
        <dsp:cNvSpPr/>
      </dsp:nvSpPr>
      <dsp:spPr>
        <a:xfrm>
          <a:off x="5622309" y="791"/>
          <a:ext cx="1598055" cy="106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</dsp:txBody>
      <dsp:txXfrm>
        <a:off x="5622309" y="791"/>
        <a:ext cx="1598055" cy="1065370"/>
      </dsp:txXfrm>
    </dsp:sp>
    <dsp:sp modelId="{40283EE5-37CB-4631-8F56-764AA9CB2F63}">
      <dsp:nvSpPr>
        <dsp:cNvPr id="0" name=""/>
        <dsp:cNvSpPr/>
      </dsp:nvSpPr>
      <dsp:spPr>
        <a:xfrm>
          <a:off x="4802586" y="1315164"/>
          <a:ext cx="1065370" cy="10653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[F</a:t>
          </a:r>
          <a:r>
            <a:rPr lang="en-US" sz="1600" b="0" i="0" kern="1200" dirty="0" smtClean="0"/>
            <a:t>ixture</a:t>
          </a:r>
          <a:r>
            <a:rPr lang="en-US" altLang="zh-CN" sz="1600" kern="1200" dirty="0" smtClean="0"/>
            <a:t>]</a:t>
          </a:r>
          <a:endParaRPr lang="zh-CN" altLang="en-US" sz="1600" kern="1200" dirty="0"/>
        </a:p>
      </dsp:txBody>
      <dsp:txXfrm>
        <a:off x="4958606" y="1471184"/>
        <a:ext cx="753330" cy="753330"/>
      </dsp:txXfrm>
    </dsp:sp>
    <dsp:sp modelId="{C710AFEF-60A6-469C-B175-64E09065F807}">
      <dsp:nvSpPr>
        <dsp:cNvPr id="0" name=""/>
        <dsp:cNvSpPr/>
      </dsp:nvSpPr>
      <dsp:spPr>
        <a:xfrm>
          <a:off x="5974494" y="1315164"/>
          <a:ext cx="1598055" cy="106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</dsp:txBody>
      <dsp:txXfrm>
        <a:off x="5974494" y="1315164"/>
        <a:ext cx="1598055" cy="1065370"/>
      </dsp:txXfrm>
    </dsp:sp>
    <dsp:sp modelId="{DD4A7258-21DA-403D-97E2-3A54353D9D47}">
      <dsp:nvSpPr>
        <dsp:cNvPr id="0" name=""/>
        <dsp:cNvSpPr/>
      </dsp:nvSpPr>
      <dsp:spPr>
        <a:xfrm>
          <a:off x="4450401" y="2629538"/>
          <a:ext cx="1065370" cy="10653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[F</a:t>
          </a:r>
          <a:r>
            <a:rPr lang="en-US" sz="1600" b="0" i="0" kern="1200" dirty="0" smtClean="0"/>
            <a:t>ixture</a:t>
          </a:r>
          <a:r>
            <a:rPr lang="en-US" altLang="zh-CN" sz="1600" kern="1200" dirty="0" smtClean="0"/>
            <a:t>]</a:t>
          </a:r>
          <a:endParaRPr lang="zh-CN" altLang="en-US" sz="1600" kern="1200" dirty="0"/>
        </a:p>
      </dsp:txBody>
      <dsp:txXfrm>
        <a:off x="4606421" y="2785558"/>
        <a:ext cx="753330" cy="753330"/>
      </dsp:txXfrm>
    </dsp:sp>
    <dsp:sp modelId="{5AE3270B-2B02-46F0-8747-3141A95745DA}">
      <dsp:nvSpPr>
        <dsp:cNvPr id="0" name=""/>
        <dsp:cNvSpPr/>
      </dsp:nvSpPr>
      <dsp:spPr>
        <a:xfrm>
          <a:off x="5622309" y="2629538"/>
          <a:ext cx="1598055" cy="106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500" b="0" kern="120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rPr>
            <a:t>Assert</a:t>
          </a:r>
          <a:endParaRPr lang="zh-CN" altLang="en-US" sz="3500" kern="1200" dirty="0"/>
        </a:p>
      </dsp:txBody>
      <dsp:txXfrm>
        <a:off x="5622309" y="2629538"/>
        <a:ext cx="1598055" cy="106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E132-DCEB-49C0-A0C9-B36143C67AF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C688-0F0B-482C-956B-92075601D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3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今天跟大家分享的内容是单元测试，主要是分享一些</a:t>
            </a:r>
            <a:r>
              <a:rPr lang="en-US" altLang="zh-CN" dirty="0" err="1" smtClean="0"/>
              <a:t>PHPUnit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项目中的使用情况，以及一些现存的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7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给大家看具体配置并讲解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3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进行单元测试，生成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报告，生成文本文件报告，也可以生成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报告，大家可以自己看看文档（给大家做演示）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5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今天分享的内容就全都分享完了，大家还有什么要问的吗？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7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这是提纲，大家简单过一下就好了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单元测试和测试人员的写的自动测试脚本都是自动化测试，区别在哪里呢？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测试人员不管怎么去测试，无论是写自动测试脚本还是人肉点点点，都是测试系统功能，对于开发人员如何实现功能并不关心，是一种黑盒测试。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单元测试则深入到代码当中，测试某个函数在给定结果的情况下输出是否合乎预期，只要函数输出正确结果就可以，反而不关心系统都实现那些功能，因为如果代码设计的比较好的话，那么这个函数应该是可以重用的，在多个功能中都有可能用到。系统的功能也是由多个函数组成的，如果每个函数都经过单元测试没有问题，功能应该也不会有太大问题。这也是为什么被称作单元测试的原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那么单元测试都测试那些方法呢？一般就是两种 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，业务逻辑，最常见的就是增删改查，当然也可能有一些金额的计算，状态的流转，模式匹配比较啥的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，公共的类库，数据库的连通性，第三方接口的连通性，缓存，邮件，字符串操作什么的。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另外呢，由于单元测试一般都是在测试环境里跑，所以一般不关心测试环境中数据的完整性和一致性。也就是说只测试逻辑而不是数据。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2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PHPUNIT</a:t>
            </a:r>
            <a:r>
              <a:rPr lang="zh-CN" altLang="en-US" dirty="0" smtClean="0"/>
              <a:t>的安装和使用，大家直接上官网看文档就好了</a:t>
            </a:r>
            <a:r>
              <a:rPr lang="zh-CN" altLang="en-US" dirty="0" smtClean="0"/>
              <a:t>，此文档</a:t>
            </a:r>
            <a:r>
              <a:rPr lang="zh-CN" altLang="en-US" dirty="0" smtClean="0"/>
              <a:t>支持中日英法西葡六国语言</a:t>
            </a:r>
            <a:r>
              <a:rPr lang="zh-CN" altLang="en-US" dirty="0" smtClean="0"/>
              <a:t>，涵盖汉藏、印欧、阿尔泰三大语系，能</a:t>
            </a:r>
            <a:r>
              <a:rPr lang="zh-CN" altLang="en-US" dirty="0" smtClean="0"/>
              <a:t>看懂三种以上语言的同学请收下我的膝盖。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如果我们要测试我们之前编写的代码首先要创建测试用例，一个测试用例中可以包含多个测试，有且仅有一个基境；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基境是什么呢？基境是在一个测试用例内部，被所有测试共享的基础环境和上下文，所有能被多个测试用到的东西都可以放在基境中，比如一个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对象实例，这个实例可能会在很多测试中都会用</a:t>
            </a:r>
            <a:r>
              <a:rPr lang="zh-CN" altLang="en-US" dirty="0" smtClean="0"/>
              <a:t>到；当然也可能是一些公共的测试数据，或者一个第三方接口的链接，其实基境并没有类型的限制。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因为同一个测试用例中的所有测试共享用例内部的基境，所以同一用例内部被测试的方法应该在功能上尽量的靠近，最好就是同一个类的方法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我们应该如何使用基境呢？首先我们要创建基境，然后在基境的上下文里面测试被测代码，然后再拆除基境；基境只是一个概念，</a:t>
            </a:r>
            <a:r>
              <a:rPr lang="en-US" altLang="zh-CN" dirty="0" smtClean="0"/>
              <a:t>PHPUNIT</a:t>
            </a:r>
            <a:r>
              <a:rPr lang="zh-CN" altLang="en-US" dirty="0" smtClean="0"/>
              <a:t>提供了很完备的机制去实现基境，当然我们可以不用，我就没用。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我们再来看什么是断言，一</a:t>
            </a:r>
            <a:r>
              <a:rPr lang="zh-CN" altLang="en-US" dirty="0" smtClean="0"/>
              <a:t>个测试中可以包含多个断言，断言是指对被测方法返回的结果和预期的结果进行比较，如果符合预期则通过，如果不符合预期则抛出一个异常，中断测试。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现在看一个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项目中的具体例子，具体都有哪些断言类型，可以去看官方文档。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8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单元测试覆盖率在之前持续集成的分享中已经介绍的很多了，今天就不在具体说明了。顺便说一句 </a:t>
            </a:r>
            <a:r>
              <a:rPr lang="en-US" altLang="zh-CN" dirty="0" smtClean="0"/>
              <a:t>PHPUNIT </a:t>
            </a:r>
            <a:r>
              <a:rPr lang="zh-CN" altLang="en-US" dirty="0" smtClean="0"/>
              <a:t>可以统计单元测试覆盖率，但是要安装</a:t>
            </a:r>
            <a:r>
              <a:rPr lang="en-US" altLang="zh-CN" dirty="0" smtClean="0"/>
              <a:t>XDEBUG</a:t>
            </a:r>
            <a:r>
              <a:rPr lang="zh-CN" altLang="en-US" dirty="0" smtClean="0"/>
              <a:t>的扩展，具体的可以去看文档。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那么在实际的项目中，单元测试覆盖至少应该达到多少呢？至少应该是</a:t>
            </a:r>
            <a:r>
              <a:rPr lang="en-US" altLang="zh-CN" dirty="0" smtClean="0"/>
              <a:t>50%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为什么呢？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首先说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以上肯定是越高越好，而且被测的代码设计的越合理，结构越简单，提升起来越容易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那么为什么不把这个要求定在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或者更高呢？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因为覆盖率从</a:t>
            </a:r>
            <a:r>
              <a:rPr lang="en-US" altLang="zh-CN" dirty="0" smtClean="0"/>
              <a:t>0%</a:t>
            </a:r>
            <a:r>
              <a:rPr lang="zh-CN" altLang="en-US" dirty="0" smtClean="0"/>
              <a:t>提高到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是很容易的，而且已经覆盖了多数代码，但是再往上提高会越来越难，从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提高到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比 从</a:t>
            </a:r>
            <a:r>
              <a:rPr lang="en-US" altLang="zh-CN" dirty="0" smtClean="0"/>
              <a:t>0%</a:t>
            </a:r>
            <a:r>
              <a:rPr lang="zh-CN" altLang="en-US" dirty="0" smtClean="0"/>
              <a:t>提高</a:t>
            </a:r>
            <a:r>
              <a:rPr lang="en-US" altLang="zh-CN" dirty="0" smtClean="0"/>
              <a:t>50%</a:t>
            </a:r>
            <a:r>
              <a:rPr lang="zh-CN" altLang="en-US" dirty="0" smtClean="0"/>
              <a:t>要难的多。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如果花很大的精力才能把覆盖率提高不到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的话，还不如把这个精力用在代码的重构上。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而且这个覆盖率是一个动态的数值，随着项目不停地迭代，这个值也在不停变化，始终保持在某个水平线上也并不容易，从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项目的实际情况来看，覆盖率也一直在</a:t>
            </a:r>
            <a:r>
              <a:rPr lang="en-US" altLang="zh-CN" dirty="0" smtClean="0"/>
              <a:t>40%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50%</a:t>
            </a:r>
            <a:r>
              <a:rPr lang="zh-CN" altLang="en-US" dirty="0" smtClean="0"/>
              <a:t>之间徘徊。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什么时候执行单元测试？如果我们写好单元测试，然后手工执行一遍，看看有没有问题，甚至还统计一下覆盖率，然后不管了，这样有意义吗？完全没有，这是自欺欺人。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实上当我们修改了代码之后，单元测试的覆盖率很可能会发生变化，甚至原来可以通过的用例现在通过不了了，这才是单元测试真正存在的意义，检查没有通过的单元测试并且修复是优先级最高的事情，这个也是持续集成的原则，之前的分享中提到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一般推荐的是代码上线之前把所有的单元测试都跑一遍，有失败的用例尽快修复，修复完再上线。如果只是写一次就放在那的话，其实还不如不写，白白浪费时间。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9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如果有单元测试没有通过，就一定代表我们的代码有问题了吗？其实也并不一定，有可能是因为单元测试本身有问题，接下来我就看几个比较糟糕的单元测试。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看第一个，过分依赖具体的测试环境中的数据，如果测试环境中的数据发生改变，那这个测试用例一定是失败的，但是被测程序逻辑未必真的有问题，所以这是一次误报，之前我们说过，单元测试只测试逻辑，而不测试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再看第二个</a:t>
            </a:r>
            <a:r>
              <a:rPr lang="zh-CN" altLang="en-US" dirty="0" smtClean="0"/>
              <a:t>，大家先自己看看，这个有啥问题（看看大家是否有比价相符的看法）。不知道大家发现没有，这个测试最多测试</a:t>
            </a:r>
            <a:r>
              <a:rPr lang="en-US" altLang="zh-CN" dirty="0" smtClean="0"/>
              <a:t>90</a:t>
            </a:r>
            <a:r>
              <a:rPr lang="zh-CN" altLang="en-US" dirty="0" smtClean="0"/>
              <a:t>次就会报错，但是被测代码可能没有任何错误，因为每次执行这个测试，都会创建一个业务线，业务线的名称带了一个两位数字的后缀，运气好的话</a:t>
            </a:r>
            <a:r>
              <a:rPr lang="en-US" altLang="zh-CN" dirty="0" smtClean="0"/>
              <a:t>90</a:t>
            </a:r>
            <a:r>
              <a:rPr lang="zh-CN" altLang="en-US" dirty="0" smtClean="0"/>
              <a:t>次以后就会重复，就无法创建新的业务线数据，所以就会报错，但是程序并没有问题。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前咱们说过一个概念叫做基境，在这个测试用例创建的测试数据就可以算作是一个基境，我们要测试创建业务线数据的代码，所以我们就伪造了一个数据，被测代码成功的把它写入到数据库中，然后我该干什么了？我们应该拆除基境，也就是把之前创建的数据从数据库里删掉，这样这个测试执行多少次都没有关系，只要被测代码本身不出问题的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这些糟糕的用例是谁写的并不重要，这些错误我也犯过，重要的是在我们修改代码，提交代码，上线代码的时候尽可能的去跑一跑单元测试，一条命令的事，解决单元测试的报错永远是优先级最高的事情。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给大家看具体测试代码并讲解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代码备份</a:t>
            </a:r>
            <a:endParaRPr lang="en-US" altLang="zh-CN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</a:t>
            </a:r>
            <a:r>
              <a:rPr lang="en-US" altLang="zh-CN" dirty="0" smtClean="0">
                <a:effectLst/>
              </a:rPr>
              <a:t>Tests\Unit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altLang="zh-CN" dirty="0" smtClean="0">
                <a:effectLst/>
              </a:rPr>
              <a:t>Tests\</a:t>
            </a:r>
            <a:r>
              <a:rPr lang="en-US" altLang="zh-CN" dirty="0" err="1" smtClean="0">
                <a:effectLst/>
              </a:rPr>
              <a:t>TestCase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altLang="zh-CN" dirty="0" smtClean="0">
                <a:effectLst/>
              </a:rPr>
              <a:t>App\Http\Models\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 err="1" smtClean="0">
                <a:effectLst/>
              </a:rPr>
              <a:t>AiSessionResultModelTest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 dirty="0" err="1" smtClean="0">
                <a:effectLst/>
              </a:rPr>
              <a:t>TestCase</a:t>
            </a: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创建模拟数据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testAdd</a:t>
            </a:r>
            <a:r>
              <a:rPr lang="en-US" altLang="zh-CN" dirty="0" smtClean="0">
                <a:effectLst/>
              </a:rPr>
              <a:t>()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$where </a:t>
            </a:r>
            <a:r>
              <a:rPr lang="en-US" altLang="zh-CN" dirty="0" smtClean="0">
                <a:effectLst/>
              </a:rPr>
              <a:t>= [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'classes'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'5b1b5838421aa9822f7a4875',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'word'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$where, 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oldResult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deleteResultById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$ret, 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删除数据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</a:t>
            </a:r>
            <a:r>
              <a:rPr lang="en-US" altLang="zh-CN" dirty="0" smtClean="0">
                <a:effectLst/>
              </a:rPr>
              <a:t>]}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[]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[]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addResult4Unit</a:t>
            </a:r>
            <a:r>
              <a:rPr lang="en-US" altLang="zh-CN" dirty="0" smtClean="0">
                <a:effectLst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创建模拟分类结果数据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[]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addResult4Unit</a:t>
            </a:r>
            <a:r>
              <a:rPr lang="en-US" altLang="zh-CN" dirty="0" smtClean="0">
                <a:effectLst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创建模拟分类结果数据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[]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addResult4Unit</a:t>
            </a:r>
            <a:r>
              <a:rPr lang="en-US" altLang="zh-CN" dirty="0" smtClean="0">
                <a:effectLst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创建模拟分类结果数据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[]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addResult4Unit</a:t>
            </a:r>
            <a:r>
              <a:rPr lang="en-US" altLang="zh-CN" dirty="0" smtClean="0">
                <a:effectLst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创建模拟分类结果数据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[]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addResult4Unit</a:t>
            </a:r>
            <a:r>
              <a:rPr lang="en-US" altLang="zh-CN" dirty="0" smtClean="0">
                <a:effectLst/>
              </a:rPr>
              <a:t>()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创建模拟分类结果数据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GetResultById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testAdd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testGetResultById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$result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getResultById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无法取得分类结果信息！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is_array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返回内容不是数组！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</a:t>
            </a:r>
            <a:r>
              <a:rPr lang="en-US" altLang="zh-CN" dirty="0" smtClean="0">
                <a:effectLst/>
              </a:rPr>
              <a:t>] 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返回数据和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不匹配！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'classes', 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'words', 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GetResultByIdSet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testGetResultById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testGetResultByIdSet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$result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getResultByIdSet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'classes', 'words'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无法取得分类结果信息！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is_array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返回内容不是数组！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(count(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 == count(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返回内容数量不对！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'classes',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'words',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GetCount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testGetResultByIdSet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testGetCount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getCount</a:t>
            </a:r>
            <a:r>
              <a:rPr lang="en-US" altLang="zh-CN" dirty="0" smtClean="0">
                <a:effectLst/>
              </a:rPr>
              <a:t>([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'classes'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'5b1b5838421aa9822f7a4875',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'word'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== count(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取得结果数量不对！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testGetCount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$where </a:t>
            </a:r>
            <a:r>
              <a:rPr lang="en-US" altLang="zh-CN" dirty="0" smtClean="0">
                <a:effectLst/>
              </a:rPr>
              <a:t>= [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'classes'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'5b1b5838421aa9822f7a4875',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'word'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$result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$where, 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'classes', 'words'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无法取得分类结果信息！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is_array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返回内容不是数组！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(count(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 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返回内容数量不对！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'classes',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'words', $result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GetResultPage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testGetResultPage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$where </a:t>
            </a:r>
            <a:r>
              <a:rPr lang="en-US" altLang="zh-CN" dirty="0" smtClean="0">
                <a:effectLst/>
              </a:rPr>
              <a:t>= [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earliest_create_time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date(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'Y-m-d H:i:s'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earliest_classify_at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'2018-05-20 00:00:00',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单元测试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'classes'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'5b1b5838421aa9822f7a4875',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'word' </a:t>
            </a:r>
            <a:r>
              <a:rPr lang="en-US" altLang="zh-CN" dirty="0" smtClean="0">
                <a:effectLst/>
              </a:rPr>
              <a:t>=&gt;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$fields </a:t>
            </a:r>
            <a:r>
              <a:rPr lang="en-US" altLang="zh-CN" dirty="0" smtClean="0">
                <a:effectLst/>
              </a:rPr>
              <a:t>= 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'classes', 'words'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$ret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getResultPage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2, $where, $fields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assertNotEmpty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无法取得分类结果分页信息数组！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is_array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返回内容不是数组！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(count(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</a:t>
            </a:r>
            <a:r>
              <a:rPr lang="en-US" altLang="zh-CN" dirty="0" smtClean="0">
                <a:effectLst/>
              </a:rPr>
              <a:t>) 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返回内容数量不对！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is_array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返回内容不是分类结果信息数组！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'_id', $ret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$ret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message_detail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'classes', $ret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assertArrayHasKey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'words', $ret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>
                <a:effectLst/>
              </a:rPr>
              <a:t>]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返回的分类结果信息缺少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DeleteResultById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$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@depends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testGetResultPage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 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@return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模拟数据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function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testDeleteResultById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dirty="0" smtClean="0">
                <a:effectLst/>
              </a:rPr>
              <a:t>)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setCurrentLine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999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 </a:t>
            </a:r>
            <a:r>
              <a:rPr lang="en-US" altLang="zh-CN" dirty="0" smtClean="0">
                <a:effectLst/>
              </a:rPr>
              <a:t>= </a:t>
            </a:r>
            <a:r>
              <a:rPr lang="en-US" altLang="zh-CN" dirty="0" err="1" smtClean="0">
                <a:effectLst/>
              </a:rPr>
              <a:t>AiSessionResult</a:t>
            </a:r>
            <a:r>
              <a:rPr lang="en-US" altLang="zh-CN" dirty="0" smtClean="0">
                <a:effectLst/>
              </a:rPr>
              <a:t>::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deleteResultById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$this</a:t>
            </a:r>
            <a:r>
              <a:rPr lang="en-US" altLang="zh-CN" dirty="0" smtClean="0">
                <a:effectLst/>
              </a:rPr>
              <a:t>-&gt;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assertTrue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$ret, 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删除数据</a:t>
            </a:r>
            <a:r>
              <a:rPr lang="en-US" altLang="zh-CN" dirty="0" smtClean="0">
                <a:effectLst/>
              </a:rPr>
              <a:t>{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$result</a:t>
            </a:r>
            <a:r>
              <a:rPr lang="en-US" altLang="zh-CN" dirty="0" smtClean="0">
                <a:effectLst/>
              </a:rPr>
              <a:t>}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}</a:t>
            </a:r>
            <a:br>
              <a:rPr lang="en-US" altLang="zh-CN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C688-0F0B-482C-956B-92075601D7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—— </a:t>
            </a:r>
            <a:r>
              <a:rPr lang="en-US" altLang="zh-CN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</a:t>
            </a:r>
            <a:r>
              <a:rPr lang="en-US" altLang="zh-C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在项目中的实践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满鸿 </a:t>
            </a:r>
            <a:r>
              <a:rPr lang="en-US" altLang="zh-C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2018.07</a:t>
            </a:r>
            <a:endParaRPr lang="zh-CN" alt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9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lt"/>
              </a:rPr>
              <a:t>LARAVEL</a:t>
            </a:r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lt"/>
              </a:rPr>
              <a:t> </a:t>
            </a:r>
            <a:r>
              <a:rPr lang="en-US" altLang="zh-CN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lt"/>
              </a:rPr>
              <a:t>&amp; PHPUNIT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phpunit.xml</a:t>
            </a:r>
          </a:p>
          <a:p>
            <a:pPr marL="0" indent="0">
              <a:buNone/>
            </a:pPr>
            <a:r>
              <a:rPr lang="en-US" altLang="zh-C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altLang="zh-CN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env.testing</a:t>
            </a:r>
            <a:endParaRPr lang="en-US" altLang="zh-CN" sz="40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en-US" altLang="zh-CN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env</a:t>
            </a:r>
            <a:r>
              <a:rPr lang="en-US" altLang="zh-C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</a:t>
            </a:r>
            <a:r>
              <a:rPr lang="en-US" altLang="zh-C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'</a:t>
            </a:r>
            <a:r>
              <a:rPr lang="en-US" altLang="zh-C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ENV_PARAM', </a:t>
            </a:r>
            <a:r>
              <a:rPr lang="en-US" altLang="zh-CN" sz="40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data_get</a:t>
            </a:r>
            <a:r>
              <a:rPr lang="en-US" altLang="zh-CN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($_SERVER, '</a:t>
            </a:r>
            <a:r>
              <a:rPr lang="en-US" altLang="zh-C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ENV_PARAM'));</a:t>
            </a:r>
            <a:endParaRPr lang="zh-CN" altLang="en-US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72" y="0"/>
            <a:ext cx="6958606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25" y="438150"/>
            <a:ext cx="57531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命令行执行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</a:t>
            </a:r>
            <a:endParaRPr lang="en-US" altLang="zh-CN" sz="4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0" indent="0">
              <a:buNone/>
            </a:pPr>
            <a:r>
              <a:rPr lang="en-US" altLang="zh-CN" sz="44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</a:t>
            </a:r>
            <a:r>
              <a:rPr lang="en-US" altLang="zh-CN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--coverage-html ./</a:t>
            </a:r>
            <a:r>
              <a:rPr lang="en-US" altLang="zh-CN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logs</a:t>
            </a:r>
          </a:p>
          <a:p>
            <a:pPr marL="0" indent="0">
              <a:buNone/>
            </a:pPr>
            <a:r>
              <a:rPr lang="en-US" altLang="zh-CN" sz="44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</a:t>
            </a:r>
            <a:r>
              <a:rPr lang="en-US" altLang="zh-CN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--coverage-text=./coverage.txt</a:t>
            </a:r>
          </a:p>
        </p:txBody>
      </p:sp>
    </p:spTree>
    <p:extLst>
      <p:ext uri="{BB962C8B-B14F-4D97-AF65-F5344CB8AC3E}">
        <p14:creationId xmlns:p14="http://schemas.microsoft.com/office/powerpoint/2010/main" val="37645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lt"/>
              </a:rPr>
              <a:t>Q &amp; A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zh-CN" altLang="en-US" sz="1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测试目标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安装及使用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代码覆盖率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执行时机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糟糕的例子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推荐尝试</a:t>
            </a:r>
            <a:endParaRPr lang="en-US" altLang="zh-CN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ea typeface="微软雅黑" panose="020B0503020204020204" pitchFamily="34" charset="-122"/>
              </a:rPr>
              <a:t>Q &amp; 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3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测什么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测试方法而不是功能</a:t>
            </a:r>
            <a:endParaRPr lang="en-US" altLang="zh-CN" sz="4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sz="4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公共类库</a:t>
            </a:r>
            <a:endParaRPr lang="en-US" altLang="zh-CN" sz="4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测试逻辑而不是数据</a:t>
            </a:r>
            <a:endParaRPr lang="en-US" altLang="zh-CN" sz="4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4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cap="none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Rockwell" panose="02060603020205020403" pitchFamily="18" charset="0"/>
              </a:rPr>
              <a:t>PHPUnit</a:t>
            </a:r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安装及使用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https</a:t>
            </a:r>
            <a:r>
              <a:rPr lang="en-US" altLang="zh-CN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://</a:t>
            </a:r>
            <a:r>
              <a:rPr lang="en-US" altLang="zh-CN" sz="8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phpunit.de</a:t>
            </a:r>
          </a:p>
        </p:txBody>
      </p:sp>
    </p:spTree>
    <p:extLst>
      <p:ext uri="{BB962C8B-B14F-4D97-AF65-F5344CB8AC3E}">
        <p14:creationId xmlns:p14="http://schemas.microsoft.com/office/powerpoint/2010/main" val="26448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lt"/>
              </a:rPr>
              <a:t>PHPUNIT</a:t>
            </a:r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06728"/>
              </p:ext>
            </p:extLst>
          </p:nvPr>
        </p:nvGraphicFramePr>
        <p:xfrm>
          <a:off x="913794" y="2111975"/>
          <a:ext cx="102435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45" y="74428"/>
            <a:ext cx="6571460" cy="6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b="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测试覆盖率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prstTxWarp prst="textPlain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zh-CN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50%</a:t>
            </a:r>
            <a:endParaRPr lang="zh-CN" altLang="en-US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217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什么时候执行单元测试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代码上线之前一定要先跑一次</a:t>
            </a:r>
            <a:r>
              <a:rPr lang="zh-CN" alt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zh-CN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zh-CN" altLang="en-US" sz="6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不写也罢</a:t>
            </a:r>
            <a:endParaRPr lang="zh-CN" altLang="en-US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糟糕的用例</a:t>
            </a:r>
            <a:endParaRPr lang="zh-CN" altLang="en-US" b="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74093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过度依赖测试数据</a:t>
            </a:r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marL="0" indent="0">
              <a:buNone/>
            </a:pPr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测试结束不拆除基境</a:t>
            </a:r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 marL="0" indent="0">
              <a:buNone/>
            </a:pPr>
            <a:r>
              <a:rPr lang="en-US" altLang="zh-CN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不测试代码是否能够如期失败</a:t>
            </a:r>
            <a:endParaRPr lang="en-US" altLang="zh-CN" sz="5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799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2"/>
            <a:ext cx="12192000" cy="68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推荐的例子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tests/Unit/</a:t>
            </a:r>
            <a:r>
              <a:rPr lang="en-US" altLang="zh-CN" sz="4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AiSessionResultModelTest.php</a:t>
            </a:r>
            <a:endParaRPr lang="zh-CN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711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1390</TotalTime>
  <Words>1659</Words>
  <Application>Microsoft Office PowerPoint</Application>
  <PresentationFormat>宽屏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Bookman Old Style</vt:lpstr>
      <vt:lpstr>Calibri</vt:lpstr>
      <vt:lpstr>Rockwell</vt:lpstr>
      <vt:lpstr>Damask</vt:lpstr>
      <vt:lpstr>单元测试</vt:lpstr>
      <vt:lpstr>提纲</vt:lpstr>
      <vt:lpstr>测什么</vt:lpstr>
      <vt:lpstr>PHPUnit安装及使用</vt:lpstr>
      <vt:lpstr>PHPUNIT核心概念</vt:lpstr>
      <vt:lpstr>代码单元测试覆盖率</vt:lpstr>
      <vt:lpstr>什么时候执行单元测试</vt:lpstr>
      <vt:lpstr>糟糕的用例</vt:lpstr>
      <vt:lpstr>推荐的例子</vt:lpstr>
      <vt:lpstr>LARAVEL &amp; PHPUNIT</vt:lpstr>
      <vt:lpstr>命令行执行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满鸿</dc:creator>
  <cp:lastModifiedBy>满鸿</cp:lastModifiedBy>
  <cp:revision>74</cp:revision>
  <dcterms:created xsi:type="dcterms:W3CDTF">2018-07-03T07:30:34Z</dcterms:created>
  <dcterms:modified xsi:type="dcterms:W3CDTF">2018-07-12T07:56:58Z</dcterms:modified>
</cp:coreProperties>
</file>