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3"/>
  </p:notesMasterIdLst>
  <p:sldIdLst>
    <p:sldId id="256" r:id="rId2"/>
    <p:sldId id="269" r:id="rId3"/>
    <p:sldId id="257" r:id="rId4"/>
    <p:sldId id="271" r:id="rId5"/>
    <p:sldId id="283" r:id="rId6"/>
    <p:sldId id="278" r:id="rId7"/>
    <p:sldId id="286" r:id="rId8"/>
    <p:sldId id="260" r:id="rId9"/>
    <p:sldId id="287" r:id="rId10"/>
    <p:sldId id="262" r:id="rId11"/>
    <p:sldId id="288" r:id="rId12"/>
    <p:sldId id="279" r:id="rId13"/>
    <p:sldId id="289" r:id="rId14"/>
    <p:sldId id="263" r:id="rId15"/>
    <p:sldId id="290" r:id="rId16"/>
    <p:sldId id="266" r:id="rId17"/>
    <p:sldId id="291" r:id="rId18"/>
    <p:sldId id="282" r:id="rId19"/>
    <p:sldId id="268" r:id="rId20"/>
    <p:sldId id="284" r:id="rId21"/>
    <p:sldId id="28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87018" autoAdjust="0"/>
  </p:normalViewPr>
  <p:slideViewPr>
    <p:cSldViewPr>
      <p:cViewPr varScale="1">
        <p:scale>
          <a:sx n="99" d="100"/>
          <a:sy n="99" d="100"/>
        </p:scale>
        <p:origin x="-250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E9A0F-5D2C-47CB-9D0F-2460E26E832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91DA1-448A-4E4D-9FDE-53EC80E47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1DA1-448A-4E4D-9FDE-53EC80E47C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8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1DA1-448A-4E4D-9FDE-53EC80E47C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6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30820CF-B880-4189-942D-D702A7CBA73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GIT</a:t>
            </a:r>
            <a:r>
              <a:rPr lang="zh-CN" altLang="en-US" sz="3200" dirty="0" smtClean="0"/>
              <a:t>实践案例分析 </a:t>
            </a:r>
            <a:r>
              <a:rPr lang="en-US" altLang="zh-CN" sz="3200" dirty="0" smtClean="0"/>
              <a:t>– </a:t>
            </a:r>
            <a:r>
              <a:rPr lang="zh-CN" altLang="en-US" sz="3200" dirty="0" smtClean="0"/>
              <a:t>提交历史可读性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满鸿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5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2987824" y="836712"/>
            <a:ext cx="4114800" cy="7000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解决方案（二）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936191" cy="174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22793"/>
            <a:ext cx="7936191" cy="194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内容占位符 1"/>
          <p:cNvSpPr txBox="1">
            <a:spLocks/>
          </p:cNvSpPr>
          <p:nvPr/>
        </p:nvSpPr>
        <p:spPr>
          <a:xfrm>
            <a:off x="777629" y="5264166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cherry-pick </a:t>
            </a:r>
            <a:r>
              <a:rPr lang="en-US" altLang="zh-CN" sz="2800" dirty="0" smtClean="0"/>
              <a:t>c96d21f</a:t>
            </a:r>
            <a:endParaRPr lang="zh-CN" altLang="en-US" sz="28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759758" y="4365104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checkout </a:t>
            </a:r>
            <a:r>
              <a:rPr lang="en-US" altLang="zh-CN" sz="2800" dirty="0" err="1"/>
              <a:t>integration_new_mroom</a:t>
            </a:r>
            <a:endParaRPr lang="en-US" altLang="zh-CN" sz="28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759758" y="4797152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checkout –b </a:t>
            </a:r>
            <a:r>
              <a:rPr lang="en-US" altLang="zh-CN" sz="2800" dirty="0" err="1" smtClean="0"/>
              <a:t>manhong_shahejifang</a:t>
            </a:r>
            <a:r>
              <a:rPr lang="en-US" altLang="zh-CN" sz="2800" dirty="0" smtClean="0"/>
              <a:t> 96a4c81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307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比原分支更清晰</a:t>
            </a:r>
          </a:p>
          <a:p>
            <a:r>
              <a:rPr lang="zh-CN" altLang="en-US" dirty="0"/>
              <a:t>避免了</a:t>
            </a:r>
            <a:r>
              <a:rPr lang="en-US" altLang="zh-CN" dirty="0"/>
              <a:t>2</a:t>
            </a:r>
            <a:r>
              <a:rPr lang="zh-CN" altLang="en-US" dirty="0"/>
              <a:t>次合并带来的冗余工作量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上线时容易产生冲突</a:t>
            </a:r>
          </a:p>
          <a:p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7936191" cy="194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08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2699792" y="188640"/>
            <a:ext cx="3600450" cy="7000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解决方案（三）</a:t>
            </a:r>
            <a:endParaRPr lang="zh-CN" altLang="en-US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83568" y="5749106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cherry-pick </a:t>
            </a:r>
            <a:r>
              <a:rPr lang="en-US" altLang="zh-CN" sz="2800" dirty="0" smtClean="0"/>
              <a:t>c96d21f</a:t>
            </a:r>
            <a:endParaRPr lang="zh-CN" altLang="en-US" sz="28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683568" y="4744591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checkout </a:t>
            </a:r>
            <a:r>
              <a:rPr lang="en-US" altLang="zh-CN" sz="2800" dirty="0" err="1"/>
              <a:t>integration_new_mroom</a:t>
            </a:r>
            <a:endParaRPr lang="en-US" altLang="zh-CN" sz="28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683568" y="5229200"/>
            <a:ext cx="8352928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checkout –b </a:t>
            </a:r>
            <a:r>
              <a:rPr lang="en-US" altLang="zh-CN" sz="2800" dirty="0" err="1" smtClean="0"/>
              <a:t>manhong_shahejifang</a:t>
            </a:r>
            <a:r>
              <a:rPr lang="en-US" altLang="zh-CN" sz="2800" dirty="0" smtClean="0"/>
              <a:t> 96a4c81</a:t>
            </a:r>
            <a:endParaRPr lang="zh-CN" alt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05151"/>
            <a:ext cx="7762858" cy="152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82295"/>
            <a:ext cx="7762858" cy="174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00390"/>
            <a:ext cx="7738095" cy="362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1"/>
          <p:cNvSpPr txBox="1">
            <a:spLocks/>
          </p:cNvSpPr>
          <p:nvPr/>
        </p:nvSpPr>
        <p:spPr>
          <a:xfrm>
            <a:off x="683568" y="6221056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merge master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611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比原分支更清晰</a:t>
            </a:r>
            <a:endParaRPr lang="en-US" altLang="zh-CN" dirty="0"/>
          </a:p>
          <a:p>
            <a:r>
              <a:rPr lang="zh-CN" altLang="en-US" dirty="0"/>
              <a:t>避免了</a:t>
            </a:r>
            <a:r>
              <a:rPr lang="en-US" altLang="zh-CN" dirty="0"/>
              <a:t>2</a:t>
            </a:r>
            <a:r>
              <a:rPr lang="zh-CN" altLang="en-US" dirty="0"/>
              <a:t>次合并带来的冗余工作量</a:t>
            </a:r>
            <a:endParaRPr lang="en-US" altLang="zh-CN" dirty="0"/>
          </a:p>
          <a:p>
            <a:r>
              <a:rPr lang="zh-CN" altLang="en-US" dirty="0"/>
              <a:t>保证分支内容的</a:t>
            </a:r>
            <a:r>
              <a:rPr lang="zh-CN" altLang="en-US" dirty="0" smtClean="0"/>
              <a:t>完整性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操作时容易造成冲突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9"/>
          <a:stretch/>
        </p:blipFill>
        <p:spPr bwMode="auto">
          <a:xfrm>
            <a:off x="720980" y="3411294"/>
            <a:ext cx="7742237" cy="318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6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2699792" y="188640"/>
            <a:ext cx="3403600" cy="701675"/>
          </a:xfrm>
        </p:spPr>
        <p:txBody>
          <a:bodyPr>
            <a:normAutofit/>
          </a:bodyPr>
          <a:lstStyle/>
          <a:p>
            <a:r>
              <a:rPr lang="zh-CN" altLang="en-US" dirty="0"/>
              <a:t>解决方案</a:t>
            </a:r>
            <a:r>
              <a:rPr lang="zh-CN" altLang="en-US" dirty="0" smtClean="0"/>
              <a:t>（</a:t>
            </a:r>
            <a:r>
              <a:rPr lang="zh-CN" altLang="en-US" dirty="0"/>
              <a:t>四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91" y="2242503"/>
            <a:ext cx="7923811" cy="68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9" y="2009460"/>
            <a:ext cx="7948572" cy="89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0" y="1792793"/>
            <a:ext cx="7948572" cy="111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8" y="1576126"/>
            <a:ext cx="7911430" cy="132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91" y="1378030"/>
            <a:ext cx="7911430" cy="152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内容占位符 1"/>
          <p:cNvSpPr txBox="1">
            <a:spLocks/>
          </p:cNvSpPr>
          <p:nvPr/>
        </p:nvSpPr>
        <p:spPr>
          <a:xfrm>
            <a:off x="640259" y="3237235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checkout </a:t>
            </a:r>
            <a:r>
              <a:rPr lang="en-US" altLang="zh-CN" sz="2800" dirty="0" smtClean="0"/>
              <a:t>master</a:t>
            </a:r>
            <a:endParaRPr lang="en-US" altLang="zh-CN" sz="2800" dirty="0"/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653691" y="3761119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checkout –b </a:t>
            </a:r>
            <a:r>
              <a:rPr lang="en-US" altLang="zh-CN" sz="2800" dirty="0" err="1"/>
              <a:t>manhong_server_migration</a:t>
            </a:r>
            <a:endParaRPr lang="en-US" altLang="zh-CN" sz="2800" dirty="0"/>
          </a:p>
        </p:txBody>
      </p:sp>
      <p:sp>
        <p:nvSpPr>
          <p:cNvPr id="14" name="内容占位符 1"/>
          <p:cNvSpPr txBox="1">
            <a:spLocks/>
          </p:cNvSpPr>
          <p:nvPr/>
        </p:nvSpPr>
        <p:spPr>
          <a:xfrm>
            <a:off x="641310" y="4262036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cherry-pick </a:t>
            </a:r>
            <a:r>
              <a:rPr lang="en-US" altLang="zh-CN" sz="2800" dirty="0" smtClean="0"/>
              <a:t>2c4e5a1</a:t>
            </a:r>
            <a:endParaRPr lang="en-US" altLang="zh-CN" sz="2800" dirty="0"/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650058" y="4797152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cherry-pick </a:t>
            </a:r>
            <a:r>
              <a:rPr lang="en-US" altLang="zh-CN" sz="2800" dirty="0" smtClean="0"/>
              <a:t>f68e291</a:t>
            </a:r>
            <a:endParaRPr lang="en-US" altLang="zh-CN" sz="2800" dirty="0"/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653691" y="5301208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cherry-pick </a:t>
            </a:r>
            <a:r>
              <a:rPr lang="en-US" altLang="zh-CN" sz="2800" dirty="0" smtClean="0"/>
              <a:t>96a4c81</a:t>
            </a:r>
            <a:endParaRPr lang="en-US" altLang="zh-CN" sz="2800" dirty="0"/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640259" y="5820438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cherry-pick </a:t>
            </a:r>
            <a:r>
              <a:rPr lang="en-US" altLang="zh-CN" sz="2800" dirty="0" smtClean="0"/>
              <a:t>c96d21f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6335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优点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1769368"/>
          </a:xfrm>
        </p:spPr>
        <p:txBody>
          <a:bodyPr/>
          <a:lstStyle/>
          <a:p>
            <a:r>
              <a:rPr lang="zh-CN" altLang="en-US" dirty="0"/>
              <a:t>比原分支更清晰</a:t>
            </a:r>
            <a:endParaRPr lang="en-US" altLang="zh-CN" dirty="0"/>
          </a:p>
          <a:p>
            <a:r>
              <a:rPr lang="zh-CN" altLang="en-US" dirty="0"/>
              <a:t>避免了</a:t>
            </a:r>
            <a:r>
              <a:rPr lang="en-US" altLang="zh-CN" dirty="0"/>
              <a:t>2</a:t>
            </a:r>
            <a:r>
              <a:rPr lang="zh-CN" altLang="en-US" dirty="0"/>
              <a:t>次合并带来的冗余工作量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2400" dirty="0" smtClean="0"/>
              <a:t>缺点</a:t>
            </a:r>
            <a:endParaRPr lang="zh-CN" altLang="en-US" sz="24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5225752"/>
          </a:xfrm>
        </p:spPr>
        <p:txBody>
          <a:bodyPr>
            <a:normAutofit/>
          </a:bodyPr>
          <a:lstStyle/>
          <a:p>
            <a:r>
              <a:rPr lang="zh-CN" altLang="en-US" dirty="0"/>
              <a:t>改变原分支</a:t>
            </a:r>
            <a:r>
              <a:rPr lang="en-US" altLang="zh-CN" dirty="0"/>
              <a:t>4</a:t>
            </a:r>
            <a:r>
              <a:rPr lang="zh-CN" altLang="en-US" dirty="0"/>
              <a:t>次提交</a:t>
            </a:r>
            <a:r>
              <a:rPr lang="zh-CN" altLang="en-US" dirty="0" smtClean="0"/>
              <a:t>历史</a:t>
            </a:r>
            <a:endParaRPr lang="en-US" altLang="zh-CN" dirty="0" smtClean="0"/>
          </a:p>
          <a:p>
            <a:r>
              <a:rPr lang="en-US" altLang="zh-CN" dirty="0" err="1"/>
              <a:t>charry</a:t>
            </a:r>
            <a:r>
              <a:rPr lang="en-US" altLang="zh-CN" dirty="0"/>
              <a:t>-pick</a:t>
            </a:r>
            <a:r>
              <a:rPr lang="zh-CN" altLang="en-US" dirty="0"/>
              <a:t>到新分支的提交点应与原分支顺序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en-US" altLang="zh-CN" dirty="0" err="1"/>
              <a:t>charry</a:t>
            </a:r>
            <a:r>
              <a:rPr lang="en-US" altLang="zh-CN" dirty="0"/>
              <a:t>-pick</a:t>
            </a:r>
            <a:r>
              <a:rPr lang="zh-CN" altLang="en-US" dirty="0"/>
              <a:t>到新分支的提交</a:t>
            </a:r>
            <a:r>
              <a:rPr lang="zh-CN" altLang="en-US" dirty="0" smtClean="0"/>
              <a:t>点</a:t>
            </a:r>
            <a:r>
              <a:rPr lang="en-US" altLang="zh-CN" dirty="0" err="1" smtClean="0"/>
              <a:t>commit_id</a:t>
            </a:r>
            <a:r>
              <a:rPr lang="zh-CN" altLang="en-US" dirty="0"/>
              <a:t>与原分支不一样</a:t>
            </a:r>
            <a:endParaRPr lang="en-US" altLang="zh-CN" dirty="0"/>
          </a:p>
          <a:p>
            <a:r>
              <a:rPr lang="zh-CN" altLang="en-US" dirty="0"/>
              <a:t>新分支和旧分支只能保留一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操作</a:t>
            </a:r>
            <a:r>
              <a:rPr lang="zh-CN" altLang="en-US" dirty="0"/>
              <a:t>时容易产生冲突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71"/>
          <a:stretch/>
        </p:blipFill>
        <p:spPr bwMode="auto">
          <a:xfrm>
            <a:off x="467544" y="3309915"/>
            <a:ext cx="4282342" cy="152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06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2627784" y="188640"/>
            <a:ext cx="4114800" cy="7016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解决方案（五）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52154"/>
            <a:ext cx="7899048" cy="216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9" y="980726"/>
            <a:ext cx="7923811" cy="383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内容占位符 1"/>
          <p:cNvSpPr txBox="1">
            <a:spLocks/>
          </p:cNvSpPr>
          <p:nvPr/>
        </p:nvSpPr>
        <p:spPr>
          <a:xfrm>
            <a:off x="611560" y="4934951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checkout </a:t>
            </a:r>
            <a:r>
              <a:rPr lang="en-US" altLang="zh-CN" sz="2800" dirty="0" err="1"/>
              <a:t>manhong_shahejifang</a:t>
            </a:r>
            <a:endParaRPr lang="en-US" altLang="zh-CN" sz="28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617919" y="5517232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checkout –b manhong_shahejifang_2</a:t>
            </a:r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611560" y="6084175"/>
            <a:ext cx="835292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rebase master</a:t>
            </a:r>
          </a:p>
        </p:txBody>
      </p:sp>
    </p:spTree>
    <p:extLst>
      <p:ext uri="{BB962C8B-B14F-4D97-AF65-F5344CB8AC3E}">
        <p14:creationId xmlns:p14="http://schemas.microsoft.com/office/powerpoint/2010/main" val="2526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比原分支清晰</a:t>
            </a:r>
          </a:p>
          <a:p>
            <a:r>
              <a:rPr lang="zh-CN" altLang="en-US" dirty="0"/>
              <a:t>保留原分支完整内容</a:t>
            </a:r>
          </a:p>
          <a:p>
            <a:r>
              <a:rPr lang="zh-CN" altLang="en-US" dirty="0"/>
              <a:t>消除冗余的合并操作及其带来的冗余工作量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改变原分支</a:t>
            </a:r>
            <a:r>
              <a:rPr lang="en-US" altLang="zh-CN" dirty="0"/>
              <a:t>4</a:t>
            </a:r>
            <a:r>
              <a:rPr lang="zh-CN" altLang="en-US" dirty="0"/>
              <a:t>次提交历史</a:t>
            </a:r>
          </a:p>
          <a:p>
            <a:r>
              <a:rPr lang="zh-CN" altLang="en-US" dirty="0"/>
              <a:t>不适用于对原分支合并历史有依赖的场合</a:t>
            </a:r>
          </a:p>
          <a:p>
            <a:r>
              <a:rPr lang="zh-CN" altLang="en-US" dirty="0"/>
              <a:t>操作时容易产生冲突且不易解决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5074" r="29124" b="16940"/>
          <a:stretch/>
        </p:blipFill>
        <p:spPr bwMode="auto">
          <a:xfrm>
            <a:off x="683568" y="3789930"/>
            <a:ext cx="5624885" cy="299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63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661" y="332656"/>
            <a:ext cx="2088232" cy="701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方案对比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96907"/>
              </p:ext>
            </p:extLst>
          </p:nvPr>
        </p:nvGraphicFramePr>
        <p:xfrm>
          <a:off x="251520" y="4005064"/>
          <a:ext cx="86409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含最新主干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操作冲突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上线冲突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可读性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改写历史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91794" y="1400254"/>
            <a:ext cx="373120" cy="230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6593" y="2210080"/>
            <a:ext cx="377113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32040" y="1238124"/>
            <a:ext cx="621374" cy="246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5804" y="1266291"/>
            <a:ext cx="357775" cy="243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84368" y="1266291"/>
            <a:ext cx="357775" cy="243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5765" y="1220692"/>
            <a:ext cx="699290" cy="248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8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没有疑问，也就意味着没有收获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6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728" y="1700808"/>
            <a:ext cx="6096000" cy="36575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一次开发实践的操作复盘</a:t>
            </a:r>
            <a:endParaRPr lang="en-US" altLang="zh-CN" sz="28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问题盘点</a:t>
            </a:r>
            <a:endParaRPr lang="en-US" altLang="zh-CN" sz="28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五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解决方案</a:t>
            </a:r>
            <a:endParaRPr lang="en-US" altLang="zh-CN" sz="28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Q&amp;A</a:t>
            </a:r>
          </a:p>
          <a:p>
            <a:pPr algn="l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764704"/>
            <a:ext cx="7543800" cy="9144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00549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/>
              <a:t>欢迎大家积极参与，传播知识，传递正能量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我们的口号是：“你不想要，就得不到。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8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4392488" cy="731520"/>
          </a:xfrm>
        </p:spPr>
        <p:txBody>
          <a:bodyPr/>
          <a:lstStyle/>
          <a:p>
            <a:r>
              <a:rPr lang="en-US" altLang="zh-CN" dirty="0"/>
              <a:t>http://www.sojump.com/jq/7914593.aspx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匿名调查问卷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4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"/>
          <p:cNvSpPr txBox="1">
            <a:spLocks/>
          </p:cNvSpPr>
          <p:nvPr/>
        </p:nvSpPr>
        <p:spPr>
          <a:xfrm>
            <a:off x="1187623" y="2876653"/>
            <a:ext cx="6947489" cy="528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2016/1/5 </a:t>
            </a:r>
            <a:r>
              <a:rPr lang="zh-CN" altLang="en-US" sz="2800" dirty="0"/>
              <a:t>第一次</a:t>
            </a:r>
            <a:r>
              <a:rPr lang="zh-CN" altLang="en-US" sz="2800" dirty="0" smtClean="0"/>
              <a:t>合并</a:t>
            </a:r>
            <a:r>
              <a:rPr lang="zh-CN" altLang="en-US" sz="2800" dirty="0"/>
              <a:t>主干</a:t>
            </a:r>
            <a:r>
              <a:rPr lang="zh-CN" altLang="en-US" sz="2800" dirty="0" smtClean="0"/>
              <a:t>内容</a:t>
            </a:r>
            <a:endParaRPr lang="zh-CN" altLang="en-US" dirty="0"/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1187624" y="3761146"/>
            <a:ext cx="6947489" cy="4877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2016/1/5 </a:t>
            </a:r>
            <a:r>
              <a:rPr lang="zh-CN" altLang="en-US" sz="2800" dirty="0" smtClean="0"/>
              <a:t>一共三次</a:t>
            </a:r>
            <a:r>
              <a:rPr lang="zh-CN" altLang="en-US" sz="2800" dirty="0"/>
              <a:t>正常</a:t>
            </a:r>
            <a:r>
              <a:rPr lang="zh-CN" altLang="en-US" sz="2800" dirty="0" smtClean="0"/>
              <a:t>提交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31961" y="404664"/>
            <a:ext cx="4114800" cy="701040"/>
          </a:xfrm>
        </p:spPr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次日常开发实践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52786"/>
            <a:ext cx="7750477" cy="86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64405"/>
            <a:ext cx="7762858" cy="106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42" y="4244704"/>
            <a:ext cx="7775239" cy="151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02800"/>
            <a:ext cx="7775239" cy="23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9" y="2138690"/>
            <a:ext cx="7750477" cy="359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内容占位符 1"/>
          <p:cNvSpPr txBox="1">
            <a:spLocks/>
          </p:cNvSpPr>
          <p:nvPr/>
        </p:nvSpPr>
        <p:spPr>
          <a:xfrm>
            <a:off x="1187622" y="1804754"/>
            <a:ext cx="6947489" cy="52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C000"/>
                </a:solidFill>
              </a:rPr>
              <a:t>2016/1/6 </a:t>
            </a:r>
            <a:r>
              <a:rPr lang="zh-CN" altLang="en-US" sz="2800" dirty="0" smtClean="0">
                <a:solidFill>
                  <a:srgbClr val="FFC000"/>
                </a:solidFill>
              </a:rPr>
              <a:t>第二次合并主干内容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0" y="1923956"/>
            <a:ext cx="7738095" cy="382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内容占位符 1"/>
          <p:cNvSpPr txBox="1">
            <a:spLocks/>
          </p:cNvSpPr>
          <p:nvPr/>
        </p:nvSpPr>
        <p:spPr>
          <a:xfrm>
            <a:off x="1187624" y="5710492"/>
            <a:ext cx="6912768" cy="50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2016/1/4 </a:t>
            </a:r>
            <a:r>
              <a:rPr lang="zh-CN" altLang="en-US" sz="2800" dirty="0" smtClean="0"/>
              <a:t>功能分支由主干派生</a:t>
            </a:r>
            <a:endParaRPr lang="en-US" altLang="zh-CN" sz="2800" dirty="0" smtClean="0"/>
          </a:p>
        </p:txBody>
      </p:sp>
      <p:sp>
        <p:nvSpPr>
          <p:cNvPr id="24" name="内容占位符 1"/>
          <p:cNvSpPr txBox="1">
            <a:spLocks/>
          </p:cNvSpPr>
          <p:nvPr/>
        </p:nvSpPr>
        <p:spPr>
          <a:xfrm>
            <a:off x="1187624" y="1440002"/>
            <a:ext cx="6947489" cy="489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2016/1/6 </a:t>
            </a:r>
            <a:r>
              <a:rPr lang="zh-CN" altLang="en-US" sz="2800" dirty="0" smtClean="0"/>
              <a:t>最后一</a:t>
            </a:r>
            <a:r>
              <a:rPr lang="zh-CN" altLang="en-US" sz="2800" dirty="0"/>
              <a:t>次正常</a:t>
            </a:r>
            <a:r>
              <a:rPr lang="zh-CN" altLang="en-US" sz="2800" dirty="0" smtClean="0"/>
              <a:t>提交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8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  <p:bldP spid="20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5022466"/>
            <a:ext cx="8155161" cy="165618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800" dirty="0"/>
              <a:t>提交历史错乱难读懂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800" dirty="0"/>
              <a:t>多余的</a:t>
            </a:r>
            <a:r>
              <a:rPr lang="en-US" altLang="zh-CN" sz="2800" dirty="0"/>
              <a:t>Merge </a:t>
            </a:r>
            <a:r>
              <a:rPr lang="en-US" altLang="zh-CN" sz="2800" dirty="0" smtClean="0"/>
              <a:t>branch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多次分支合并带来的多余工作量</a:t>
            </a: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64816" y="332656"/>
            <a:ext cx="4114800" cy="701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有什么问题吗？</a:t>
            </a:r>
            <a:endParaRPr lang="zh-CN" alt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9" y="1196752"/>
            <a:ext cx="7738095" cy="382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4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19872" y="188640"/>
            <a:ext cx="2057400" cy="701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方案对比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42100"/>
              </p:ext>
            </p:extLst>
          </p:nvPr>
        </p:nvGraphicFramePr>
        <p:xfrm>
          <a:off x="179510" y="3861048"/>
          <a:ext cx="87849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63"/>
                <a:gridCol w="1464163"/>
                <a:gridCol w="1464163"/>
                <a:gridCol w="1464163"/>
                <a:gridCol w="1464163"/>
                <a:gridCol w="146416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含最新主干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操作冲突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上线冲突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可读性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改写历史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88196" y="1232298"/>
            <a:ext cx="373120" cy="230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8388" y="2042124"/>
            <a:ext cx="377113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32040" y="1128433"/>
            <a:ext cx="621374" cy="246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45547" y="1156602"/>
            <a:ext cx="357775" cy="243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30832" y="1156602"/>
            <a:ext cx="357775" cy="243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8814" y="1052736"/>
            <a:ext cx="699290" cy="248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0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87824" y="836712"/>
            <a:ext cx="3168352" cy="701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五个解决方案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72198"/>
              </p:ext>
            </p:extLst>
          </p:nvPr>
        </p:nvGraphicFramePr>
        <p:xfrm>
          <a:off x="539552" y="2060848"/>
          <a:ext cx="8208912" cy="3657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06731"/>
                <a:gridCol w="4202181"/>
              </a:tblGrid>
              <a:tr h="426328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分支名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简介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作用</a:t>
                      </a:r>
                      <a:endParaRPr lang="zh-CN" altLang="en-US" sz="2400" dirty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master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主干</a:t>
                      </a:r>
                      <a:endParaRPr lang="zh-CN" altLang="en-US" sz="2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integration_new_mroom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出问题的分支</a:t>
                      </a:r>
                      <a:endParaRPr lang="zh-CN" altLang="en-US" sz="2400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manhong_mroom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解决方案（一）产出分支</a:t>
                      </a:r>
                      <a:endParaRPr lang="zh-CN" altLang="en-US" sz="2400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manhong_shahejifang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解决方案（二）产出分支</a:t>
                      </a:r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manhong_shahejifang2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解决方案（三）产出分支</a:t>
                      </a:r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manhong_server_migration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解决方案（四）产出分支</a:t>
                      </a:r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manhong_shahejifang</a:t>
                      </a:r>
                      <a:r>
                        <a:rPr lang="en-US" altLang="zh-CN" sz="2400" dirty="0"/>
                        <a:t>3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解决方案（五）产出分支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2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47664" y="404664"/>
            <a:ext cx="6552728" cy="479715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Checkout</a:t>
            </a:r>
          </a:p>
          <a:p>
            <a:pPr lvl="1"/>
            <a:r>
              <a:rPr lang="zh-CN" altLang="en-US" dirty="0" smtClean="0"/>
              <a:t>基于某个提交点及其之前的提交历史，创建新分支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Merge</a:t>
            </a:r>
          </a:p>
          <a:p>
            <a:pPr lvl="1"/>
            <a:r>
              <a:rPr lang="zh-CN" altLang="en-US" dirty="0" smtClean="0"/>
              <a:t>以两个分支的最后一次提交为共同祖先的一次合并操作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Cherry-pick[</a:t>
            </a:r>
            <a:r>
              <a:rPr lang="zh-CN" altLang="en-US" dirty="0" smtClean="0"/>
              <a:t>不推荐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用某一次提交的内容生成一个文件补丁并在当前分支应用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Rebase[</a:t>
            </a:r>
            <a:r>
              <a:rPr lang="zh-CN" altLang="en-US" dirty="0" smtClean="0"/>
              <a:t>禁用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找到当前分支和基底分支的最近共同祖先，用当前分支在共同祖先之后的提交生成一系列的文件补丁，在以基底分支为基础依次应用这些补丁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5301208"/>
            <a:ext cx="7543800" cy="914400"/>
          </a:xfrm>
        </p:spPr>
        <p:txBody>
          <a:bodyPr/>
          <a:lstStyle/>
          <a:p>
            <a:r>
              <a:rPr lang="zh-CN" altLang="en-US" dirty="0" smtClean="0"/>
              <a:t>操作</a:t>
            </a:r>
            <a:r>
              <a:rPr lang="zh-CN" altLang="en-US" dirty="0" smtClean="0"/>
              <a:t>命令简介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8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57542" y="116632"/>
            <a:ext cx="3419465" cy="6732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解决方案（一）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7652"/>
            <a:ext cx="7911430" cy="115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89" y="1140508"/>
            <a:ext cx="7948572" cy="300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89" y="917652"/>
            <a:ext cx="7948572" cy="323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内容占位符 1"/>
          <p:cNvSpPr txBox="1">
            <a:spLocks/>
          </p:cNvSpPr>
          <p:nvPr/>
        </p:nvSpPr>
        <p:spPr>
          <a:xfrm>
            <a:off x="611560" y="5301208"/>
            <a:ext cx="590700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merge master</a:t>
            </a:r>
            <a:endParaRPr lang="zh-CN" altLang="en-US" sz="28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602624" y="5863804"/>
            <a:ext cx="5924879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cherry-pick </a:t>
            </a:r>
            <a:r>
              <a:rPr lang="en-US" altLang="zh-CN" sz="2800" dirty="0" smtClean="0"/>
              <a:t>c96d21f</a:t>
            </a:r>
            <a:endParaRPr lang="zh-CN" altLang="en-US" sz="2800" dirty="0"/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611560" y="4293096"/>
            <a:ext cx="725186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checkout </a:t>
            </a:r>
            <a:r>
              <a:rPr lang="en-US" altLang="zh-CN" sz="2800" dirty="0" err="1" smtClean="0"/>
              <a:t>integration_new_mroom</a:t>
            </a:r>
            <a:endParaRPr lang="en-US" altLang="zh-CN" sz="2800" dirty="0"/>
          </a:p>
        </p:txBody>
      </p:sp>
      <p:sp>
        <p:nvSpPr>
          <p:cNvPr id="14" name="内容占位符 1"/>
          <p:cNvSpPr txBox="1">
            <a:spLocks/>
          </p:cNvSpPr>
          <p:nvPr/>
        </p:nvSpPr>
        <p:spPr>
          <a:xfrm>
            <a:off x="592989" y="4805191"/>
            <a:ext cx="763284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/>
              <a:t>git</a:t>
            </a:r>
            <a:r>
              <a:rPr lang="en-US" altLang="zh-CN" sz="2800" dirty="0"/>
              <a:t> checkout –b </a:t>
            </a:r>
            <a:r>
              <a:rPr lang="en-US" altLang="zh-CN" sz="2800" dirty="0" err="1"/>
              <a:t>manhong_mroom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96a4c81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931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保留原分支</a:t>
            </a:r>
            <a:r>
              <a:rPr lang="en-US" altLang="zh-CN" dirty="0"/>
              <a:t>3</a:t>
            </a:r>
            <a:r>
              <a:rPr lang="zh-CN" altLang="en-US" dirty="0"/>
              <a:t>次提交历史</a:t>
            </a:r>
          </a:p>
          <a:p>
            <a:r>
              <a:rPr lang="zh-CN" altLang="en-US" dirty="0"/>
              <a:t>归并</a:t>
            </a:r>
            <a:r>
              <a:rPr lang="en-US" altLang="zh-CN" dirty="0"/>
              <a:t>2</a:t>
            </a:r>
            <a:r>
              <a:rPr lang="zh-CN" altLang="en-US" dirty="0"/>
              <a:t>次连续的合并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/>
              <a:t>减少了</a:t>
            </a:r>
            <a:r>
              <a:rPr lang="en-US" altLang="zh-CN" dirty="0"/>
              <a:t>1</a:t>
            </a:r>
            <a:r>
              <a:rPr lang="zh-CN" altLang="en-US" dirty="0"/>
              <a:t>次合并操作带来的冗余工作量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若存在多个不连续的合并操作则</a:t>
            </a:r>
            <a:r>
              <a:rPr lang="zh-CN" altLang="en-US" dirty="0" smtClean="0"/>
              <a:t>不适用</a:t>
            </a:r>
            <a:endParaRPr lang="en-US" altLang="zh-CN" dirty="0" smtClean="0"/>
          </a:p>
          <a:p>
            <a:r>
              <a:rPr lang="zh-CN" altLang="en-US" dirty="0"/>
              <a:t>不易读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1"/>
          <a:stretch/>
        </p:blipFill>
        <p:spPr bwMode="auto">
          <a:xfrm>
            <a:off x="4499992" y="2924944"/>
            <a:ext cx="4153120" cy="32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77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元素">
  <a:themeElements>
    <a:clrScheme name="元素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元素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元素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5171</TotalTime>
  <Words>668</Words>
  <Application>Microsoft Office PowerPoint</Application>
  <PresentationFormat>全屏显示(4:3)</PresentationFormat>
  <Paragraphs>202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元素</vt:lpstr>
      <vt:lpstr>GIT实践案例分析 – 提交历史可读性</vt:lpstr>
      <vt:lpstr>目录</vt:lpstr>
      <vt:lpstr>一次日常开发实践</vt:lpstr>
      <vt:lpstr>有什么问题吗？</vt:lpstr>
      <vt:lpstr>方案对比</vt:lpstr>
      <vt:lpstr>五个解决方案</vt:lpstr>
      <vt:lpstr>操作命令简介</vt:lpstr>
      <vt:lpstr>解决方案（一）</vt:lpstr>
      <vt:lpstr>PowerPoint 演示文稿</vt:lpstr>
      <vt:lpstr>解决方案（二）</vt:lpstr>
      <vt:lpstr>PowerPoint 演示文稿</vt:lpstr>
      <vt:lpstr>解决方案（三）</vt:lpstr>
      <vt:lpstr>PowerPoint 演示文稿</vt:lpstr>
      <vt:lpstr>解决方案（四）</vt:lpstr>
      <vt:lpstr>PowerPoint 演示文稿</vt:lpstr>
      <vt:lpstr>解决方案（五）</vt:lpstr>
      <vt:lpstr>PowerPoint 演示文稿</vt:lpstr>
      <vt:lpstr>方案对比</vt:lpstr>
      <vt:lpstr>Q&amp;A</vt:lpstr>
      <vt:lpstr>谢谢大家</vt:lpstr>
      <vt:lpstr>匿名调查问卷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192</cp:revision>
  <dcterms:created xsi:type="dcterms:W3CDTF">2016-02-26T08:20:10Z</dcterms:created>
  <dcterms:modified xsi:type="dcterms:W3CDTF">2016-04-25T08:00:11Z</dcterms:modified>
</cp:coreProperties>
</file>