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73" r:id="rId15"/>
    <p:sldId id="269" r:id="rId16"/>
    <p:sldId id="274" r:id="rId17"/>
    <p:sldId id="281" r:id="rId18"/>
    <p:sldId id="271" r:id="rId19"/>
    <p:sldId id="282" r:id="rId20"/>
    <p:sldId id="270" r:id="rId21"/>
    <p:sldId id="284" r:id="rId22"/>
    <p:sldId id="278" r:id="rId23"/>
    <p:sldId id="276" r:id="rId24"/>
    <p:sldId id="285" r:id="rId25"/>
    <p:sldId id="277" r:id="rId26"/>
    <p:sldId id="283" r:id="rId27"/>
    <p:sldId id="279" r:id="rId28"/>
    <p:sldId id="28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4" autoAdjust="0"/>
    <p:restoredTop sz="76125" autoAdjust="0"/>
  </p:normalViewPr>
  <p:slideViewPr>
    <p:cSldViewPr snapToGrid="0">
      <p:cViewPr varScale="1">
        <p:scale>
          <a:sx n="88" d="100"/>
          <a:sy n="88" d="100"/>
        </p:scale>
        <p:origin x="147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816465-58BB-4DCA-83B6-0C1870891F3B}" type="doc">
      <dgm:prSet loTypeId="urn:microsoft.com/office/officeart/2005/8/layout/process1" loCatId="process" qsTypeId="urn:microsoft.com/office/officeart/2005/8/quickstyle/simple1" qsCatId="simple" csTypeId="urn:microsoft.com/office/officeart/2005/8/colors/colorful2" csCatId="colorful" phldr="1"/>
      <dgm:spPr/>
    </dgm:pt>
    <dgm:pt modelId="{786F8C90-E128-46C8-9760-ED230289CB94}">
      <dgm:prSet phldrT="[文本]"/>
      <dgm:spPr/>
      <dgm:t>
        <a:bodyPr/>
        <a:lstStyle/>
        <a:p>
          <a:r>
            <a:rPr lang="zh-CN" altLang="en-US" dirty="0" smtClean="0"/>
            <a:t>过需求</a:t>
          </a:r>
          <a:endParaRPr lang="zh-CN" altLang="en-US" dirty="0"/>
        </a:p>
      </dgm:t>
    </dgm:pt>
    <dgm:pt modelId="{A2A01441-E8A1-4847-8B59-361B717825A1}" type="parTrans" cxnId="{49B12416-7C41-4A9A-9E07-562C82A9C47F}">
      <dgm:prSet/>
      <dgm:spPr/>
      <dgm:t>
        <a:bodyPr/>
        <a:lstStyle/>
        <a:p>
          <a:endParaRPr lang="zh-CN" altLang="en-US"/>
        </a:p>
      </dgm:t>
    </dgm:pt>
    <dgm:pt modelId="{EF4FFA52-B5A4-4793-A9BA-B442248494AA}" type="sibTrans" cxnId="{49B12416-7C41-4A9A-9E07-562C82A9C47F}">
      <dgm:prSet/>
      <dgm:spPr/>
      <dgm:t>
        <a:bodyPr/>
        <a:lstStyle/>
        <a:p>
          <a:endParaRPr lang="zh-CN" altLang="en-US"/>
        </a:p>
      </dgm:t>
    </dgm:pt>
    <dgm:pt modelId="{AC7F5EBF-BE96-46DC-9F81-2F8AA1263ADD}">
      <dgm:prSet phldrT="[文本]"/>
      <dgm:spPr/>
      <dgm:t>
        <a:bodyPr/>
        <a:lstStyle/>
        <a:p>
          <a:r>
            <a:rPr lang="zh-CN" altLang="en-US" dirty="0" smtClean="0"/>
            <a:t>分任务</a:t>
          </a:r>
          <a:endParaRPr lang="zh-CN" altLang="en-US" dirty="0"/>
        </a:p>
      </dgm:t>
    </dgm:pt>
    <dgm:pt modelId="{E45CB139-8B4B-4793-95D1-ECA0DE64EEA6}" type="parTrans" cxnId="{07E10061-85F3-4A25-A718-52C92D6EC6DE}">
      <dgm:prSet/>
      <dgm:spPr/>
      <dgm:t>
        <a:bodyPr/>
        <a:lstStyle/>
        <a:p>
          <a:endParaRPr lang="zh-CN" altLang="en-US"/>
        </a:p>
      </dgm:t>
    </dgm:pt>
    <dgm:pt modelId="{3A70C8AE-2D18-4575-BD0A-FC1606219AFF}" type="sibTrans" cxnId="{07E10061-85F3-4A25-A718-52C92D6EC6DE}">
      <dgm:prSet/>
      <dgm:spPr/>
      <dgm:t>
        <a:bodyPr/>
        <a:lstStyle/>
        <a:p>
          <a:endParaRPr lang="zh-CN" altLang="en-US"/>
        </a:p>
      </dgm:t>
    </dgm:pt>
    <dgm:pt modelId="{A3FCA082-59A3-4E1F-8E95-14C277DDEEB5}">
      <dgm:prSet phldrT="[文本]"/>
      <dgm:spPr/>
      <dgm:t>
        <a:bodyPr/>
        <a:lstStyle/>
        <a:p>
          <a:r>
            <a:rPr lang="zh-CN" altLang="en-US" dirty="0" smtClean="0"/>
            <a:t>分头开发</a:t>
          </a:r>
          <a:endParaRPr lang="zh-CN" altLang="en-US" dirty="0"/>
        </a:p>
      </dgm:t>
    </dgm:pt>
    <dgm:pt modelId="{C98C3851-52F9-43E1-A44B-9D07F1C6D9C4}" type="parTrans" cxnId="{E3FD9B41-5097-4CBF-B80E-CB3F49683757}">
      <dgm:prSet/>
      <dgm:spPr/>
      <dgm:t>
        <a:bodyPr/>
        <a:lstStyle/>
        <a:p>
          <a:endParaRPr lang="zh-CN" altLang="en-US"/>
        </a:p>
      </dgm:t>
    </dgm:pt>
    <dgm:pt modelId="{8B3CA75F-306B-4C9D-B9DA-99C7D1EAA6BE}" type="sibTrans" cxnId="{E3FD9B41-5097-4CBF-B80E-CB3F49683757}">
      <dgm:prSet/>
      <dgm:spPr/>
      <dgm:t>
        <a:bodyPr/>
        <a:lstStyle/>
        <a:p>
          <a:endParaRPr lang="zh-CN" altLang="en-US"/>
        </a:p>
      </dgm:t>
    </dgm:pt>
    <dgm:pt modelId="{30B0DC91-345D-42AA-B21B-B57A414601C4}">
      <dgm:prSet phldrT="[文本]"/>
      <dgm:spPr/>
      <dgm:t>
        <a:bodyPr/>
        <a:lstStyle/>
        <a:p>
          <a:r>
            <a:rPr lang="zh-CN" altLang="en-US" dirty="0" smtClean="0"/>
            <a:t>联调</a:t>
          </a:r>
          <a:endParaRPr lang="zh-CN" altLang="en-US" dirty="0"/>
        </a:p>
      </dgm:t>
    </dgm:pt>
    <dgm:pt modelId="{5E96F03E-CEF6-41F5-BEC3-61E03AEC1C28}" type="parTrans" cxnId="{23297819-1F98-4447-A1B7-A85CF21D60F9}">
      <dgm:prSet/>
      <dgm:spPr/>
      <dgm:t>
        <a:bodyPr/>
        <a:lstStyle/>
        <a:p>
          <a:endParaRPr lang="zh-CN" altLang="en-US"/>
        </a:p>
      </dgm:t>
    </dgm:pt>
    <dgm:pt modelId="{6F2D7B0E-A0FE-441E-AFCA-45B5902ED030}" type="sibTrans" cxnId="{23297819-1F98-4447-A1B7-A85CF21D60F9}">
      <dgm:prSet/>
      <dgm:spPr/>
      <dgm:t>
        <a:bodyPr/>
        <a:lstStyle/>
        <a:p>
          <a:endParaRPr lang="zh-CN" altLang="en-US"/>
        </a:p>
      </dgm:t>
    </dgm:pt>
    <dgm:pt modelId="{2E589833-ADFB-4888-8A3F-0F9C7ABF64D1}">
      <dgm:prSet phldrT="[文本]"/>
      <dgm:spPr/>
      <dgm:t>
        <a:bodyPr/>
        <a:lstStyle/>
        <a:p>
          <a:r>
            <a:rPr lang="zh-CN" altLang="en-US" dirty="0" smtClean="0"/>
            <a:t>测试</a:t>
          </a:r>
          <a:endParaRPr lang="zh-CN" altLang="en-US" dirty="0"/>
        </a:p>
      </dgm:t>
    </dgm:pt>
    <dgm:pt modelId="{8E5C8350-D56B-4705-A5C2-94DEFE7D0200}" type="parTrans" cxnId="{705F1C49-5C77-4FFB-B9F6-98EE56AE1DFC}">
      <dgm:prSet/>
      <dgm:spPr/>
      <dgm:t>
        <a:bodyPr/>
        <a:lstStyle/>
        <a:p>
          <a:endParaRPr lang="zh-CN" altLang="en-US"/>
        </a:p>
      </dgm:t>
    </dgm:pt>
    <dgm:pt modelId="{B49B3F48-AE6E-461A-B752-F78E92CE920A}" type="sibTrans" cxnId="{705F1C49-5C77-4FFB-B9F6-98EE56AE1DFC}">
      <dgm:prSet/>
      <dgm:spPr/>
      <dgm:t>
        <a:bodyPr/>
        <a:lstStyle/>
        <a:p>
          <a:endParaRPr lang="zh-CN" altLang="en-US"/>
        </a:p>
      </dgm:t>
    </dgm:pt>
    <dgm:pt modelId="{CFD50691-11C0-49C3-BD0C-7083FA91D341}">
      <dgm:prSet phldrT="[文本]"/>
      <dgm:spPr/>
      <dgm:t>
        <a:bodyPr/>
        <a:lstStyle/>
        <a:p>
          <a:r>
            <a:rPr lang="zh-CN" altLang="en-US" dirty="0" smtClean="0"/>
            <a:t>上线</a:t>
          </a:r>
          <a:endParaRPr lang="zh-CN" altLang="en-US" dirty="0"/>
        </a:p>
      </dgm:t>
    </dgm:pt>
    <dgm:pt modelId="{3FC54589-3EBF-46B6-A20B-6126B7979740}" type="parTrans" cxnId="{45F55AAF-7265-439D-B6D5-754987FFC8DE}">
      <dgm:prSet/>
      <dgm:spPr/>
      <dgm:t>
        <a:bodyPr/>
        <a:lstStyle/>
        <a:p>
          <a:endParaRPr lang="zh-CN" altLang="en-US"/>
        </a:p>
      </dgm:t>
    </dgm:pt>
    <dgm:pt modelId="{DEC4271B-6A8E-4D9C-A217-DC5B73CFE18F}" type="sibTrans" cxnId="{45F55AAF-7265-439D-B6D5-754987FFC8DE}">
      <dgm:prSet/>
      <dgm:spPr/>
      <dgm:t>
        <a:bodyPr/>
        <a:lstStyle/>
        <a:p>
          <a:endParaRPr lang="zh-CN" altLang="en-US"/>
        </a:p>
      </dgm:t>
    </dgm:pt>
    <dgm:pt modelId="{A3A899ED-94C1-4B7C-BC12-EB832CB99E66}" type="pres">
      <dgm:prSet presAssocID="{6A816465-58BB-4DCA-83B6-0C1870891F3B}" presName="Name0" presStyleCnt="0">
        <dgm:presLayoutVars>
          <dgm:dir/>
          <dgm:resizeHandles val="exact"/>
        </dgm:presLayoutVars>
      </dgm:prSet>
      <dgm:spPr/>
    </dgm:pt>
    <dgm:pt modelId="{8FA73E92-987D-4535-8572-B96A14A913C4}" type="pres">
      <dgm:prSet presAssocID="{786F8C90-E128-46C8-9760-ED230289CB94}" presName="node" presStyleLbl="node1" presStyleIdx="0" presStyleCnt="6">
        <dgm:presLayoutVars>
          <dgm:bulletEnabled val="1"/>
        </dgm:presLayoutVars>
      </dgm:prSet>
      <dgm:spPr/>
      <dgm:t>
        <a:bodyPr/>
        <a:lstStyle/>
        <a:p>
          <a:endParaRPr lang="zh-CN" altLang="en-US"/>
        </a:p>
      </dgm:t>
    </dgm:pt>
    <dgm:pt modelId="{B5FB8FD1-EBEF-4466-B675-D8F010839164}" type="pres">
      <dgm:prSet presAssocID="{EF4FFA52-B5A4-4793-A9BA-B442248494AA}" presName="sibTrans" presStyleLbl="sibTrans2D1" presStyleIdx="0" presStyleCnt="5"/>
      <dgm:spPr/>
      <dgm:t>
        <a:bodyPr/>
        <a:lstStyle/>
        <a:p>
          <a:endParaRPr lang="zh-CN" altLang="en-US"/>
        </a:p>
      </dgm:t>
    </dgm:pt>
    <dgm:pt modelId="{7A3D42D0-FEAF-4F73-831D-DFB27E611846}" type="pres">
      <dgm:prSet presAssocID="{EF4FFA52-B5A4-4793-A9BA-B442248494AA}" presName="connectorText" presStyleLbl="sibTrans2D1" presStyleIdx="0" presStyleCnt="5"/>
      <dgm:spPr/>
      <dgm:t>
        <a:bodyPr/>
        <a:lstStyle/>
        <a:p>
          <a:endParaRPr lang="zh-CN" altLang="en-US"/>
        </a:p>
      </dgm:t>
    </dgm:pt>
    <dgm:pt modelId="{01F7327D-6B6A-468A-9308-F978EFD937A4}" type="pres">
      <dgm:prSet presAssocID="{AC7F5EBF-BE96-46DC-9F81-2F8AA1263ADD}" presName="node" presStyleLbl="node1" presStyleIdx="1" presStyleCnt="6">
        <dgm:presLayoutVars>
          <dgm:bulletEnabled val="1"/>
        </dgm:presLayoutVars>
      </dgm:prSet>
      <dgm:spPr/>
      <dgm:t>
        <a:bodyPr/>
        <a:lstStyle/>
        <a:p>
          <a:endParaRPr lang="zh-CN" altLang="en-US"/>
        </a:p>
      </dgm:t>
    </dgm:pt>
    <dgm:pt modelId="{71AA9F5D-F0F3-4A15-9F17-254807E04E51}" type="pres">
      <dgm:prSet presAssocID="{3A70C8AE-2D18-4575-BD0A-FC1606219AFF}" presName="sibTrans" presStyleLbl="sibTrans2D1" presStyleIdx="1" presStyleCnt="5"/>
      <dgm:spPr/>
      <dgm:t>
        <a:bodyPr/>
        <a:lstStyle/>
        <a:p>
          <a:endParaRPr lang="zh-CN" altLang="en-US"/>
        </a:p>
      </dgm:t>
    </dgm:pt>
    <dgm:pt modelId="{CE96A96A-C019-4629-9C5A-18F315F72FB9}" type="pres">
      <dgm:prSet presAssocID="{3A70C8AE-2D18-4575-BD0A-FC1606219AFF}" presName="connectorText" presStyleLbl="sibTrans2D1" presStyleIdx="1" presStyleCnt="5"/>
      <dgm:spPr/>
      <dgm:t>
        <a:bodyPr/>
        <a:lstStyle/>
        <a:p>
          <a:endParaRPr lang="zh-CN" altLang="en-US"/>
        </a:p>
      </dgm:t>
    </dgm:pt>
    <dgm:pt modelId="{768F2E01-3C41-4349-92C3-584AA27538D8}" type="pres">
      <dgm:prSet presAssocID="{A3FCA082-59A3-4E1F-8E95-14C277DDEEB5}" presName="node" presStyleLbl="node1" presStyleIdx="2" presStyleCnt="6">
        <dgm:presLayoutVars>
          <dgm:bulletEnabled val="1"/>
        </dgm:presLayoutVars>
      </dgm:prSet>
      <dgm:spPr/>
      <dgm:t>
        <a:bodyPr/>
        <a:lstStyle/>
        <a:p>
          <a:endParaRPr lang="zh-CN" altLang="en-US"/>
        </a:p>
      </dgm:t>
    </dgm:pt>
    <dgm:pt modelId="{2E727F84-6FB2-4211-9B3A-2F1442D815F2}" type="pres">
      <dgm:prSet presAssocID="{8B3CA75F-306B-4C9D-B9DA-99C7D1EAA6BE}" presName="sibTrans" presStyleLbl="sibTrans2D1" presStyleIdx="2" presStyleCnt="5"/>
      <dgm:spPr/>
      <dgm:t>
        <a:bodyPr/>
        <a:lstStyle/>
        <a:p>
          <a:endParaRPr lang="zh-CN" altLang="en-US"/>
        </a:p>
      </dgm:t>
    </dgm:pt>
    <dgm:pt modelId="{49BE201F-C925-43A7-946F-047A8EA607A3}" type="pres">
      <dgm:prSet presAssocID="{8B3CA75F-306B-4C9D-B9DA-99C7D1EAA6BE}" presName="connectorText" presStyleLbl="sibTrans2D1" presStyleIdx="2" presStyleCnt="5"/>
      <dgm:spPr/>
      <dgm:t>
        <a:bodyPr/>
        <a:lstStyle/>
        <a:p>
          <a:endParaRPr lang="zh-CN" altLang="en-US"/>
        </a:p>
      </dgm:t>
    </dgm:pt>
    <dgm:pt modelId="{C23C9AAE-233C-47B5-B9A1-D7E62F8DDB13}" type="pres">
      <dgm:prSet presAssocID="{30B0DC91-345D-42AA-B21B-B57A414601C4}" presName="node" presStyleLbl="node1" presStyleIdx="3" presStyleCnt="6">
        <dgm:presLayoutVars>
          <dgm:bulletEnabled val="1"/>
        </dgm:presLayoutVars>
      </dgm:prSet>
      <dgm:spPr/>
      <dgm:t>
        <a:bodyPr/>
        <a:lstStyle/>
        <a:p>
          <a:endParaRPr lang="zh-CN" altLang="en-US"/>
        </a:p>
      </dgm:t>
    </dgm:pt>
    <dgm:pt modelId="{87696846-BAE9-4111-B9E9-267F6717AAD3}" type="pres">
      <dgm:prSet presAssocID="{6F2D7B0E-A0FE-441E-AFCA-45B5902ED030}" presName="sibTrans" presStyleLbl="sibTrans2D1" presStyleIdx="3" presStyleCnt="5"/>
      <dgm:spPr/>
      <dgm:t>
        <a:bodyPr/>
        <a:lstStyle/>
        <a:p>
          <a:endParaRPr lang="zh-CN" altLang="en-US"/>
        </a:p>
      </dgm:t>
    </dgm:pt>
    <dgm:pt modelId="{6C37661C-1DB0-456E-B483-85561F550E00}" type="pres">
      <dgm:prSet presAssocID="{6F2D7B0E-A0FE-441E-AFCA-45B5902ED030}" presName="connectorText" presStyleLbl="sibTrans2D1" presStyleIdx="3" presStyleCnt="5"/>
      <dgm:spPr/>
      <dgm:t>
        <a:bodyPr/>
        <a:lstStyle/>
        <a:p>
          <a:endParaRPr lang="zh-CN" altLang="en-US"/>
        </a:p>
      </dgm:t>
    </dgm:pt>
    <dgm:pt modelId="{C44405B0-09B6-44AD-A1B4-5C57097C947A}" type="pres">
      <dgm:prSet presAssocID="{2E589833-ADFB-4888-8A3F-0F9C7ABF64D1}" presName="node" presStyleLbl="node1" presStyleIdx="4" presStyleCnt="6">
        <dgm:presLayoutVars>
          <dgm:bulletEnabled val="1"/>
        </dgm:presLayoutVars>
      </dgm:prSet>
      <dgm:spPr/>
      <dgm:t>
        <a:bodyPr/>
        <a:lstStyle/>
        <a:p>
          <a:endParaRPr lang="zh-CN" altLang="en-US"/>
        </a:p>
      </dgm:t>
    </dgm:pt>
    <dgm:pt modelId="{8CD71D69-9AC3-4C40-AC38-FF6D1564A2B3}" type="pres">
      <dgm:prSet presAssocID="{B49B3F48-AE6E-461A-B752-F78E92CE920A}" presName="sibTrans" presStyleLbl="sibTrans2D1" presStyleIdx="4" presStyleCnt="5"/>
      <dgm:spPr/>
      <dgm:t>
        <a:bodyPr/>
        <a:lstStyle/>
        <a:p>
          <a:endParaRPr lang="zh-CN" altLang="en-US"/>
        </a:p>
      </dgm:t>
    </dgm:pt>
    <dgm:pt modelId="{A753FF09-A46E-44E6-8612-1548DBBCC62F}" type="pres">
      <dgm:prSet presAssocID="{B49B3F48-AE6E-461A-B752-F78E92CE920A}" presName="connectorText" presStyleLbl="sibTrans2D1" presStyleIdx="4" presStyleCnt="5"/>
      <dgm:spPr/>
      <dgm:t>
        <a:bodyPr/>
        <a:lstStyle/>
        <a:p>
          <a:endParaRPr lang="zh-CN" altLang="en-US"/>
        </a:p>
      </dgm:t>
    </dgm:pt>
    <dgm:pt modelId="{A11B047B-A3AC-4329-8AE6-5D25AB6FEA66}" type="pres">
      <dgm:prSet presAssocID="{CFD50691-11C0-49C3-BD0C-7083FA91D341}" presName="node" presStyleLbl="node1" presStyleIdx="5" presStyleCnt="6">
        <dgm:presLayoutVars>
          <dgm:bulletEnabled val="1"/>
        </dgm:presLayoutVars>
      </dgm:prSet>
      <dgm:spPr/>
      <dgm:t>
        <a:bodyPr/>
        <a:lstStyle/>
        <a:p>
          <a:endParaRPr lang="zh-CN" altLang="en-US"/>
        </a:p>
      </dgm:t>
    </dgm:pt>
  </dgm:ptLst>
  <dgm:cxnLst>
    <dgm:cxn modelId="{8D177C28-AF20-4603-91F9-96CF99A1D82C}" type="presOf" srcId="{6A816465-58BB-4DCA-83B6-0C1870891F3B}" destId="{A3A899ED-94C1-4B7C-BC12-EB832CB99E66}" srcOrd="0" destOrd="0" presId="urn:microsoft.com/office/officeart/2005/8/layout/process1"/>
    <dgm:cxn modelId="{DD4487B2-8B62-47B7-A81C-C66951267E0F}" type="presOf" srcId="{B49B3F48-AE6E-461A-B752-F78E92CE920A}" destId="{8CD71D69-9AC3-4C40-AC38-FF6D1564A2B3}" srcOrd="0" destOrd="0" presId="urn:microsoft.com/office/officeart/2005/8/layout/process1"/>
    <dgm:cxn modelId="{C4E80408-44A9-4117-AABF-F541DEFB5FA1}" type="presOf" srcId="{8B3CA75F-306B-4C9D-B9DA-99C7D1EAA6BE}" destId="{2E727F84-6FB2-4211-9B3A-2F1442D815F2}" srcOrd="0" destOrd="0" presId="urn:microsoft.com/office/officeart/2005/8/layout/process1"/>
    <dgm:cxn modelId="{B790FA93-2B5E-4617-8461-7C913CEC3D62}" type="presOf" srcId="{EF4FFA52-B5A4-4793-A9BA-B442248494AA}" destId="{B5FB8FD1-EBEF-4466-B675-D8F010839164}" srcOrd="0" destOrd="0" presId="urn:microsoft.com/office/officeart/2005/8/layout/process1"/>
    <dgm:cxn modelId="{36246E00-8453-4D91-91C8-D89F88A0470A}" type="presOf" srcId="{6F2D7B0E-A0FE-441E-AFCA-45B5902ED030}" destId="{87696846-BAE9-4111-B9E9-267F6717AAD3}" srcOrd="0" destOrd="0" presId="urn:microsoft.com/office/officeart/2005/8/layout/process1"/>
    <dgm:cxn modelId="{EDC86FD2-A010-4AEE-AD26-971E2A302FA3}" type="presOf" srcId="{786F8C90-E128-46C8-9760-ED230289CB94}" destId="{8FA73E92-987D-4535-8572-B96A14A913C4}" srcOrd="0" destOrd="0" presId="urn:microsoft.com/office/officeart/2005/8/layout/process1"/>
    <dgm:cxn modelId="{23297819-1F98-4447-A1B7-A85CF21D60F9}" srcId="{6A816465-58BB-4DCA-83B6-0C1870891F3B}" destId="{30B0DC91-345D-42AA-B21B-B57A414601C4}" srcOrd="3" destOrd="0" parTransId="{5E96F03E-CEF6-41F5-BEC3-61E03AEC1C28}" sibTransId="{6F2D7B0E-A0FE-441E-AFCA-45B5902ED030}"/>
    <dgm:cxn modelId="{705F1C49-5C77-4FFB-B9F6-98EE56AE1DFC}" srcId="{6A816465-58BB-4DCA-83B6-0C1870891F3B}" destId="{2E589833-ADFB-4888-8A3F-0F9C7ABF64D1}" srcOrd="4" destOrd="0" parTransId="{8E5C8350-D56B-4705-A5C2-94DEFE7D0200}" sibTransId="{B49B3F48-AE6E-461A-B752-F78E92CE920A}"/>
    <dgm:cxn modelId="{0F6947FB-4CDB-4E7B-86DA-FCA644B84073}" type="presOf" srcId="{2E589833-ADFB-4888-8A3F-0F9C7ABF64D1}" destId="{C44405B0-09B6-44AD-A1B4-5C57097C947A}" srcOrd="0" destOrd="0" presId="urn:microsoft.com/office/officeart/2005/8/layout/process1"/>
    <dgm:cxn modelId="{DFA1C968-F371-4568-8049-5C84B5BF4112}" type="presOf" srcId="{B49B3F48-AE6E-461A-B752-F78E92CE920A}" destId="{A753FF09-A46E-44E6-8612-1548DBBCC62F}" srcOrd="1" destOrd="0" presId="urn:microsoft.com/office/officeart/2005/8/layout/process1"/>
    <dgm:cxn modelId="{E3FD9B41-5097-4CBF-B80E-CB3F49683757}" srcId="{6A816465-58BB-4DCA-83B6-0C1870891F3B}" destId="{A3FCA082-59A3-4E1F-8E95-14C277DDEEB5}" srcOrd="2" destOrd="0" parTransId="{C98C3851-52F9-43E1-A44B-9D07F1C6D9C4}" sibTransId="{8B3CA75F-306B-4C9D-B9DA-99C7D1EAA6BE}"/>
    <dgm:cxn modelId="{B4D4734C-B46D-4129-B894-861F719E9D02}" type="presOf" srcId="{EF4FFA52-B5A4-4793-A9BA-B442248494AA}" destId="{7A3D42D0-FEAF-4F73-831D-DFB27E611846}" srcOrd="1" destOrd="0" presId="urn:microsoft.com/office/officeart/2005/8/layout/process1"/>
    <dgm:cxn modelId="{4664B21C-3EB9-4ED7-A5B3-E934587E5C99}" type="presOf" srcId="{3A70C8AE-2D18-4575-BD0A-FC1606219AFF}" destId="{71AA9F5D-F0F3-4A15-9F17-254807E04E51}" srcOrd="0" destOrd="0" presId="urn:microsoft.com/office/officeart/2005/8/layout/process1"/>
    <dgm:cxn modelId="{54BE64E3-1223-4BEB-98B6-C4CE36FF9631}" type="presOf" srcId="{8B3CA75F-306B-4C9D-B9DA-99C7D1EAA6BE}" destId="{49BE201F-C925-43A7-946F-047A8EA607A3}" srcOrd="1" destOrd="0" presId="urn:microsoft.com/office/officeart/2005/8/layout/process1"/>
    <dgm:cxn modelId="{49B12416-7C41-4A9A-9E07-562C82A9C47F}" srcId="{6A816465-58BB-4DCA-83B6-0C1870891F3B}" destId="{786F8C90-E128-46C8-9760-ED230289CB94}" srcOrd="0" destOrd="0" parTransId="{A2A01441-E8A1-4847-8B59-361B717825A1}" sibTransId="{EF4FFA52-B5A4-4793-A9BA-B442248494AA}"/>
    <dgm:cxn modelId="{4E2C9A66-C12D-4049-9E36-1D608B308D38}" type="presOf" srcId="{CFD50691-11C0-49C3-BD0C-7083FA91D341}" destId="{A11B047B-A3AC-4329-8AE6-5D25AB6FEA66}" srcOrd="0" destOrd="0" presId="urn:microsoft.com/office/officeart/2005/8/layout/process1"/>
    <dgm:cxn modelId="{4A6DFCDF-477A-467D-A9E6-3C039629B773}" type="presOf" srcId="{AC7F5EBF-BE96-46DC-9F81-2F8AA1263ADD}" destId="{01F7327D-6B6A-468A-9308-F978EFD937A4}" srcOrd="0" destOrd="0" presId="urn:microsoft.com/office/officeart/2005/8/layout/process1"/>
    <dgm:cxn modelId="{45F55AAF-7265-439D-B6D5-754987FFC8DE}" srcId="{6A816465-58BB-4DCA-83B6-0C1870891F3B}" destId="{CFD50691-11C0-49C3-BD0C-7083FA91D341}" srcOrd="5" destOrd="0" parTransId="{3FC54589-3EBF-46B6-A20B-6126B7979740}" sibTransId="{DEC4271B-6A8E-4D9C-A217-DC5B73CFE18F}"/>
    <dgm:cxn modelId="{83F34320-A6F1-4723-BEA0-D5FF16BC4F23}" type="presOf" srcId="{30B0DC91-345D-42AA-B21B-B57A414601C4}" destId="{C23C9AAE-233C-47B5-B9A1-D7E62F8DDB13}" srcOrd="0" destOrd="0" presId="urn:microsoft.com/office/officeart/2005/8/layout/process1"/>
    <dgm:cxn modelId="{07E10061-85F3-4A25-A718-52C92D6EC6DE}" srcId="{6A816465-58BB-4DCA-83B6-0C1870891F3B}" destId="{AC7F5EBF-BE96-46DC-9F81-2F8AA1263ADD}" srcOrd="1" destOrd="0" parTransId="{E45CB139-8B4B-4793-95D1-ECA0DE64EEA6}" sibTransId="{3A70C8AE-2D18-4575-BD0A-FC1606219AFF}"/>
    <dgm:cxn modelId="{4842985F-9DF2-4F09-AFF1-68110F9B0DC3}" type="presOf" srcId="{3A70C8AE-2D18-4575-BD0A-FC1606219AFF}" destId="{CE96A96A-C019-4629-9C5A-18F315F72FB9}" srcOrd="1" destOrd="0" presId="urn:microsoft.com/office/officeart/2005/8/layout/process1"/>
    <dgm:cxn modelId="{A0C0CAE1-70B1-49AA-B816-EFBBFEBA0B63}" type="presOf" srcId="{6F2D7B0E-A0FE-441E-AFCA-45B5902ED030}" destId="{6C37661C-1DB0-456E-B483-85561F550E00}" srcOrd="1" destOrd="0" presId="urn:microsoft.com/office/officeart/2005/8/layout/process1"/>
    <dgm:cxn modelId="{CD65EF4E-59D4-458C-9D67-566BF44C77AB}" type="presOf" srcId="{A3FCA082-59A3-4E1F-8E95-14C277DDEEB5}" destId="{768F2E01-3C41-4349-92C3-584AA27538D8}" srcOrd="0" destOrd="0" presId="urn:microsoft.com/office/officeart/2005/8/layout/process1"/>
    <dgm:cxn modelId="{AAF42A94-597C-4063-A98F-05E9239059A0}" type="presParOf" srcId="{A3A899ED-94C1-4B7C-BC12-EB832CB99E66}" destId="{8FA73E92-987D-4535-8572-B96A14A913C4}" srcOrd="0" destOrd="0" presId="urn:microsoft.com/office/officeart/2005/8/layout/process1"/>
    <dgm:cxn modelId="{6610F94A-9B95-48D0-84DD-C188C2432A8B}" type="presParOf" srcId="{A3A899ED-94C1-4B7C-BC12-EB832CB99E66}" destId="{B5FB8FD1-EBEF-4466-B675-D8F010839164}" srcOrd="1" destOrd="0" presId="urn:microsoft.com/office/officeart/2005/8/layout/process1"/>
    <dgm:cxn modelId="{A6BE2F43-A267-4855-ABA3-27267C9BD419}" type="presParOf" srcId="{B5FB8FD1-EBEF-4466-B675-D8F010839164}" destId="{7A3D42D0-FEAF-4F73-831D-DFB27E611846}" srcOrd="0" destOrd="0" presId="urn:microsoft.com/office/officeart/2005/8/layout/process1"/>
    <dgm:cxn modelId="{89E90534-7B53-42D8-BC9F-AA5CEC39C95D}" type="presParOf" srcId="{A3A899ED-94C1-4B7C-BC12-EB832CB99E66}" destId="{01F7327D-6B6A-468A-9308-F978EFD937A4}" srcOrd="2" destOrd="0" presId="urn:microsoft.com/office/officeart/2005/8/layout/process1"/>
    <dgm:cxn modelId="{8B4A1F7D-D8C9-47D8-81F6-8E8B8696F59C}" type="presParOf" srcId="{A3A899ED-94C1-4B7C-BC12-EB832CB99E66}" destId="{71AA9F5D-F0F3-4A15-9F17-254807E04E51}" srcOrd="3" destOrd="0" presId="urn:microsoft.com/office/officeart/2005/8/layout/process1"/>
    <dgm:cxn modelId="{DE28B581-B387-4C27-A2BF-76D80F44F52E}" type="presParOf" srcId="{71AA9F5D-F0F3-4A15-9F17-254807E04E51}" destId="{CE96A96A-C019-4629-9C5A-18F315F72FB9}" srcOrd="0" destOrd="0" presId="urn:microsoft.com/office/officeart/2005/8/layout/process1"/>
    <dgm:cxn modelId="{3BE74E0B-48D6-45EF-BA0F-DE3C8BA6139E}" type="presParOf" srcId="{A3A899ED-94C1-4B7C-BC12-EB832CB99E66}" destId="{768F2E01-3C41-4349-92C3-584AA27538D8}" srcOrd="4" destOrd="0" presId="urn:microsoft.com/office/officeart/2005/8/layout/process1"/>
    <dgm:cxn modelId="{FD002FB3-BA3A-4210-8918-B08EE521A1AB}" type="presParOf" srcId="{A3A899ED-94C1-4B7C-BC12-EB832CB99E66}" destId="{2E727F84-6FB2-4211-9B3A-2F1442D815F2}" srcOrd="5" destOrd="0" presId="urn:microsoft.com/office/officeart/2005/8/layout/process1"/>
    <dgm:cxn modelId="{996817DB-3CB5-48B6-9C2F-3F6B9CDB9D99}" type="presParOf" srcId="{2E727F84-6FB2-4211-9B3A-2F1442D815F2}" destId="{49BE201F-C925-43A7-946F-047A8EA607A3}" srcOrd="0" destOrd="0" presId="urn:microsoft.com/office/officeart/2005/8/layout/process1"/>
    <dgm:cxn modelId="{D21B74A7-7D80-4536-A6F1-C5A34F0133EE}" type="presParOf" srcId="{A3A899ED-94C1-4B7C-BC12-EB832CB99E66}" destId="{C23C9AAE-233C-47B5-B9A1-D7E62F8DDB13}" srcOrd="6" destOrd="0" presId="urn:microsoft.com/office/officeart/2005/8/layout/process1"/>
    <dgm:cxn modelId="{D02B3F95-401A-4197-8378-79A20B47BFCB}" type="presParOf" srcId="{A3A899ED-94C1-4B7C-BC12-EB832CB99E66}" destId="{87696846-BAE9-4111-B9E9-267F6717AAD3}" srcOrd="7" destOrd="0" presId="urn:microsoft.com/office/officeart/2005/8/layout/process1"/>
    <dgm:cxn modelId="{0A3A5F25-CE29-4F85-BBD1-91125EA9E639}" type="presParOf" srcId="{87696846-BAE9-4111-B9E9-267F6717AAD3}" destId="{6C37661C-1DB0-456E-B483-85561F550E00}" srcOrd="0" destOrd="0" presId="urn:microsoft.com/office/officeart/2005/8/layout/process1"/>
    <dgm:cxn modelId="{5EE58C95-6952-4775-A2AB-E2090D32C70E}" type="presParOf" srcId="{A3A899ED-94C1-4B7C-BC12-EB832CB99E66}" destId="{C44405B0-09B6-44AD-A1B4-5C57097C947A}" srcOrd="8" destOrd="0" presId="urn:microsoft.com/office/officeart/2005/8/layout/process1"/>
    <dgm:cxn modelId="{68E8E748-EFF3-44E7-B4B8-502AF0CD6F42}" type="presParOf" srcId="{A3A899ED-94C1-4B7C-BC12-EB832CB99E66}" destId="{8CD71D69-9AC3-4C40-AC38-FF6D1564A2B3}" srcOrd="9" destOrd="0" presId="urn:microsoft.com/office/officeart/2005/8/layout/process1"/>
    <dgm:cxn modelId="{FCAA54FA-BC70-49B6-AB23-7849E20EB12F}" type="presParOf" srcId="{8CD71D69-9AC3-4C40-AC38-FF6D1564A2B3}" destId="{A753FF09-A46E-44E6-8612-1548DBBCC62F}" srcOrd="0" destOrd="0" presId="urn:microsoft.com/office/officeart/2005/8/layout/process1"/>
    <dgm:cxn modelId="{9109CC8B-DF39-4416-A77E-A42BBC24A332}" type="presParOf" srcId="{A3A899ED-94C1-4B7C-BC12-EB832CB99E66}" destId="{A11B047B-A3AC-4329-8AE6-5D25AB6FEA66}" srcOrd="1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B831D0-6590-41D7-9CD6-8543D9A3715A}" type="doc">
      <dgm:prSet loTypeId="urn:microsoft.com/office/officeart/2005/8/layout/cycle2" loCatId="cycle" qsTypeId="urn:microsoft.com/office/officeart/2005/8/quickstyle/simple1" qsCatId="simple" csTypeId="urn:microsoft.com/office/officeart/2005/8/colors/colorful2" csCatId="colorful" phldr="1"/>
      <dgm:spPr/>
      <dgm:t>
        <a:bodyPr/>
        <a:lstStyle/>
        <a:p>
          <a:endParaRPr lang="zh-CN" altLang="en-US"/>
        </a:p>
      </dgm:t>
    </dgm:pt>
    <dgm:pt modelId="{922F75DB-6F9A-465A-A089-65028AC13C96}">
      <dgm:prSet phldrT="[文本]"/>
      <dgm:spPr/>
      <dgm:t>
        <a:bodyPr/>
        <a:lstStyle/>
        <a:p>
          <a:r>
            <a:rPr lang="zh-CN" altLang="en-US" dirty="0" smtClean="0"/>
            <a:t>需求</a:t>
          </a:r>
          <a:endParaRPr lang="zh-CN" altLang="en-US" dirty="0"/>
        </a:p>
      </dgm:t>
    </dgm:pt>
    <dgm:pt modelId="{20075752-CAD8-4CFC-BE53-3538DC6196BB}" type="parTrans" cxnId="{64A950FC-102D-4377-9D34-C8AAB4221273}">
      <dgm:prSet/>
      <dgm:spPr/>
      <dgm:t>
        <a:bodyPr/>
        <a:lstStyle/>
        <a:p>
          <a:endParaRPr lang="zh-CN" altLang="en-US"/>
        </a:p>
      </dgm:t>
    </dgm:pt>
    <dgm:pt modelId="{A6D64B26-8A64-4CCD-8BCF-E5392621A5E8}" type="sibTrans" cxnId="{64A950FC-102D-4377-9D34-C8AAB4221273}">
      <dgm:prSet/>
      <dgm:spPr/>
      <dgm:t>
        <a:bodyPr/>
        <a:lstStyle/>
        <a:p>
          <a:endParaRPr lang="zh-CN" altLang="en-US"/>
        </a:p>
      </dgm:t>
    </dgm:pt>
    <dgm:pt modelId="{3C3D1772-B1EE-4EB0-8EC2-3B32193D39E7}">
      <dgm:prSet phldrT="[文本]"/>
      <dgm:spPr/>
      <dgm:t>
        <a:bodyPr/>
        <a:lstStyle/>
        <a:p>
          <a:r>
            <a:rPr lang="zh-CN" altLang="en-US" dirty="0" smtClean="0"/>
            <a:t>分派</a:t>
          </a:r>
          <a:endParaRPr lang="zh-CN" altLang="en-US" dirty="0"/>
        </a:p>
      </dgm:t>
    </dgm:pt>
    <dgm:pt modelId="{5672D9AA-227C-4E71-8A0C-055E06A411FE}" type="parTrans" cxnId="{4E179A17-8E5E-4885-B357-69C191AAE1DA}">
      <dgm:prSet/>
      <dgm:spPr/>
      <dgm:t>
        <a:bodyPr/>
        <a:lstStyle/>
        <a:p>
          <a:endParaRPr lang="zh-CN" altLang="en-US"/>
        </a:p>
      </dgm:t>
    </dgm:pt>
    <dgm:pt modelId="{06A172EB-9B9D-4504-B14B-848D1CA43817}" type="sibTrans" cxnId="{4E179A17-8E5E-4885-B357-69C191AAE1DA}">
      <dgm:prSet/>
      <dgm:spPr/>
      <dgm:t>
        <a:bodyPr/>
        <a:lstStyle/>
        <a:p>
          <a:endParaRPr lang="zh-CN" altLang="en-US"/>
        </a:p>
      </dgm:t>
    </dgm:pt>
    <dgm:pt modelId="{2CE9CDF2-FAA0-4CA3-8058-43C9A62F83F5}">
      <dgm:prSet phldrT="[文本]"/>
      <dgm:spPr/>
      <dgm:t>
        <a:bodyPr/>
        <a:lstStyle/>
        <a:p>
          <a:r>
            <a:rPr lang="zh-CN" altLang="en-US" dirty="0" smtClean="0"/>
            <a:t>开发</a:t>
          </a:r>
          <a:endParaRPr lang="zh-CN" altLang="en-US" dirty="0"/>
        </a:p>
      </dgm:t>
    </dgm:pt>
    <dgm:pt modelId="{EFE2FA45-FC3C-4CF6-8501-27D8EBD57912}" type="parTrans" cxnId="{B55CA926-59D7-48AE-8693-935BABC665E3}">
      <dgm:prSet/>
      <dgm:spPr/>
      <dgm:t>
        <a:bodyPr/>
        <a:lstStyle/>
        <a:p>
          <a:endParaRPr lang="zh-CN" altLang="en-US"/>
        </a:p>
      </dgm:t>
    </dgm:pt>
    <dgm:pt modelId="{1D7A6624-F649-4620-90CB-317D1E8BD4AA}" type="sibTrans" cxnId="{B55CA926-59D7-48AE-8693-935BABC665E3}">
      <dgm:prSet/>
      <dgm:spPr/>
      <dgm:t>
        <a:bodyPr/>
        <a:lstStyle/>
        <a:p>
          <a:endParaRPr lang="zh-CN" altLang="en-US"/>
        </a:p>
      </dgm:t>
    </dgm:pt>
    <dgm:pt modelId="{3849254A-DCF6-4A4C-A090-5C8D68AE1547}">
      <dgm:prSet phldrT="[文本]"/>
      <dgm:spPr/>
      <dgm:t>
        <a:bodyPr/>
        <a:lstStyle/>
        <a:p>
          <a:r>
            <a:rPr lang="zh-CN" altLang="en-US" dirty="0" smtClean="0"/>
            <a:t>构建</a:t>
          </a:r>
          <a:endParaRPr lang="zh-CN" altLang="en-US" dirty="0"/>
        </a:p>
      </dgm:t>
    </dgm:pt>
    <dgm:pt modelId="{F0FDD802-D304-467F-AB26-0DAB83033F75}" type="parTrans" cxnId="{B26A1D60-B397-4614-BC37-5BF7B1847CAB}">
      <dgm:prSet/>
      <dgm:spPr/>
      <dgm:t>
        <a:bodyPr/>
        <a:lstStyle/>
        <a:p>
          <a:endParaRPr lang="zh-CN" altLang="en-US"/>
        </a:p>
      </dgm:t>
    </dgm:pt>
    <dgm:pt modelId="{94FD4937-3E73-4B76-B6E6-FC215F0C0D29}" type="sibTrans" cxnId="{B26A1D60-B397-4614-BC37-5BF7B1847CAB}">
      <dgm:prSet/>
      <dgm:spPr/>
      <dgm:t>
        <a:bodyPr/>
        <a:lstStyle/>
        <a:p>
          <a:endParaRPr lang="zh-CN" altLang="en-US"/>
        </a:p>
      </dgm:t>
    </dgm:pt>
    <dgm:pt modelId="{6CD9C9CF-E980-4EC7-ADA1-02D30B864B4B}">
      <dgm:prSet phldrT="[文本]"/>
      <dgm:spPr/>
      <dgm:t>
        <a:bodyPr/>
        <a:lstStyle/>
        <a:p>
          <a:r>
            <a:rPr lang="zh-CN" altLang="en-US" dirty="0" smtClean="0"/>
            <a:t>演示</a:t>
          </a:r>
          <a:endParaRPr lang="zh-CN" altLang="en-US" dirty="0"/>
        </a:p>
      </dgm:t>
    </dgm:pt>
    <dgm:pt modelId="{7B757C14-02A8-4053-9566-FC798452F413}" type="parTrans" cxnId="{6F3EE32C-A850-43AB-A7A2-34FBBC80D382}">
      <dgm:prSet/>
      <dgm:spPr/>
    </dgm:pt>
    <dgm:pt modelId="{54387647-D3BD-4578-AD6D-9F2B7628DD05}" type="sibTrans" cxnId="{6F3EE32C-A850-43AB-A7A2-34FBBC80D382}">
      <dgm:prSet/>
      <dgm:spPr/>
      <dgm:t>
        <a:bodyPr/>
        <a:lstStyle/>
        <a:p>
          <a:endParaRPr lang="zh-CN" altLang="en-US"/>
        </a:p>
      </dgm:t>
    </dgm:pt>
    <dgm:pt modelId="{438191B1-4039-4450-A9C5-254E41FE96F8}" type="pres">
      <dgm:prSet presAssocID="{70B831D0-6590-41D7-9CD6-8543D9A3715A}" presName="cycle" presStyleCnt="0">
        <dgm:presLayoutVars>
          <dgm:dir/>
          <dgm:resizeHandles val="exact"/>
        </dgm:presLayoutVars>
      </dgm:prSet>
      <dgm:spPr/>
      <dgm:t>
        <a:bodyPr/>
        <a:lstStyle/>
        <a:p>
          <a:endParaRPr lang="zh-CN" altLang="en-US"/>
        </a:p>
      </dgm:t>
    </dgm:pt>
    <dgm:pt modelId="{E68F05C4-06C3-437C-9E72-168CA09D3156}" type="pres">
      <dgm:prSet presAssocID="{922F75DB-6F9A-465A-A089-65028AC13C96}" presName="node" presStyleLbl="node1" presStyleIdx="0" presStyleCnt="5">
        <dgm:presLayoutVars>
          <dgm:bulletEnabled val="1"/>
        </dgm:presLayoutVars>
      </dgm:prSet>
      <dgm:spPr/>
      <dgm:t>
        <a:bodyPr/>
        <a:lstStyle/>
        <a:p>
          <a:endParaRPr lang="zh-CN" altLang="en-US"/>
        </a:p>
      </dgm:t>
    </dgm:pt>
    <dgm:pt modelId="{FEC9F89A-45D9-4DB6-83C7-EB79B8134336}" type="pres">
      <dgm:prSet presAssocID="{A6D64B26-8A64-4CCD-8BCF-E5392621A5E8}" presName="sibTrans" presStyleLbl="sibTrans2D1" presStyleIdx="0" presStyleCnt="5"/>
      <dgm:spPr/>
      <dgm:t>
        <a:bodyPr/>
        <a:lstStyle/>
        <a:p>
          <a:endParaRPr lang="zh-CN" altLang="en-US"/>
        </a:p>
      </dgm:t>
    </dgm:pt>
    <dgm:pt modelId="{CFD07BCD-8986-4E84-8281-5AEBF42883DF}" type="pres">
      <dgm:prSet presAssocID="{A6D64B26-8A64-4CCD-8BCF-E5392621A5E8}" presName="connectorText" presStyleLbl="sibTrans2D1" presStyleIdx="0" presStyleCnt="5"/>
      <dgm:spPr/>
      <dgm:t>
        <a:bodyPr/>
        <a:lstStyle/>
        <a:p>
          <a:endParaRPr lang="zh-CN" altLang="en-US"/>
        </a:p>
      </dgm:t>
    </dgm:pt>
    <dgm:pt modelId="{1226A86A-7E05-46AD-AC81-6154B0694413}" type="pres">
      <dgm:prSet presAssocID="{3C3D1772-B1EE-4EB0-8EC2-3B32193D39E7}" presName="node" presStyleLbl="node1" presStyleIdx="1" presStyleCnt="5">
        <dgm:presLayoutVars>
          <dgm:bulletEnabled val="1"/>
        </dgm:presLayoutVars>
      </dgm:prSet>
      <dgm:spPr/>
      <dgm:t>
        <a:bodyPr/>
        <a:lstStyle/>
        <a:p>
          <a:endParaRPr lang="zh-CN" altLang="en-US"/>
        </a:p>
      </dgm:t>
    </dgm:pt>
    <dgm:pt modelId="{2D07CCA9-96A7-4BA2-9214-A5DD02BE7BE7}" type="pres">
      <dgm:prSet presAssocID="{06A172EB-9B9D-4504-B14B-848D1CA43817}" presName="sibTrans" presStyleLbl="sibTrans2D1" presStyleIdx="1" presStyleCnt="5"/>
      <dgm:spPr/>
      <dgm:t>
        <a:bodyPr/>
        <a:lstStyle/>
        <a:p>
          <a:endParaRPr lang="zh-CN" altLang="en-US"/>
        </a:p>
      </dgm:t>
    </dgm:pt>
    <dgm:pt modelId="{1D7E6B7D-C2E3-459D-A106-B7F08AB004BA}" type="pres">
      <dgm:prSet presAssocID="{06A172EB-9B9D-4504-B14B-848D1CA43817}" presName="connectorText" presStyleLbl="sibTrans2D1" presStyleIdx="1" presStyleCnt="5"/>
      <dgm:spPr/>
      <dgm:t>
        <a:bodyPr/>
        <a:lstStyle/>
        <a:p>
          <a:endParaRPr lang="zh-CN" altLang="en-US"/>
        </a:p>
      </dgm:t>
    </dgm:pt>
    <dgm:pt modelId="{3121F70C-2429-45B3-AF24-CA6FB9F0D09B}" type="pres">
      <dgm:prSet presAssocID="{2CE9CDF2-FAA0-4CA3-8058-43C9A62F83F5}" presName="node" presStyleLbl="node1" presStyleIdx="2" presStyleCnt="5">
        <dgm:presLayoutVars>
          <dgm:bulletEnabled val="1"/>
        </dgm:presLayoutVars>
      </dgm:prSet>
      <dgm:spPr/>
      <dgm:t>
        <a:bodyPr/>
        <a:lstStyle/>
        <a:p>
          <a:endParaRPr lang="zh-CN" altLang="en-US"/>
        </a:p>
      </dgm:t>
    </dgm:pt>
    <dgm:pt modelId="{43C215DA-D39E-4046-96F3-A75ACCBF1A0A}" type="pres">
      <dgm:prSet presAssocID="{1D7A6624-F649-4620-90CB-317D1E8BD4AA}" presName="sibTrans" presStyleLbl="sibTrans2D1" presStyleIdx="2" presStyleCnt="5"/>
      <dgm:spPr/>
      <dgm:t>
        <a:bodyPr/>
        <a:lstStyle/>
        <a:p>
          <a:endParaRPr lang="zh-CN" altLang="en-US"/>
        </a:p>
      </dgm:t>
    </dgm:pt>
    <dgm:pt modelId="{E2417D27-3C20-4940-A42E-361160F2B8D4}" type="pres">
      <dgm:prSet presAssocID="{1D7A6624-F649-4620-90CB-317D1E8BD4AA}" presName="connectorText" presStyleLbl="sibTrans2D1" presStyleIdx="2" presStyleCnt="5"/>
      <dgm:spPr/>
      <dgm:t>
        <a:bodyPr/>
        <a:lstStyle/>
        <a:p>
          <a:endParaRPr lang="zh-CN" altLang="en-US"/>
        </a:p>
      </dgm:t>
    </dgm:pt>
    <dgm:pt modelId="{7E67CEDE-B62E-4B37-A704-B81B5BE10E53}" type="pres">
      <dgm:prSet presAssocID="{3849254A-DCF6-4A4C-A090-5C8D68AE1547}" presName="node" presStyleLbl="node1" presStyleIdx="3" presStyleCnt="5">
        <dgm:presLayoutVars>
          <dgm:bulletEnabled val="1"/>
        </dgm:presLayoutVars>
      </dgm:prSet>
      <dgm:spPr/>
      <dgm:t>
        <a:bodyPr/>
        <a:lstStyle/>
        <a:p>
          <a:endParaRPr lang="zh-CN" altLang="en-US"/>
        </a:p>
      </dgm:t>
    </dgm:pt>
    <dgm:pt modelId="{4FDC6501-096A-4474-8B8E-5E22438640D4}" type="pres">
      <dgm:prSet presAssocID="{94FD4937-3E73-4B76-B6E6-FC215F0C0D29}" presName="sibTrans" presStyleLbl="sibTrans2D1" presStyleIdx="3" presStyleCnt="5" custLinFactNeighborX="-25500" custLinFactNeighborY="-8198"/>
      <dgm:spPr/>
      <dgm:t>
        <a:bodyPr/>
        <a:lstStyle/>
        <a:p>
          <a:endParaRPr lang="zh-CN" altLang="en-US"/>
        </a:p>
      </dgm:t>
    </dgm:pt>
    <dgm:pt modelId="{0125BB07-5B09-4809-800E-7F7C7AAED3C9}" type="pres">
      <dgm:prSet presAssocID="{94FD4937-3E73-4B76-B6E6-FC215F0C0D29}" presName="connectorText" presStyleLbl="sibTrans2D1" presStyleIdx="3" presStyleCnt="5"/>
      <dgm:spPr/>
      <dgm:t>
        <a:bodyPr/>
        <a:lstStyle/>
        <a:p>
          <a:endParaRPr lang="zh-CN" altLang="en-US"/>
        </a:p>
      </dgm:t>
    </dgm:pt>
    <dgm:pt modelId="{55E5C4E6-6802-49FB-9DDB-50D6F123F0F7}" type="pres">
      <dgm:prSet presAssocID="{6CD9C9CF-E980-4EC7-ADA1-02D30B864B4B}" presName="node" presStyleLbl="node1" presStyleIdx="4" presStyleCnt="5">
        <dgm:presLayoutVars>
          <dgm:bulletEnabled val="1"/>
        </dgm:presLayoutVars>
      </dgm:prSet>
      <dgm:spPr/>
      <dgm:t>
        <a:bodyPr/>
        <a:lstStyle/>
        <a:p>
          <a:endParaRPr lang="zh-CN" altLang="en-US"/>
        </a:p>
      </dgm:t>
    </dgm:pt>
    <dgm:pt modelId="{A5BCB375-8248-43A9-8FC3-EBAE3AAD3E4B}" type="pres">
      <dgm:prSet presAssocID="{54387647-D3BD-4578-AD6D-9F2B7628DD05}" presName="sibTrans" presStyleLbl="sibTrans2D1" presStyleIdx="4" presStyleCnt="5"/>
      <dgm:spPr/>
      <dgm:t>
        <a:bodyPr/>
        <a:lstStyle/>
        <a:p>
          <a:endParaRPr lang="zh-CN" altLang="en-US"/>
        </a:p>
      </dgm:t>
    </dgm:pt>
    <dgm:pt modelId="{2E97ACFB-5AB7-4792-8A28-A2FB25CD5EA5}" type="pres">
      <dgm:prSet presAssocID="{54387647-D3BD-4578-AD6D-9F2B7628DD05}" presName="connectorText" presStyleLbl="sibTrans2D1" presStyleIdx="4" presStyleCnt="5"/>
      <dgm:spPr/>
      <dgm:t>
        <a:bodyPr/>
        <a:lstStyle/>
        <a:p>
          <a:endParaRPr lang="zh-CN" altLang="en-US"/>
        </a:p>
      </dgm:t>
    </dgm:pt>
  </dgm:ptLst>
  <dgm:cxnLst>
    <dgm:cxn modelId="{4E179A17-8E5E-4885-B357-69C191AAE1DA}" srcId="{70B831D0-6590-41D7-9CD6-8543D9A3715A}" destId="{3C3D1772-B1EE-4EB0-8EC2-3B32193D39E7}" srcOrd="1" destOrd="0" parTransId="{5672D9AA-227C-4E71-8A0C-055E06A411FE}" sibTransId="{06A172EB-9B9D-4504-B14B-848D1CA43817}"/>
    <dgm:cxn modelId="{5DF86456-8635-4D2D-A8BF-4AE49980511A}" type="presOf" srcId="{94FD4937-3E73-4B76-B6E6-FC215F0C0D29}" destId="{4FDC6501-096A-4474-8B8E-5E22438640D4}" srcOrd="0" destOrd="0" presId="urn:microsoft.com/office/officeart/2005/8/layout/cycle2"/>
    <dgm:cxn modelId="{D659FD41-9CE9-4FFD-B61D-1790CE14EFFB}" type="presOf" srcId="{3849254A-DCF6-4A4C-A090-5C8D68AE1547}" destId="{7E67CEDE-B62E-4B37-A704-B81B5BE10E53}" srcOrd="0" destOrd="0" presId="urn:microsoft.com/office/officeart/2005/8/layout/cycle2"/>
    <dgm:cxn modelId="{64A950FC-102D-4377-9D34-C8AAB4221273}" srcId="{70B831D0-6590-41D7-9CD6-8543D9A3715A}" destId="{922F75DB-6F9A-465A-A089-65028AC13C96}" srcOrd="0" destOrd="0" parTransId="{20075752-CAD8-4CFC-BE53-3538DC6196BB}" sibTransId="{A6D64B26-8A64-4CCD-8BCF-E5392621A5E8}"/>
    <dgm:cxn modelId="{BBBAC24D-60A2-474C-98CE-8D00AA26CDB8}" type="presOf" srcId="{54387647-D3BD-4578-AD6D-9F2B7628DD05}" destId="{2E97ACFB-5AB7-4792-8A28-A2FB25CD5EA5}" srcOrd="1" destOrd="0" presId="urn:microsoft.com/office/officeart/2005/8/layout/cycle2"/>
    <dgm:cxn modelId="{571AAFE0-3A8B-4E47-A34E-90F5B5BEB3AF}" type="presOf" srcId="{6CD9C9CF-E980-4EC7-ADA1-02D30B864B4B}" destId="{55E5C4E6-6802-49FB-9DDB-50D6F123F0F7}" srcOrd="0" destOrd="0" presId="urn:microsoft.com/office/officeart/2005/8/layout/cycle2"/>
    <dgm:cxn modelId="{8B17B8F2-26B4-4127-BA4D-2BCFE5D61AA6}" type="presOf" srcId="{922F75DB-6F9A-465A-A089-65028AC13C96}" destId="{E68F05C4-06C3-437C-9E72-168CA09D3156}" srcOrd="0" destOrd="0" presId="urn:microsoft.com/office/officeart/2005/8/layout/cycle2"/>
    <dgm:cxn modelId="{6F3EE32C-A850-43AB-A7A2-34FBBC80D382}" srcId="{70B831D0-6590-41D7-9CD6-8543D9A3715A}" destId="{6CD9C9CF-E980-4EC7-ADA1-02D30B864B4B}" srcOrd="4" destOrd="0" parTransId="{7B757C14-02A8-4053-9566-FC798452F413}" sibTransId="{54387647-D3BD-4578-AD6D-9F2B7628DD05}"/>
    <dgm:cxn modelId="{7056F626-7BEA-4FA5-A99A-E0DA5E6516C2}" type="presOf" srcId="{06A172EB-9B9D-4504-B14B-848D1CA43817}" destId="{1D7E6B7D-C2E3-459D-A106-B7F08AB004BA}" srcOrd="1" destOrd="0" presId="urn:microsoft.com/office/officeart/2005/8/layout/cycle2"/>
    <dgm:cxn modelId="{89564A17-3844-48C0-9482-54627EB89B8F}" type="presOf" srcId="{94FD4937-3E73-4B76-B6E6-FC215F0C0D29}" destId="{0125BB07-5B09-4809-800E-7F7C7AAED3C9}" srcOrd="1" destOrd="0" presId="urn:microsoft.com/office/officeart/2005/8/layout/cycle2"/>
    <dgm:cxn modelId="{B26A1D60-B397-4614-BC37-5BF7B1847CAB}" srcId="{70B831D0-6590-41D7-9CD6-8543D9A3715A}" destId="{3849254A-DCF6-4A4C-A090-5C8D68AE1547}" srcOrd="3" destOrd="0" parTransId="{F0FDD802-D304-467F-AB26-0DAB83033F75}" sibTransId="{94FD4937-3E73-4B76-B6E6-FC215F0C0D29}"/>
    <dgm:cxn modelId="{517973A3-EE90-41EA-AB26-38887BA5C9FD}" type="presOf" srcId="{06A172EB-9B9D-4504-B14B-848D1CA43817}" destId="{2D07CCA9-96A7-4BA2-9214-A5DD02BE7BE7}" srcOrd="0" destOrd="0" presId="urn:microsoft.com/office/officeart/2005/8/layout/cycle2"/>
    <dgm:cxn modelId="{B31B319F-A648-4F46-9A6D-FE14DC482B49}" type="presOf" srcId="{1D7A6624-F649-4620-90CB-317D1E8BD4AA}" destId="{E2417D27-3C20-4940-A42E-361160F2B8D4}" srcOrd="1" destOrd="0" presId="urn:microsoft.com/office/officeart/2005/8/layout/cycle2"/>
    <dgm:cxn modelId="{9D0237B7-6E3B-4035-8CCC-E213894BE0BA}" type="presOf" srcId="{A6D64B26-8A64-4CCD-8BCF-E5392621A5E8}" destId="{FEC9F89A-45D9-4DB6-83C7-EB79B8134336}" srcOrd="0" destOrd="0" presId="urn:microsoft.com/office/officeart/2005/8/layout/cycle2"/>
    <dgm:cxn modelId="{64B43C91-FE1C-47AC-80EE-F6CDAAD1362C}" type="presOf" srcId="{1D7A6624-F649-4620-90CB-317D1E8BD4AA}" destId="{43C215DA-D39E-4046-96F3-A75ACCBF1A0A}" srcOrd="0" destOrd="0" presId="urn:microsoft.com/office/officeart/2005/8/layout/cycle2"/>
    <dgm:cxn modelId="{6F66B2B8-29F6-4716-9BB8-B55BC73AF0F3}" type="presOf" srcId="{3C3D1772-B1EE-4EB0-8EC2-3B32193D39E7}" destId="{1226A86A-7E05-46AD-AC81-6154B0694413}" srcOrd="0" destOrd="0" presId="urn:microsoft.com/office/officeart/2005/8/layout/cycle2"/>
    <dgm:cxn modelId="{B55CA926-59D7-48AE-8693-935BABC665E3}" srcId="{70B831D0-6590-41D7-9CD6-8543D9A3715A}" destId="{2CE9CDF2-FAA0-4CA3-8058-43C9A62F83F5}" srcOrd="2" destOrd="0" parTransId="{EFE2FA45-FC3C-4CF6-8501-27D8EBD57912}" sibTransId="{1D7A6624-F649-4620-90CB-317D1E8BD4AA}"/>
    <dgm:cxn modelId="{2B4101A9-755E-40A0-AB50-B968DA4A5730}" type="presOf" srcId="{70B831D0-6590-41D7-9CD6-8543D9A3715A}" destId="{438191B1-4039-4450-A9C5-254E41FE96F8}" srcOrd="0" destOrd="0" presId="urn:microsoft.com/office/officeart/2005/8/layout/cycle2"/>
    <dgm:cxn modelId="{F85E8C7A-BC50-4DB8-A377-7E8CCF70ADF5}" type="presOf" srcId="{54387647-D3BD-4578-AD6D-9F2B7628DD05}" destId="{A5BCB375-8248-43A9-8FC3-EBAE3AAD3E4B}" srcOrd="0" destOrd="0" presId="urn:microsoft.com/office/officeart/2005/8/layout/cycle2"/>
    <dgm:cxn modelId="{CAD85ED0-F7EA-4F04-A95C-483CE312A979}" type="presOf" srcId="{A6D64B26-8A64-4CCD-8BCF-E5392621A5E8}" destId="{CFD07BCD-8986-4E84-8281-5AEBF42883DF}" srcOrd="1" destOrd="0" presId="urn:microsoft.com/office/officeart/2005/8/layout/cycle2"/>
    <dgm:cxn modelId="{0920218A-4D09-4264-A47D-66B96E76F778}" type="presOf" srcId="{2CE9CDF2-FAA0-4CA3-8058-43C9A62F83F5}" destId="{3121F70C-2429-45B3-AF24-CA6FB9F0D09B}" srcOrd="0" destOrd="0" presId="urn:microsoft.com/office/officeart/2005/8/layout/cycle2"/>
    <dgm:cxn modelId="{4A518F32-A4D5-4D12-9CBE-E344E4385C5C}" type="presParOf" srcId="{438191B1-4039-4450-A9C5-254E41FE96F8}" destId="{E68F05C4-06C3-437C-9E72-168CA09D3156}" srcOrd="0" destOrd="0" presId="urn:microsoft.com/office/officeart/2005/8/layout/cycle2"/>
    <dgm:cxn modelId="{E039533D-D623-41C4-B097-AFB7FE4FB3EF}" type="presParOf" srcId="{438191B1-4039-4450-A9C5-254E41FE96F8}" destId="{FEC9F89A-45D9-4DB6-83C7-EB79B8134336}" srcOrd="1" destOrd="0" presId="urn:microsoft.com/office/officeart/2005/8/layout/cycle2"/>
    <dgm:cxn modelId="{476EA5A9-C5E8-4432-9DCB-19212FB8E547}" type="presParOf" srcId="{FEC9F89A-45D9-4DB6-83C7-EB79B8134336}" destId="{CFD07BCD-8986-4E84-8281-5AEBF42883DF}" srcOrd="0" destOrd="0" presId="urn:microsoft.com/office/officeart/2005/8/layout/cycle2"/>
    <dgm:cxn modelId="{DC4AB255-AAD9-4030-BF26-CD99B6D4EFFC}" type="presParOf" srcId="{438191B1-4039-4450-A9C5-254E41FE96F8}" destId="{1226A86A-7E05-46AD-AC81-6154B0694413}" srcOrd="2" destOrd="0" presId="urn:microsoft.com/office/officeart/2005/8/layout/cycle2"/>
    <dgm:cxn modelId="{07B4A21B-F484-4927-9E26-2B4C98F01BA3}" type="presParOf" srcId="{438191B1-4039-4450-A9C5-254E41FE96F8}" destId="{2D07CCA9-96A7-4BA2-9214-A5DD02BE7BE7}" srcOrd="3" destOrd="0" presId="urn:microsoft.com/office/officeart/2005/8/layout/cycle2"/>
    <dgm:cxn modelId="{C79F2FC0-43BB-4585-817E-758966359481}" type="presParOf" srcId="{2D07CCA9-96A7-4BA2-9214-A5DD02BE7BE7}" destId="{1D7E6B7D-C2E3-459D-A106-B7F08AB004BA}" srcOrd="0" destOrd="0" presId="urn:microsoft.com/office/officeart/2005/8/layout/cycle2"/>
    <dgm:cxn modelId="{02B589DE-0ED4-467A-BC4C-DB1AABBA7E66}" type="presParOf" srcId="{438191B1-4039-4450-A9C5-254E41FE96F8}" destId="{3121F70C-2429-45B3-AF24-CA6FB9F0D09B}" srcOrd="4" destOrd="0" presId="urn:microsoft.com/office/officeart/2005/8/layout/cycle2"/>
    <dgm:cxn modelId="{DAD314C6-6526-48A6-8F7F-4B2B66E41C35}" type="presParOf" srcId="{438191B1-4039-4450-A9C5-254E41FE96F8}" destId="{43C215DA-D39E-4046-96F3-A75ACCBF1A0A}" srcOrd="5" destOrd="0" presId="urn:microsoft.com/office/officeart/2005/8/layout/cycle2"/>
    <dgm:cxn modelId="{CB483934-A391-4F7E-BEB0-60439B564152}" type="presParOf" srcId="{43C215DA-D39E-4046-96F3-A75ACCBF1A0A}" destId="{E2417D27-3C20-4940-A42E-361160F2B8D4}" srcOrd="0" destOrd="0" presId="urn:microsoft.com/office/officeart/2005/8/layout/cycle2"/>
    <dgm:cxn modelId="{14DBEDC5-E3D0-4412-80D7-DE2DFC8F22C8}" type="presParOf" srcId="{438191B1-4039-4450-A9C5-254E41FE96F8}" destId="{7E67CEDE-B62E-4B37-A704-B81B5BE10E53}" srcOrd="6" destOrd="0" presId="urn:microsoft.com/office/officeart/2005/8/layout/cycle2"/>
    <dgm:cxn modelId="{3D21D555-C19B-4C94-B2FE-46099FBE0E35}" type="presParOf" srcId="{438191B1-4039-4450-A9C5-254E41FE96F8}" destId="{4FDC6501-096A-4474-8B8E-5E22438640D4}" srcOrd="7" destOrd="0" presId="urn:microsoft.com/office/officeart/2005/8/layout/cycle2"/>
    <dgm:cxn modelId="{6233EEFA-4B0F-4DC9-B7AB-6C7D75BC7203}" type="presParOf" srcId="{4FDC6501-096A-4474-8B8E-5E22438640D4}" destId="{0125BB07-5B09-4809-800E-7F7C7AAED3C9}" srcOrd="0" destOrd="0" presId="urn:microsoft.com/office/officeart/2005/8/layout/cycle2"/>
    <dgm:cxn modelId="{048AC5AD-96A0-40BA-BF2B-DE00CF6C04A8}" type="presParOf" srcId="{438191B1-4039-4450-A9C5-254E41FE96F8}" destId="{55E5C4E6-6802-49FB-9DDB-50D6F123F0F7}" srcOrd="8" destOrd="0" presId="urn:microsoft.com/office/officeart/2005/8/layout/cycle2"/>
    <dgm:cxn modelId="{4119BC84-63D1-4C02-B4D8-5340A200C64E}" type="presParOf" srcId="{438191B1-4039-4450-A9C5-254E41FE96F8}" destId="{A5BCB375-8248-43A9-8FC3-EBAE3AAD3E4B}" srcOrd="9" destOrd="0" presId="urn:microsoft.com/office/officeart/2005/8/layout/cycle2"/>
    <dgm:cxn modelId="{2C8532A5-D066-484F-9834-C6460A4281EF}" type="presParOf" srcId="{A5BCB375-8248-43A9-8FC3-EBAE3AAD3E4B}" destId="{2E97ACFB-5AB7-4792-8A28-A2FB25CD5EA5}"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99C9661-A21D-42F3-878F-DC6A1CE14F70}" type="doc">
      <dgm:prSet loTypeId="urn:microsoft.com/office/officeart/2008/layout/IncreasingCircleProcess" loCatId="list" qsTypeId="urn:microsoft.com/office/officeart/2005/8/quickstyle/simple3" qsCatId="simple" csTypeId="urn:microsoft.com/office/officeart/2005/8/colors/colorful2" csCatId="colorful" phldr="1"/>
      <dgm:spPr/>
      <dgm:t>
        <a:bodyPr/>
        <a:lstStyle/>
        <a:p>
          <a:endParaRPr lang="zh-CN" altLang="en-US"/>
        </a:p>
      </dgm:t>
    </dgm:pt>
    <dgm:pt modelId="{F75FE3E6-7ED4-43D3-8895-FF339EF08B79}">
      <dgm:prSet phldrT="[文本]"/>
      <dgm:spPr/>
      <dgm:t>
        <a:bodyPr/>
        <a:lstStyle/>
        <a:p>
          <a:r>
            <a:rPr lang="zh-CN" altLang="en-US" dirty="0" smtClean="0"/>
            <a:t>检出代码</a:t>
          </a:r>
          <a:endParaRPr lang="zh-CN" altLang="en-US" dirty="0"/>
        </a:p>
      </dgm:t>
    </dgm:pt>
    <dgm:pt modelId="{92EEFE0B-3946-4B7D-BFCF-C6B2AE4B5016}" type="parTrans" cxnId="{2605ABD5-10DD-4F3C-8C3A-F730846EBE87}">
      <dgm:prSet/>
      <dgm:spPr/>
      <dgm:t>
        <a:bodyPr/>
        <a:lstStyle/>
        <a:p>
          <a:endParaRPr lang="zh-CN" altLang="en-US"/>
        </a:p>
      </dgm:t>
    </dgm:pt>
    <dgm:pt modelId="{512F6CD6-05AF-4414-A7D8-41444993F35E}" type="sibTrans" cxnId="{2605ABD5-10DD-4F3C-8C3A-F730846EBE87}">
      <dgm:prSet/>
      <dgm:spPr/>
      <dgm:t>
        <a:bodyPr/>
        <a:lstStyle/>
        <a:p>
          <a:endParaRPr lang="zh-CN" altLang="en-US"/>
        </a:p>
      </dgm:t>
    </dgm:pt>
    <dgm:pt modelId="{807400C4-6074-4A17-B4E3-BFCF33CC3329}">
      <dgm:prSet phldrT="[文本]"/>
      <dgm:spPr/>
      <dgm:t>
        <a:bodyPr/>
        <a:lstStyle/>
        <a:p>
          <a:r>
            <a:rPr lang="zh-CN" altLang="en-US" dirty="0" smtClean="0"/>
            <a:t>版本库插件</a:t>
          </a:r>
          <a:endParaRPr lang="zh-CN" altLang="en-US" dirty="0"/>
        </a:p>
      </dgm:t>
    </dgm:pt>
    <dgm:pt modelId="{057C3036-F108-4BDF-BB1E-F42F02CEC798}" type="parTrans" cxnId="{8A2EB7B6-5E8E-46EE-BD37-B47B6383CE59}">
      <dgm:prSet/>
      <dgm:spPr/>
      <dgm:t>
        <a:bodyPr/>
        <a:lstStyle/>
        <a:p>
          <a:endParaRPr lang="zh-CN" altLang="en-US"/>
        </a:p>
      </dgm:t>
    </dgm:pt>
    <dgm:pt modelId="{FDD66D35-9A4D-40F1-ABA2-BE3A8AE3A94C}" type="sibTrans" cxnId="{8A2EB7B6-5E8E-46EE-BD37-B47B6383CE59}">
      <dgm:prSet/>
      <dgm:spPr/>
      <dgm:t>
        <a:bodyPr/>
        <a:lstStyle/>
        <a:p>
          <a:endParaRPr lang="zh-CN" altLang="en-US"/>
        </a:p>
      </dgm:t>
    </dgm:pt>
    <dgm:pt modelId="{CC093E52-683D-4587-B5B9-6475EFC5706C}">
      <dgm:prSet phldrT="[文本]"/>
      <dgm:spPr/>
      <dgm:t>
        <a:bodyPr/>
        <a:lstStyle/>
        <a:p>
          <a:r>
            <a:rPr lang="en-US" altLang="zh-CN" dirty="0" smtClean="0"/>
            <a:t>SVN</a:t>
          </a:r>
          <a:endParaRPr lang="zh-CN" altLang="en-US" dirty="0"/>
        </a:p>
      </dgm:t>
    </dgm:pt>
    <dgm:pt modelId="{B83C4D97-4848-400B-9FAE-DA2A4F417E63}" type="parTrans" cxnId="{FB9D5FC4-B3F5-4F08-BB02-613FA6BCEC0D}">
      <dgm:prSet/>
      <dgm:spPr/>
      <dgm:t>
        <a:bodyPr/>
        <a:lstStyle/>
        <a:p>
          <a:endParaRPr lang="zh-CN" altLang="en-US"/>
        </a:p>
      </dgm:t>
    </dgm:pt>
    <dgm:pt modelId="{74A7A127-84F3-49CB-BEF6-75F7AC28A317}" type="sibTrans" cxnId="{FB9D5FC4-B3F5-4F08-BB02-613FA6BCEC0D}">
      <dgm:prSet/>
      <dgm:spPr/>
      <dgm:t>
        <a:bodyPr/>
        <a:lstStyle/>
        <a:p>
          <a:endParaRPr lang="zh-CN" altLang="en-US"/>
        </a:p>
      </dgm:t>
    </dgm:pt>
    <dgm:pt modelId="{8FA457E2-845A-45FD-A8D3-A5CE4449F87A}">
      <dgm:prSet phldrT="[文本]"/>
      <dgm:spPr/>
      <dgm:t>
        <a:bodyPr/>
        <a:lstStyle/>
        <a:p>
          <a:r>
            <a:rPr lang="zh-CN" altLang="en-US" dirty="0" smtClean="0"/>
            <a:t>构建</a:t>
          </a:r>
          <a:endParaRPr lang="zh-CN" altLang="en-US" dirty="0"/>
        </a:p>
      </dgm:t>
    </dgm:pt>
    <dgm:pt modelId="{8C02EC82-D28C-450B-B2B3-62758A892765}" type="parTrans" cxnId="{DBF2AE8D-76D5-46C5-87E9-96DF3F42F0DD}">
      <dgm:prSet/>
      <dgm:spPr/>
      <dgm:t>
        <a:bodyPr/>
        <a:lstStyle/>
        <a:p>
          <a:endParaRPr lang="zh-CN" altLang="en-US"/>
        </a:p>
      </dgm:t>
    </dgm:pt>
    <dgm:pt modelId="{3349D4A6-7158-44FD-8D38-E7F7FE9C9C5D}" type="sibTrans" cxnId="{DBF2AE8D-76D5-46C5-87E9-96DF3F42F0DD}">
      <dgm:prSet/>
      <dgm:spPr/>
      <dgm:t>
        <a:bodyPr/>
        <a:lstStyle/>
        <a:p>
          <a:endParaRPr lang="zh-CN" altLang="en-US"/>
        </a:p>
      </dgm:t>
    </dgm:pt>
    <dgm:pt modelId="{01271194-46F1-4071-9E18-EEE349A73B9A}">
      <dgm:prSet phldrT="[文本]"/>
      <dgm:spPr/>
      <dgm:t>
        <a:bodyPr/>
        <a:lstStyle/>
        <a:p>
          <a:r>
            <a:rPr lang="zh-CN" altLang="en-US" dirty="0" smtClean="0"/>
            <a:t>构建插件</a:t>
          </a:r>
          <a:endParaRPr lang="zh-CN" altLang="en-US" dirty="0"/>
        </a:p>
      </dgm:t>
    </dgm:pt>
    <dgm:pt modelId="{D13AB74A-1658-4656-AECD-0AE9A49909E1}" type="parTrans" cxnId="{2F6832D0-8629-45ED-BDAB-9E344FEB07BA}">
      <dgm:prSet/>
      <dgm:spPr/>
      <dgm:t>
        <a:bodyPr/>
        <a:lstStyle/>
        <a:p>
          <a:endParaRPr lang="zh-CN" altLang="en-US"/>
        </a:p>
      </dgm:t>
    </dgm:pt>
    <dgm:pt modelId="{83DA75E2-4A73-4AB6-B25A-8092C2532150}" type="sibTrans" cxnId="{2F6832D0-8629-45ED-BDAB-9E344FEB07BA}">
      <dgm:prSet/>
      <dgm:spPr/>
      <dgm:t>
        <a:bodyPr/>
        <a:lstStyle/>
        <a:p>
          <a:endParaRPr lang="zh-CN" altLang="en-US"/>
        </a:p>
      </dgm:t>
    </dgm:pt>
    <dgm:pt modelId="{DE4CECE0-5BF1-47F7-AAC7-7EEED03D5DA4}">
      <dgm:prSet phldrT="[文本]"/>
      <dgm:spPr/>
      <dgm:t>
        <a:bodyPr/>
        <a:lstStyle/>
        <a:p>
          <a:r>
            <a:rPr lang="zh-CN" altLang="en-US" dirty="0" smtClean="0"/>
            <a:t>清理</a:t>
          </a:r>
          <a:endParaRPr lang="zh-CN" altLang="en-US" dirty="0"/>
        </a:p>
      </dgm:t>
    </dgm:pt>
    <dgm:pt modelId="{9FAD5D90-A945-4A36-AB30-6DA0AFF065A8}" type="parTrans" cxnId="{1FB5E3A2-526F-40FD-B769-9DDC829A3555}">
      <dgm:prSet/>
      <dgm:spPr/>
      <dgm:t>
        <a:bodyPr/>
        <a:lstStyle/>
        <a:p>
          <a:endParaRPr lang="zh-CN" altLang="en-US"/>
        </a:p>
      </dgm:t>
    </dgm:pt>
    <dgm:pt modelId="{3CE5D4EB-8AAD-44F8-BEFD-859FCC8D5A28}" type="sibTrans" cxnId="{1FB5E3A2-526F-40FD-B769-9DDC829A3555}">
      <dgm:prSet/>
      <dgm:spPr/>
      <dgm:t>
        <a:bodyPr/>
        <a:lstStyle/>
        <a:p>
          <a:endParaRPr lang="zh-CN" altLang="en-US"/>
        </a:p>
      </dgm:t>
    </dgm:pt>
    <dgm:pt modelId="{EABCACED-491F-4C00-B0D3-26C03D7A67BD}">
      <dgm:prSet phldrT="[文本]"/>
      <dgm:spPr/>
      <dgm:t>
        <a:bodyPr/>
        <a:lstStyle/>
        <a:p>
          <a:r>
            <a:rPr lang="zh-CN" altLang="en-US" dirty="0" smtClean="0"/>
            <a:t>统计插件</a:t>
          </a:r>
          <a:endParaRPr lang="zh-CN" altLang="en-US" dirty="0"/>
        </a:p>
      </dgm:t>
    </dgm:pt>
    <dgm:pt modelId="{8B2C588C-C83F-4FB2-B9AD-E76C523189C0}" type="parTrans" cxnId="{9DC2216F-62C9-4512-BEE4-9EFF1F09065E}">
      <dgm:prSet/>
      <dgm:spPr/>
      <dgm:t>
        <a:bodyPr/>
        <a:lstStyle/>
        <a:p>
          <a:endParaRPr lang="zh-CN" altLang="en-US"/>
        </a:p>
      </dgm:t>
    </dgm:pt>
    <dgm:pt modelId="{5AAB76F1-CCEA-4B7D-B590-C8A1F279B85E}" type="sibTrans" cxnId="{9DC2216F-62C9-4512-BEE4-9EFF1F09065E}">
      <dgm:prSet/>
      <dgm:spPr/>
      <dgm:t>
        <a:bodyPr/>
        <a:lstStyle/>
        <a:p>
          <a:endParaRPr lang="zh-CN" altLang="en-US"/>
        </a:p>
      </dgm:t>
    </dgm:pt>
    <dgm:pt modelId="{3E78BD1F-8EC0-47FD-8F69-4BC289677EF7}">
      <dgm:prSet phldrT="[文本]"/>
      <dgm:spPr/>
      <dgm:t>
        <a:bodyPr/>
        <a:lstStyle/>
        <a:p>
          <a:r>
            <a:rPr lang="en-US" altLang="zh-CN" dirty="0" err="1" smtClean="0"/>
            <a:t>Phing</a:t>
          </a:r>
          <a:endParaRPr lang="zh-CN" altLang="en-US" dirty="0"/>
        </a:p>
      </dgm:t>
    </dgm:pt>
    <dgm:pt modelId="{5EA9A0B1-9E3B-4DB0-95E4-11A3DD58EF47}" type="parTrans" cxnId="{AE84DE7E-05BA-4891-B15B-D9576568044F}">
      <dgm:prSet/>
      <dgm:spPr/>
      <dgm:t>
        <a:bodyPr/>
        <a:lstStyle/>
        <a:p>
          <a:endParaRPr lang="zh-CN" altLang="en-US"/>
        </a:p>
      </dgm:t>
    </dgm:pt>
    <dgm:pt modelId="{B902B62A-CA0A-46DE-AB4D-195A399D487E}" type="sibTrans" cxnId="{AE84DE7E-05BA-4891-B15B-D9576568044F}">
      <dgm:prSet/>
      <dgm:spPr/>
      <dgm:t>
        <a:bodyPr/>
        <a:lstStyle/>
        <a:p>
          <a:endParaRPr lang="zh-CN" altLang="en-US"/>
        </a:p>
      </dgm:t>
    </dgm:pt>
    <dgm:pt modelId="{1AAEC84E-ECFE-4C92-B390-354CB0EB6C68}">
      <dgm:prSet phldrT="[文本]"/>
      <dgm:spPr/>
      <dgm:t>
        <a:bodyPr/>
        <a:lstStyle/>
        <a:p>
          <a:r>
            <a:rPr lang="en-US" altLang="zh-CN" dirty="0" smtClean="0"/>
            <a:t>PHPCS</a:t>
          </a:r>
          <a:endParaRPr lang="zh-CN" altLang="en-US" dirty="0"/>
        </a:p>
      </dgm:t>
    </dgm:pt>
    <dgm:pt modelId="{815FCCD4-ED39-4F22-B809-5E7558C2F182}" type="parTrans" cxnId="{B34FC1C2-41C6-4E6D-A9DB-902F615172C7}">
      <dgm:prSet/>
      <dgm:spPr/>
      <dgm:t>
        <a:bodyPr/>
        <a:lstStyle/>
        <a:p>
          <a:endParaRPr lang="zh-CN" altLang="en-US"/>
        </a:p>
      </dgm:t>
    </dgm:pt>
    <dgm:pt modelId="{56F793AE-B66B-4CB0-8E32-B13A5997C3C5}" type="sibTrans" cxnId="{B34FC1C2-41C6-4E6D-A9DB-902F615172C7}">
      <dgm:prSet/>
      <dgm:spPr/>
      <dgm:t>
        <a:bodyPr/>
        <a:lstStyle/>
        <a:p>
          <a:endParaRPr lang="zh-CN" altLang="en-US"/>
        </a:p>
      </dgm:t>
    </dgm:pt>
    <dgm:pt modelId="{82A3125F-D541-49AD-9955-E0971FA8BD45}">
      <dgm:prSet phldrT="[文本]"/>
      <dgm:spPr/>
      <dgm:t>
        <a:bodyPr/>
        <a:lstStyle/>
        <a:p>
          <a:r>
            <a:rPr lang="zh-CN" altLang="en-US" dirty="0" smtClean="0"/>
            <a:t>部署插件</a:t>
          </a:r>
          <a:endParaRPr lang="zh-CN" altLang="en-US" dirty="0"/>
        </a:p>
      </dgm:t>
    </dgm:pt>
    <dgm:pt modelId="{EF9ABCB5-636B-4FD5-A948-01C662754FB8}" type="parTrans" cxnId="{2A83E4B0-096C-4E89-8499-D0A337D57CB9}">
      <dgm:prSet/>
      <dgm:spPr/>
      <dgm:t>
        <a:bodyPr/>
        <a:lstStyle/>
        <a:p>
          <a:endParaRPr lang="zh-CN" altLang="en-US"/>
        </a:p>
      </dgm:t>
    </dgm:pt>
    <dgm:pt modelId="{E1871BB0-7885-4BF1-B34E-579EB09FD0BF}" type="sibTrans" cxnId="{2A83E4B0-096C-4E89-8499-D0A337D57CB9}">
      <dgm:prSet/>
      <dgm:spPr/>
      <dgm:t>
        <a:bodyPr/>
        <a:lstStyle/>
        <a:p>
          <a:endParaRPr lang="zh-CN" altLang="en-US"/>
        </a:p>
      </dgm:t>
    </dgm:pt>
    <dgm:pt modelId="{4B09730F-FF95-4D9F-BB71-21C77562AA56}">
      <dgm:prSet phldrT="[文本]"/>
      <dgm:spPr/>
      <dgm:t>
        <a:bodyPr/>
        <a:lstStyle/>
        <a:p>
          <a:r>
            <a:rPr lang="en-US" altLang="zh-CN" dirty="0" err="1" smtClean="0"/>
            <a:t>Anisble</a:t>
          </a:r>
          <a:r>
            <a:rPr lang="en-US" altLang="zh-CN" dirty="0" smtClean="0"/>
            <a:t>[</a:t>
          </a:r>
          <a:r>
            <a:rPr lang="en-US" altLang="zh-CN" dirty="0" err="1" smtClean="0"/>
            <a:t>sh</a:t>
          </a:r>
          <a:r>
            <a:rPr lang="en-US" altLang="zh-CN" dirty="0" smtClean="0"/>
            <a:t>]</a:t>
          </a:r>
          <a:endParaRPr lang="zh-CN" altLang="en-US" dirty="0"/>
        </a:p>
      </dgm:t>
    </dgm:pt>
    <dgm:pt modelId="{206CD072-E3A0-4B19-A10D-B91C84EB8AB1}" type="parTrans" cxnId="{FDA738BB-FBB0-4765-BD64-C92AE6699C7E}">
      <dgm:prSet/>
      <dgm:spPr/>
      <dgm:t>
        <a:bodyPr/>
        <a:lstStyle/>
        <a:p>
          <a:endParaRPr lang="zh-CN" altLang="en-US"/>
        </a:p>
      </dgm:t>
    </dgm:pt>
    <dgm:pt modelId="{115DFCFF-8F43-4D8F-BF30-5B4D7AB8BB0A}" type="sibTrans" cxnId="{FDA738BB-FBB0-4765-BD64-C92AE6699C7E}">
      <dgm:prSet/>
      <dgm:spPr/>
      <dgm:t>
        <a:bodyPr/>
        <a:lstStyle/>
        <a:p>
          <a:endParaRPr lang="zh-CN" altLang="en-US"/>
        </a:p>
      </dgm:t>
    </dgm:pt>
    <dgm:pt modelId="{4EAF3FCC-CF43-486E-A032-2CAE2773BEA8}">
      <dgm:prSet phldrT="[文本]"/>
      <dgm:spPr/>
      <dgm:t>
        <a:bodyPr/>
        <a:lstStyle/>
        <a:p>
          <a:r>
            <a:rPr lang="en-US" altLang="zh-CN" dirty="0" err="1" smtClean="0"/>
            <a:t>Docker</a:t>
          </a:r>
          <a:endParaRPr lang="zh-CN" altLang="en-US" dirty="0"/>
        </a:p>
      </dgm:t>
    </dgm:pt>
    <dgm:pt modelId="{FBBDD203-F580-43A3-887F-CD81209BCF3C}" type="parTrans" cxnId="{216C7F26-229A-4128-8D21-496BBA37F868}">
      <dgm:prSet/>
      <dgm:spPr/>
      <dgm:t>
        <a:bodyPr/>
        <a:lstStyle/>
        <a:p>
          <a:endParaRPr lang="zh-CN" altLang="en-US"/>
        </a:p>
      </dgm:t>
    </dgm:pt>
    <dgm:pt modelId="{F3D663EF-6601-433D-A62F-EEDA14C58503}" type="sibTrans" cxnId="{216C7F26-229A-4128-8D21-496BBA37F868}">
      <dgm:prSet/>
      <dgm:spPr/>
      <dgm:t>
        <a:bodyPr/>
        <a:lstStyle/>
        <a:p>
          <a:endParaRPr lang="zh-CN" altLang="en-US"/>
        </a:p>
      </dgm:t>
    </dgm:pt>
    <dgm:pt modelId="{182F598F-55A9-4CA4-A542-DC0CDC602DD5}">
      <dgm:prSet phldrT="[文本]"/>
      <dgm:spPr/>
      <dgm:t>
        <a:bodyPr/>
        <a:lstStyle/>
        <a:p>
          <a:r>
            <a:rPr lang="en-US" altLang="en-US" dirty="0" err="1" smtClean="0"/>
            <a:t>Checkstyle</a:t>
          </a:r>
          <a:endParaRPr lang="zh-CN" altLang="en-US" dirty="0"/>
        </a:p>
      </dgm:t>
    </dgm:pt>
    <dgm:pt modelId="{567CC9A2-C400-4898-9BE3-681BE39CEB06}" type="parTrans" cxnId="{45D87797-E379-48DE-BF6C-990EDEC239FB}">
      <dgm:prSet/>
      <dgm:spPr/>
      <dgm:t>
        <a:bodyPr/>
        <a:lstStyle/>
        <a:p>
          <a:endParaRPr lang="zh-CN" altLang="en-US"/>
        </a:p>
      </dgm:t>
    </dgm:pt>
    <dgm:pt modelId="{BCD25DFE-B191-4F6A-9D9B-0BA19CCCD004}" type="sibTrans" cxnId="{45D87797-E379-48DE-BF6C-990EDEC239FB}">
      <dgm:prSet/>
      <dgm:spPr/>
      <dgm:t>
        <a:bodyPr/>
        <a:lstStyle/>
        <a:p>
          <a:endParaRPr lang="zh-CN" altLang="en-US"/>
        </a:p>
      </dgm:t>
    </dgm:pt>
    <dgm:pt modelId="{7F82AA16-2F59-4267-B7AE-579A972FC0B6}">
      <dgm:prSet phldrT="[文本]"/>
      <dgm:spPr/>
      <dgm:t>
        <a:bodyPr/>
        <a:lstStyle/>
        <a:p>
          <a:r>
            <a:rPr lang="en-US" altLang="zh-CN" dirty="0" smtClean="0"/>
            <a:t>PMD</a:t>
          </a:r>
          <a:endParaRPr lang="zh-CN" altLang="en-US" dirty="0"/>
        </a:p>
      </dgm:t>
    </dgm:pt>
    <dgm:pt modelId="{0BB7FBB4-7334-4D12-AB62-CA56202391FF}" type="parTrans" cxnId="{98486A04-F6BC-46AC-A0C2-5FC36AFFF799}">
      <dgm:prSet/>
      <dgm:spPr/>
      <dgm:t>
        <a:bodyPr/>
        <a:lstStyle/>
        <a:p>
          <a:endParaRPr lang="zh-CN" altLang="en-US"/>
        </a:p>
      </dgm:t>
    </dgm:pt>
    <dgm:pt modelId="{AF3C8FF9-3BD9-4635-A469-D943A34D1AA6}" type="sibTrans" cxnId="{98486A04-F6BC-46AC-A0C2-5FC36AFFF799}">
      <dgm:prSet/>
      <dgm:spPr/>
      <dgm:t>
        <a:bodyPr/>
        <a:lstStyle/>
        <a:p>
          <a:endParaRPr lang="zh-CN" altLang="en-US"/>
        </a:p>
      </dgm:t>
    </dgm:pt>
    <dgm:pt modelId="{5282F56C-4987-438B-A66B-B08851C1A4C7}">
      <dgm:prSet phldrT="[文本]"/>
      <dgm:spPr/>
      <dgm:t>
        <a:bodyPr/>
        <a:lstStyle/>
        <a:p>
          <a:endParaRPr lang="zh-CN" altLang="en-US" dirty="0"/>
        </a:p>
      </dgm:t>
    </dgm:pt>
    <dgm:pt modelId="{422896BF-7DCD-4F0B-9D55-231C91843EF0}" type="parTrans" cxnId="{61825ABC-7B81-4930-ACD1-80B5F5A08981}">
      <dgm:prSet/>
      <dgm:spPr/>
      <dgm:t>
        <a:bodyPr/>
        <a:lstStyle/>
        <a:p>
          <a:endParaRPr lang="zh-CN" altLang="en-US"/>
        </a:p>
      </dgm:t>
    </dgm:pt>
    <dgm:pt modelId="{B928DF7C-7525-4FA3-B310-07ABBE246687}" type="sibTrans" cxnId="{61825ABC-7B81-4930-ACD1-80B5F5A08981}">
      <dgm:prSet/>
      <dgm:spPr/>
      <dgm:t>
        <a:bodyPr/>
        <a:lstStyle/>
        <a:p>
          <a:endParaRPr lang="zh-CN" altLang="en-US"/>
        </a:p>
      </dgm:t>
    </dgm:pt>
    <dgm:pt modelId="{94AE8B6C-60C9-4F73-A5B4-A29038371D54}">
      <dgm:prSet phldrT="[文本]"/>
      <dgm:spPr/>
      <dgm:t>
        <a:bodyPr/>
        <a:lstStyle/>
        <a:p>
          <a:r>
            <a:rPr lang="en-US" altLang="zh-CN" dirty="0" err="1" smtClean="0"/>
            <a:t>Git</a:t>
          </a:r>
          <a:endParaRPr lang="zh-CN" altLang="en-US" dirty="0"/>
        </a:p>
      </dgm:t>
    </dgm:pt>
    <dgm:pt modelId="{D5E59744-C750-4DF5-9830-5DC600006178}" type="parTrans" cxnId="{D2D346F9-E7A1-4D90-B1DA-E7966A494CA7}">
      <dgm:prSet/>
      <dgm:spPr/>
      <dgm:t>
        <a:bodyPr/>
        <a:lstStyle/>
        <a:p>
          <a:endParaRPr lang="zh-CN" altLang="en-US"/>
        </a:p>
      </dgm:t>
    </dgm:pt>
    <dgm:pt modelId="{FC9BC915-20E7-443F-96E2-D3EA4297201A}" type="sibTrans" cxnId="{D2D346F9-E7A1-4D90-B1DA-E7966A494CA7}">
      <dgm:prSet/>
      <dgm:spPr/>
      <dgm:t>
        <a:bodyPr/>
        <a:lstStyle/>
        <a:p>
          <a:endParaRPr lang="zh-CN" altLang="en-US"/>
        </a:p>
      </dgm:t>
    </dgm:pt>
    <dgm:pt modelId="{1536173F-0AF0-4EFD-9387-F81AB2D741C0}" type="pres">
      <dgm:prSet presAssocID="{199C9661-A21D-42F3-878F-DC6A1CE14F70}" presName="Name0" presStyleCnt="0">
        <dgm:presLayoutVars>
          <dgm:chMax val="7"/>
          <dgm:chPref val="7"/>
          <dgm:dir/>
          <dgm:animOne val="branch"/>
          <dgm:animLvl val="lvl"/>
        </dgm:presLayoutVars>
      </dgm:prSet>
      <dgm:spPr/>
    </dgm:pt>
    <dgm:pt modelId="{567784B0-7A8F-4392-A787-E05248337AB4}" type="pres">
      <dgm:prSet presAssocID="{F75FE3E6-7ED4-43D3-8895-FF339EF08B79}" presName="composite" presStyleCnt="0"/>
      <dgm:spPr/>
    </dgm:pt>
    <dgm:pt modelId="{E921D766-407C-4739-B6BD-3BA9DA31B585}" type="pres">
      <dgm:prSet presAssocID="{F75FE3E6-7ED4-43D3-8895-FF339EF08B79}" presName="BackAccent" presStyleLbl="bgShp" presStyleIdx="0" presStyleCnt="3"/>
      <dgm:spPr/>
    </dgm:pt>
    <dgm:pt modelId="{181D4155-1DDF-4A49-B2C3-A06495DC5DE1}" type="pres">
      <dgm:prSet presAssocID="{F75FE3E6-7ED4-43D3-8895-FF339EF08B79}" presName="Accent" presStyleLbl="alignNode1" presStyleIdx="0" presStyleCnt="3"/>
      <dgm:spPr/>
    </dgm:pt>
    <dgm:pt modelId="{3EF4BB4C-CF40-4FAE-8043-F9A113C2CD0A}" type="pres">
      <dgm:prSet presAssocID="{F75FE3E6-7ED4-43D3-8895-FF339EF08B79}" presName="Child" presStyleLbl="revTx" presStyleIdx="0" presStyleCnt="6">
        <dgm:presLayoutVars>
          <dgm:chMax val="0"/>
          <dgm:chPref val="0"/>
          <dgm:bulletEnabled val="1"/>
        </dgm:presLayoutVars>
      </dgm:prSet>
      <dgm:spPr/>
      <dgm:t>
        <a:bodyPr/>
        <a:lstStyle/>
        <a:p>
          <a:endParaRPr lang="zh-CN" altLang="en-US"/>
        </a:p>
      </dgm:t>
    </dgm:pt>
    <dgm:pt modelId="{290720F7-5C8D-4795-83FE-CACA63FEF398}" type="pres">
      <dgm:prSet presAssocID="{F75FE3E6-7ED4-43D3-8895-FF339EF08B79}" presName="Parent" presStyleLbl="revTx" presStyleIdx="1" presStyleCnt="6">
        <dgm:presLayoutVars>
          <dgm:chMax val="1"/>
          <dgm:chPref val="1"/>
          <dgm:bulletEnabled val="1"/>
        </dgm:presLayoutVars>
      </dgm:prSet>
      <dgm:spPr/>
    </dgm:pt>
    <dgm:pt modelId="{1BCB2C41-E022-487B-AD5E-DDDF03013D09}" type="pres">
      <dgm:prSet presAssocID="{512F6CD6-05AF-4414-A7D8-41444993F35E}" presName="sibTrans" presStyleCnt="0"/>
      <dgm:spPr/>
    </dgm:pt>
    <dgm:pt modelId="{381F8A7A-51D5-42FF-90A4-91A77D134B8A}" type="pres">
      <dgm:prSet presAssocID="{8FA457E2-845A-45FD-A8D3-A5CE4449F87A}" presName="composite" presStyleCnt="0"/>
      <dgm:spPr/>
    </dgm:pt>
    <dgm:pt modelId="{4A50AA1D-2DA7-43E3-B527-992849A0B3B0}" type="pres">
      <dgm:prSet presAssocID="{8FA457E2-845A-45FD-A8D3-A5CE4449F87A}" presName="BackAccent" presStyleLbl="bgShp" presStyleIdx="1" presStyleCnt="3"/>
      <dgm:spPr/>
    </dgm:pt>
    <dgm:pt modelId="{EB18BEF2-450D-4715-A619-1DE031E80D4B}" type="pres">
      <dgm:prSet presAssocID="{8FA457E2-845A-45FD-A8D3-A5CE4449F87A}" presName="Accent" presStyleLbl="alignNode1" presStyleIdx="1" presStyleCnt="3"/>
      <dgm:spPr/>
    </dgm:pt>
    <dgm:pt modelId="{65E9E6D8-F0C9-481F-964B-E157591E177F}" type="pres">
      <dgm:prSet presAssocID="{8FA457E2-845A-45FD-A8D3-A5CE4449F87A}" presName="Child" presStyleLbl="revTx" presStyleIdx="2" presStyleCnt="6">
        <dgm:presLayoutVars>
          <dgm:chMax val="0"/>
          <dgm:chPref val="0"/>
          <dgm:bulletEnabled val="1"/>
        </dgm:presLayoutVars>
      </dgm:prSet>
      <dgm:spPr/>
    </dgm:pt>
    <dgm:pt modelId="{958EC24F-3D2F-416C-9868-843774FA3604}" type="pres">
      <dgm:prSet presAssocID="{8FA457E2-845A-45FD-A8D3-A5CE4449F87A}" presName="Parent" presStyleLbl="revTx" presStyleIdx="3" presStyleCnt="6">
        <dgm:presLayoutVars>
          <dgm:chMax val="1"/>
          <dgm:chPref val="1"/>
          <dgm:bulletEnabled val="1"/>
        </dgm:presLayoutVars>
      </dgm:prSet>
      <dgm:spPr/>
    </dgm:pt>
    <dgm:pt modelId="{BC488FA4-485E-42D5-A8D9-C7A5F9E449D1}" type="pres">
      <dgm:prSet presAssocID="{3349D4A6-7158-44FD-8D38-E7F7FE9C9C5D}" presName="sibTrans" presStyleCnt="0"/>
      <dgm:spPr/>
    </dgm:pt>
    <dgm:pt modelId="{D4DB34CA-27BA-449A-BCD6-34863339B222}" type="pres">
      <dgm:prSet presAssocID="{DE4CECE0-5BF1-47F7-AAC7-7EEED03D5DA4}" presName="composite" presStyleCnt="0"/>
      <dgm:spPr/>
    </dgm:pt>
    <dgm:pt modelId="{624305A5-91C6-4EE4-95AD-42BB0BADA751}" type="pres">
      <dgm:prSet presAssocID="{DE4CECE0-5BF1-47F7-AAC7-7EEED03D5DA4}" presName="BackAccent" presStyleLbl="bgShp" presStyleIdx="2" presStyleCnt="3"/>
      <dgm:spPr/>
    </dgm:pt>
    <dgm:pt modelId="{02C40580-DA68-4488-8610-3F0FC983DF05}" type="pres">
      <dgm:prSet presAssocID="{DE4CECE0-5BF1-47F7-AAC7-7EEED03D5DA4}" presName="Accent" presStyleLbl="alignNode1" presStyleIdx="2" presStyleCnt="3"/>
      <dgm:spPr/>
    </dgm:pt>
    <dgm:pt modelId="{0BAD94B1-DA31-4BE1-A3AD-855B5C345992}" type="pres">
      <dgm:prSet presAssocID="{DE4CECE0-5BF1-47F7-AAC7-7EEED03D5DA4}" presName="Child" presStyleLbl="revTx" presStyleIdx="4" presStyleCnt="6">
        <dgm:presLayoutVars>
          <dgm:chMax val="0"/>
          <dgm:chPref val="0"/>
          <dgm:bulletEnabled val="1"/>
        </dgm:presLayoutVars>
      </dgm:prSet>
      <dgm:spPr/>
    </dgm:pt>
    <dgm:pt modelId="{7A1646CE-349E-45CA-9DF3-7E32376FAF21}" type="pres">
      <dgm:prSet presAssocID="{DE4CECE0-5BF1-47F7-AAC7-7EEED03D5DA4}" presName="Parent" presStyleLbl="revTx" presStyleIdx="5" presStyleCnt="6">
        <dgm:presLayoutVars>
          <dgm:chMax val="1"/>
          <dgm:chPref val="1"/>
          <dgm:bulletEnabled val="1"/>
        </dgm:presLayoutVars>
      </dgm:prSet>
      <dgm:spPr/>
    </dgm:pt>
  </dgm:ptLst>
  <dgm:cxnLst>
    <dgm:cxn modelId="{2F6832D0-8629-45ED-BDAB-9E344FEB07BA}" srcId="{8FA457E2-845A-45FD-A8D3-A5CE4449F87A}" destId="{01271194-46F1-4071-9E18-EEE349A73B9A}" srcOrd="0" destOrd="0" parTransId="{D13AB74A-1658-4656-AECD-0AE9A49909E1}" sibTransId="{83DA75E2-4A73-4AB6-B25A-8092C2532150}"/>
    <dgm:cxn modelId="{9DC2216F-62C9-4512-BEE4-9EFF1F09065E}" srcId="{DE4CECE0-5BF1-47F7-AAC7-7EEED03D5DA4}" destId="{EABCACED-491F-4C00-B0D3-26C03D7A67BD}" srcOrd="0" destOrd="0" parTransId="{8B2C588C-C83F-4FB2-B9AD-E76C523189C0}" sibTransId="{5AAB76F1-CCEA-4B7D-B590-C8A1F279B85E}"/>
    <dgm:cxn modelId="{647CA97B-9137-4BB9-ACF1-101484CD22A7}" type="presOf" srcId="{CC093E52-683D-4587-B5B9-6475EFC5706C}" destId="{3EF4BB4C-CF40-4FAE-8043-F9A113C2CD0A}" srcOrd="0" destOrd="2" presId="urn:microsoft.com/office/officeart/2008/layout/IncreasingCircleProcess"/>
    <dgm:cxn modelId="{4057ECE1-8759-451A-A10B-DB96D47C4586}" type="presOf" srcId="{F75FE3E6-7ED4-43D3-8895-FF339EF08B79}" destId="{290720F7-5C8D-4795-83FE-CACA63FEF398}" srcOrd="0" destOrd="0" presId="urn:microsoft.com/office/officeart/2008/layout/IncreasingCircleProcess"/>
    <dgm:cxn modelId="{8A2EB7B6-5E8E-46EE-BD37-B47B6383CE59}" srcId="{F75FE3E6-7ED4-43D3-8895-FF339EF08B79}" destId="{807400C4-6074-4A17-B4E3-BFCF33CC3329}" srcOrd="0" destOrd="0" parTransId="{057C3036-F108-4BDF-BB1E-F42F02CEC798}" sibTransId="{FDD66D35-9A4D-40F1-ABA2-BE3A8AE3A94C}"/>
    <dgm:cxn modelId="{35E50BAD-82CC-4B1C-8349-77BCDAF145D8}" type="presOf" srcId="{1AAEC84E-ECFE-4C92-B390-354CB0EB6C68}" destId="{65E9E6D8-F0C9-481F-964B-E157591E177F}" srcOrd="0" destOrd="2" presId="urn:microsoft.com/office/officeart/2008/layout/IncreasingCircleProcess"/>
    <dgm:cxn modelId="{907A5CFE-FA61-4F88-B365-8725BD62E448}" type="presOf" srcId="{4EAF3FCC-CF43-486E-A032-2CAE2773BEA8}" destId="{0BAD94B1-DA31-4BE1-A3AD-855B5C345992}" srcOrd="0" destOrd="6" presId="urn:microsoft.com/office/officeart/2008/layout/IncreasingCircleProcess"/>
    <dgm:cxn modelId="{D67CB13B-75F3-4D72-94D3-30BC78D09808}" type="presOf" srcId="{EABCACED-491F-4C00-B0D3-26C03D7A67BD}" destId="{0BAD94B1-DA31-4BE1-A3AD-855B5C345992}" srcOrd="0" destOrd="0" presId="urn:microsoft.com/office/officeart/2008/layout/IncreasingCircleProcess"/>
    <dgm:cxn modelId="{7EF8ED57-D752-4C39-A613-67247222AE0B}" type="presOf" srcId="{94AE8B6C-60C9-4F73-A5B4-A29038371D54}" destId="{3EF4BB4C-CF40-4FAE-8043-F9A113C2CD0A}" srcOrd="0" destOrd="1" presId="urn:microsoft.com/office/officeart/2008/layout/IncreasingCircleProcess"/>
    <dgm:cxn modelId="{B34FC1C2-41C6-4E6D-A9DB-902F615172C7}" srcId="{01271194-46F1-4071-9E18-EEE349A73B9A}" destId="{1AAEC84E-ECFE-4C92-B390-354CB0EB6C68}" srcOrd="1" destOrd="0" parTransId="{815FCCD4-ED39-4F22-B809-5E7558C2F182}" sibTransId="{56F793AE-B66B-4CB0-8E32-B13A5997C3C5}"/>
    <dgm:cxn modelId="{2C53AA3B-E0F5-4E7C-9B2C-FCC2AEDC7860}" type="presOf" srcId="{3E78BD1F-8EC0-47FD-8F69-4BC289677EF7}" destId="{65E9E6D8-F0C9-481F-964B-E157591E177F}" srcOrd="0" destOrd="1" presId="urn:microsoft.com/office/officeart/2008/layout/IncreasingCircleProcess"/>
    <dgm:cxn modelId="{6EE37733-ECA7-4F97-8050-6BEB0C42C2E8}" type="presOf" srcId="{8FA457E2-845A-45FD-A8D3-A5CE4449F87A}" destId="{958EC24F-3D2F-416C-9868-843774FA3604}" srcOrd="0" destOrd="0" presId="urn:microsoft.com/office/officeart/2008/layout/IncreasingCircleProcess"/>
    <dgm:cxn modelId="{D89287CD-9149-4C0A-8F14-AE99B8709774}" type="presOf" srcId="{182F598F-55A9-4CA4-A542-DC0CDC602DD5}" destId="{0BAD94B1-DA31-4BE1-A3AD-855B5C345992}" srcOrd="0" destOrd="1" presId="urn:microsoft.com/office/officeart/2008/layout/IncreasingCircleProcess"/>
    <dgm:cxn modelId="{FDA738BB-FBB0-4765-BD64-C92AE6699C7E}" srcId="{82A3125F-D541-49AD-9955-E0971FA8BD45}" destId="{4B09730F-FF95-4D9F-BB71-21C77562AA56}" srcOrd="0" destOrd="0" parTransId="{206CD072-E3A0-4B19-A10D-B91C84EB8AB1}" sibTransId="{115DFCFF-8F43-4D8F-BF30-5B4D7AB8BB0A}"/>
    <dgm:cxn modelId="{E8CA1EDA-4FB4-46BC-8814-F284A93E33A5}" type="presOf" srcId="{5282F56C-4987-438B-A66B-B08851C1A4C7}" destId="{0BAD94B1-DA31-4BE1-A3AD-855B5C345992}" srcOrd="0" destOrd="3" presId="urn:microsoft.com/office/officeart/2008/layout/IncreasingCircleProcess"/>
    <dgm:cxn modelId="{D2275B47-D887-46E6-897F-C6C50DD28597}" type="presOf" srcId="{82A3125F-D541-49AD-9955-E0971FA8BD45}" destId="{0BAD94B1-DA31-4BE1-A3AD-855B5C345992}" srcOrd="0" destOrd="4" presId="urn:microsoft.com/office/officeart/2008/layout/IncreasingCircleProcess"/>
    <dgm:cxn modelId="{D2D346F9-E7A1-4D90-B1DA-E7966A494CA7}" srcId="{807400C4-6074-4A17-B4E3-BFCF33CC3329}" destId="{94AE8B6C-60C9-4F73-A5B4-A29038371D54}" srcOrd="0" destOrd="0" parTransId="{D5E59744-C750-4DF5-9830-5DC600006178}" sibTransId="{FC9BC915-20E7-443F-96E2-D3EA4297201A}"/>
    <dgm:cxn modelId="{2A83E4B0-096C-4E89-8499-D0A337D57CB9}" srcId="{DE4CECE0-5BF1-47F7-AAC7-7EEED03D5DA4}" destId="{82A3125F-D541-49AD-9955-E0971FA8BD45}" srcOrd="1" destOrd="0" parTransId="{EF9ABCB5-636B-4FD5-A948-01C662754FB8}" sibTransId="{E1871BB0-7885-4BF1-B34E-579EB09FD0BF}"/>
    <dgm:cxn modelId="{98486A04-F6BC-46AC-A0C2-5FC36AFFF799}" srcId="{EABCACED-491F-4C00-B0D3-26C03D7A67BD}" destId="{7F82AA16-2F59-4267-B7AE-579A972FC0B6}" srcOrd="1" destOrd="0" parTransId="{0BB7FBB4-7334-4D12-AB62-CA56202391FF}" sibTransId="{AF3C8FF9-3BD9-4635-A469-D943A34D1AA6}"/>
    <dgm:cxn modelId="{ADBD60D6-CD47-4F73-BD08-00D9B0B1D122}" type="presOf" srcId="{199C9661-A21D-42F3-878F-DC6A1CE14F70}" destId="{1536173F-0AF0-4EFD-9387-F81AB2D741C0}" srcOrd="0" destOrd="0" presId="urn:microsoft.com/office/officeart/2008/layout/IncreasingCircleProcess"/>
    <dgm:cxn modelId="{DBF2AE8D-76D5-46C5-87E9-96DF3F42F0DD}" srcId="{199C9661-A21D-42F3-878F-DC6A1CE14F70}" destId="{8FA457E2-845A-45FD-A8D3-A5CE4449F87A}" srcOrd="1" destOrd="0" parTransId="{8C02EC82-D28C-450B-B2B3-62758A892765}" sibTransId="{3349D4A6-7158-44FD-8D38-E7F7FE9C9C5D}"/>
    <dgm:cxn modelId="{45D87797-E379-48DE-BF6C-990EDEC239FB}" srcId="{EABCACED-491F-4C00-B0D3-26C03D7A67BD}" destId="{182F598F-55A9-4CA4-A542-DC0CDC602DD5}" srcOrd="0" destOrd="0" parTransId="{567CC9A2-C400-4898-9BE3-681BE39CEB06}" sibTransId="{BCD25DFE-B191-4F6A-9D9B-0BA19CCCD004}"/>
    <dgm:cxn modelId="{B5E77B70-633F-40F3-9C66-319221B2D57E}" type="presOf" srcId="{7F82AA16-2F59-4267-B7AE-579A972FC0B6}" destId="{0BAD94B1-DA31-4BE1-A3AD-855B5C345992}" srcOrd="0" destOrd="2" presId="urn:microsoft.com/office/officeart/2008/layout/IncreasingCircleProcess"/>
    <dgm:cxn modelId="{1FB5E3A2-526F-40FD-B769-9DDC829A3555}" srcId="{199C9661-A21D-42F3-878F-DC6A1CE14F70}" destId="{DE4CECE0-5BF1-47F7-AAC7-7EEED03D5DA4}" srcOrd="2" destOrd="0" parTransId="{9FAD5D90-A945-4A36-AB30-6DA0AFF065A8}" sibTransId="{3CE5D4EB-8AAD-44F8-BEFD-859FCC8D5A28}"/>
    <dgm:cxn modelId="{049965CB-97BF-445C-ACFF-92BDF0C621B9}" type="presOf" srcId="{DE4CECE0-5BF1-47F7-AAC7-7EEED03D5DA4}" destId="{7A1646CE-349E-45CA-9DF3-7E32376FAF21}" srcOrd="0" destOrd="0" presId="urn:microsoft.com/office/officeart/2008/layout/IncreasingCircleProcess"/>
    <dgm:cxn modelId="{2605ABD5-10DD-4F3C-8C3A-F730846EBE87}" srcId="{199C9661-A21D-42F3-878F-DC6A1CE14F70}" destId="{F75FE3E6-7ED4-43D3-8895-FF339EF08B79}" srcOrd="0" destOrd="0" parTransId="{92EEFE0B-3946-4B7D-BFCF-C6B2AE4B5016}" sibTransId="{512F6CD6-05AF-4414-A7D8-41444993F35E}"/>
    <dgm:cxn modelId="{61825ABC-7B81-4930-ACD1-80B5F5A08981}" srcId="{EABCACED-491F-4C00-B0D3-26C03D7A67BD}" destId="{5282F56C-4987-438B-A66B-B08851C1A4C7}" srcOrd="2" destOrd="0" parTransId="{422896BF-7DCD-4F0B-9D55-231C91843EF0}" sibTransId="{B928DF7C-7525-4FA3-B310-07ABBE246687}"/>
    <dgm:cxn modelId="{55CDEA94-E117-4659-8714-61A46B435F1D}" type="presOf" srcId="{01271194-46F1-4071-9E18-EEE349A73B9A}" destId="{65E9E6D8-F0C9-481F-964B-E157591E177F}" srcOrd="0" destOrd="0" presId="urn:microsoft.com/office/officeart/2008/layout/IncreasingCircleProcess"/>
    <dgm:cxn modelId="{AE84DE7E-05BA-4891-B15B-D9576568044F}" srcId="{01271194-46F1-4071-9E18-EEE349A73B9A}" destId="{3E78BD1F-8EC0-47FD-8F69-4BC289677EF7}" srcOrd="0" destOrd="0" parTransId="{5EA9A0B1-9E3B-4DB0-95E4-11A3DD58EF47}" sibTransId="{B902B62A-CA0A-46DE-AB4D-195A399D487E}"/>
    <dgm:cxn modelId="{B5F95C84-02E0-40C7-A210-2152C237AA11}" type="presOf" srcId="{807400C4-6074-4A17-B4E3-BFCF33CC3329}" destId="{3EF4BB4C-CF40-4FAE-8043-F9A113C2CD0A}" srcOrd="0" destOrd="0" presId="urn:microsoft.com/office/officeart/2008/layout/IncreasingCircleProcess"/>
    <dgm:cxn modelId="{FB9D5FC4-B3F5-4F08-BB02-613FA6BCEC0D}" srcId="{807400C4-6074-4A17-B4E3-BFCF33CC3329}" destId="{CC093E52-683D-4587-B5B9-6475EFC5706C}" srcOrd="1" destOrd="0" parTransId="{B83C4D97-4848-400B-9FAE-DA2A4F417E63}" sibTransId="{74A7A127-84F3-49CB-BEF6-75F7AC28A317}"/>
    <dgm:cxn modelId="{216C7F26-229A-4128-8D21-496BBA37F868}" srcId="{82A3125F-D541-49AD-9955-E0971FA8BD45}" destId="{4EAF3FCC-CF43-486E-A032-2CAE2773BEA8}" srcOrd="1" destOrd="0" parTransId="{FBBDD203-F580-43A3-887F-CD81209BCF3C}" sibTransId="{F3D663EF-6601-433D-A62F-EEDA14C58503}"/>
    <dgm:cxn modelId="{67F3E2BF-0C21-47EF-B749-89B7030746CE}" type="presOf" srcId="{4B09730F-FF95-4D9F-BB71-21C77562AA56}" destId="{0BAD94B1-DA31-4BE1-A3AD-855B5C345992}" srcOrd="0" destOrd="5" presId="urn:microsoft.com/office/officeart/2008/layout/IncreasingCircleProcess"/>
    <dgm:cxn modelId="{E5084AB8-D3CA-4E9A-B4E5-2EF8F23C99A2}" type="presParOf" srcId="{1536173F-0AF0-4EFD-9387-F81AB2D741C0}" destId="{567784B0-7A8F-4392-A787-E05248337AB4}" srcOrd="0" destOrd="0" presId="urn:microsoft.com/office/officeart/2008/layout/IncreasingCircleProcess"/>
    <dgm:cxn modelId="{CA5310B9-CDAD-4DF7-ACA0-F0DF10C92409}" type="presParOf" srcId="{567784B0-7A8F-4392-A787-E05248337AB4}" destId="{E921D766-407C-4739-B6BD-3BA9DA31B585}" srcOrd="0" destOrd="0" presId="urn:microsoft.com/office/officeart/2008/layout/IncreasingCircleProcess"/>
    <dgm:cxn modelId="{70EEEE6D-5CC1-49EA-892F-5F165886ABA6}" type="presParOf" srcId="{567784B0-7A8F-4392-A787-E05248337AB4}" destId="{181D4155-1DDF-4A49-B2C3-A06495DC5DE1}" srcOrd="1" destOrd="0" presId="urn:microsoft.com/office/officeart/2008/layout/IncreasingCircleProcess"/>
    <dgm:cxn modelId="{873E8075-45D8-449D-BA5E-7D12F2F61356}" type="presParOf" srcId="{567784B0-7A8F-4392-A787-E05248337AB4}" destId="{3EF4BB4C-CF40-4FAE-8043-F9A113C2CD0A}" srcOrd="2" destOrd="0" presId="urn:microsoft.com/office/officeart/2008/layout/IncreasingCircleProcess"/>
    <dgm:cxn modelId="{7B61C4D5-4E7E-4CE0-A32D-F87C042C3D35}" type="presParOf" srcId="{567784B0-7A8F-4392-A787-E05248337AB4}" destId="{290720F7-5C8D-4795-83FE-CACA63FEF398}" srcOrd="3" destOrd="0" presId="urn:microsoft.com/office/officeart/2008/layout/IncreasingCircleProcess"/>
    <dgm:cxn modelId="{1D35AB5F-F94D-4C28-AC28-0ABF49A5840E}" type="presParOf" srcId="{1536173F-0AF0-4EFD-9387-F81AB2D741C0}" destId="{1BCB2C41-E022-487B-AD5E-DDDF03013D09}" srcOrd="1" destOrd="0" presId="urn:microsoft.com/office/officeart/2008/layout/IncreasingCircleProcess"/>
    <dgm:cxn modelId="{6BE4A925-A217-425E-A2ED-A16AEC6EBE23}" type="presParOf" srcId="{1536173F-0AF0-4EFD-9387-F81AB2D741C0}" destId="{381F8A7A-51D5-42FF-90A4-91A77D134B8A}" srcOrd="2" destOrd="0" presId="urn:microsoft.com/office/officeart/2008/layout/IncreasingCircleProcess"/>
    <dgm:cxn modelId="{97EEC781-B0FE-40DB-A4A9-4054C556350D}" type="presParOf" srcId="{381F8A7A-51D5-42FF-90A4-91A77D134B8A}" destId="{4A50AA1D-2DA7-43E3-B527-992849A0B3B0}" srcOrd="0" destOrd="0" presId="urn:microsoft.com/office/officeart/2008/layout/IncreasingCircleProcess"/>
    <dgm:cxn modelId="{200F7D95-C322-4D18-8AE2-6F986BB058A9}" type="presParOf" srcId="{381F8A7A-51D5-42FF-90A4-91A77D134B8A}" destId="{EB18BEF2-450D-4715-A619-1DE031E80D4B}" srcOrd="1" destOrd="0" presId="urn:microsoft.com/office/officeart/2008/layout/IncreasingCircleProcess"/>
    <dgm:cxn modelId="{9946E347-1B12-4170-A7BA-CBD95BF3568E}" type="presParOf" srcId="{381F8A7A-51D5-42FF-90A4-91A77D134B8A}" destId="{65E9E6D8-F0C9-481F-964B-E157591E177F}" srcOrd="2" destOrd="0" presId="urn:microsoft.com/office/officeart/2008/layout/IncreasingCircleProcess"/>
    <dgm:cxn modelId="{5920A724-8581-430C-B803-D43397986994}" type="presParOf" srcId="{381F8A7A-51D5-42FF-90A4-91A77D134B8A}" destId="{958EC24F-3D2F-416C-9868-843774FA3604}" srcOrd="3" destOrd="0" presId="urn:microsoft.com/office/officeart/2008/layout/IncreasingCircleProcess"/>
    <dgm:cxn modelId="{87C6E392-09D5-41BB-82DB-B5D5964574BC}" type="presParOf" srcId="{1536173F-0AF0-4EFD-9387-F81AB2D741C0}" destId="{BC488FA4-485E-42D5-A8D9-C7A5F9E449D1}" srcOrd="3" destOrd="0" presId="urn:microsoft.com/office/officeart/2008/layout/IncreasingCircleProcess"/>
    <dgm:cxn modelId="{DAAB098E-3646-4641-B803-D59A6BBFA6A1}" type="presParOf" srcId="{1536173F-0AF0-4EFD-9387-F81AB2D741C0}" destId="{D4DB34CA-27BA-449A-BCD6-34863339B222}" srcOrd="4" destOrd="0" presId="urn:microsoft.com/office/officeart/2008/layout/IncreasingCircleProcess"/>
    <dgm:cxn modelId="{0CA51C8E-2203-4EB3-9FE7-4360B62AE054}" type="presParOf" srcId="{D4DB34CA-27BA-449A-BCD6-34863339B222}" destId="{624305A5-91C6-4EE4-95AD-42BB0BADA751}" srcOrd="0" destOrd="0" presId="urn:microsoft.com/office/officeart/2008/layout/IncreasingCircleProcess"/>
    <dgm:cxn modelId="{19508CAF-9633-4344-AEF5-382B2002C4FF}" type="presParOf" srcId="{D4DB34CA-27BA-449A-BCD6-34863339B222}" destId="{02C40580-DA68-4488-8610-3F0FC983DF05}" srcOrd="1" destOrd="0" presId="urn:microsoft.com/office/officeart/2008/layout/IncreasingCircleProcess"/>
    <dgm:cxn modelId="{FF47AD9E-3B75-49E4-BE2C-F9BB601E0069}" type="presParOf" srcId="{D4DB34CA-27BA-449A-BCD6-34863339B222}" destId="{0BAD94B1-DA31-4BE1-A3AD-855B5C345992}" srcOrd="2" destOrd="0" presId="urn:microsoft.com/office/officeart/2008/layout/IncreasingCircleProcess"/>
    <dgm:cxn modelId="{8D71BE02-3734-4476-A2B6-867227D6170E}" type="presParOf" srcId="{D4DB34CA-27BA-449A-BCD6-34863339B222}" destId="{7A1646CE-349E-45CA-9DF3-7E32376FAF21}" srcOrd="3" destOrd="0" presId="urn:microsoft.com/office/officeart/2008/layout/Increasing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7EE2A88-A1A3-4543-B522-3FE76AB62629}" type="doc">
      <dgm:prSet loTypeId="urn:microsoft.com/office/officeart/2008/layout/SquareAccentList" loCatId="list" qsTypeId="urn:microsoft.com/office/officeart/2005/8/quickstyle/simple3" qsCatId="simple" csTypeId="urn:microsoft.com/office/officeart/2005/8/colors/colorful2" csCatId="colorful" phldr="1"/>
      <dgm:spPr/>
      <dgm:t>
        <a:bodyPr/>
        <a:lstStyle/>
        <a:p>
          <a:endParaRPr lang="zh-CN" altLang="en-US"/>
        </a:p>
      </dgm:t>
    </dgm:pt>
    <dgm:pt modelId="{BA8929DF-E15A-418C-9495-35DDBFC2151B}">
      <dgm:prSet phldrT="[文本]"/>
      <dgm:spPr/>
      <dgm:t>
        <a:bodyPr/>
        <a:lstStyle/>
        <a:p>
          <a:r>
            <a:rPr lang="zh-CN" altLang="en-US" dirty="0" smtClean="0"/>
            <a:t>开发</a:t>
          </a:r>
          <a:endParaRPr lang="zh-CN" altLang="en-US" dirty="0"/>
        </a:p>
      </dgm:t>
    </dgm:pt>
    <dgm:pt modelId="{C9A78FDD-6108-4C5F-8044-D0017746A10C}" type="parTrans" cxnId="{3C09E793-150C-4A28-A5E8-E632D34B98F6}">
      <dgm:prSet/>
      <dgm:spPr/>
      <dgm:t>
        <a:bodyPr/>
        <a:lstStyle/>
        <a:p>
          <a:endParaRPr lang="zh-CN" altLang="en-US"/>
        </a:p>
      </dgm:t>
    </dgm:pt>
    <dgm:pt modelId="{B037D1DB-3C31-4757-8807-83C8DD0BE8E3}" type="sibTrans" cxnId="{3C09E793-150C-4A28-A5E8-E632D34B98F6}">
      <dgm:prSet/>
      <dgm:spPr/>
      <dgm:t>
        <a:bodyPr/>
        <a:lstStyle/>
        <a:p>
          <a:endParaRPr lang="zh-CN" altLang="en-US"/>
        </a:p>
      </dgm:t>
    </dgm:pt>
    <dgm:pt modelId="{782D8C58-9013-4334-A660-545568915A5D}">
      <dgm:prSet phldrT="[文本]"/>
      <dgm:spPr/>
      <dgm:t>
        <a:bodyPr/>
        <a:lstStyle/>
        <a:p>
          <a:r>
            <a:rPr lang="zh-CN" altLang="en-US" dirty="0" smtClean="0"/>
            <a:t>测试机</a:t>
          </a:r>
          <a:endParaRPr lang="zh-CN" altLang="en-US" dirty="0"/>
        </a:p>
      </dgm:t>
    </dgm:pt>
    <dgm:pt modelId="{56DAF017-C070-41B3-906A-7A364EE07AEF}" type="parTrans" cxnId="{2DA15DD3-D51A-43D5-8817-72BEAACB239C}">
      <dgm:prSet/>
      <dgm:spPr/>
      <dgm:t>
        <a:bodyPr/>
        <a:lstStyle/>
        <a:p>
          <a:endParaRPr lang="zh-CN" altLang="en-US"/>
        </a:p>
      </dgm:t>
    </dgm:pt>
    <dgm:pt modelId="{1C79C1FF-6D71-44A7-A32A-FE7A8E399574}" type="sibTrans" cxnId="{2DA15DD3-D51A-43D5-8817-72BEAACB239C}">
      <dgm:prSet/>
      <dgm:spPr/>
      <dgm:t>
        <a:bodyPr/>
        <a:lstStyle/>
        <a:p>
          <a:endParaRPr lang="zh-CN" altLang="en-US"/>
        </a:p>
      </dgm:t>
    </dgm:pt>
    <dgm:pt modelId="{67560F3C-0B96-4F2F-8381-2A0D9B979AE2}">
      <dgm:prSet phldrT="[文本]"/>
      <dgm:spPr/>
      <dgm:t>
        <a:bodyPr/>
        <a:lstStyle/>
        <a:p>
          <a:r>
            <a:rPr lang="zh-CN" altLang="en-US" dirty="0" smtClean="0"/>
            <a:t>分支测试</a:t>
          </a:r>
          <a:endParaRPr lang="zh-CN" altLang="en-US" dirty="0"/>
        </a:p>
      </dgm:t>
    </dgm:pt>
    <dgm:pt modelId="{B02F5F5C-A172-4AA3-9294-2D72565E1FC0}" type="parTrans" cxnId="{23A5E1D3-B31D-4AE0-A56B-43FD20CCC59E}">
      <dgm:prSet/>
      <dgm:spPr/>
      <dgm:t>
        <a:bodyPr/>
        <a:lstStyle/>
        <a:p>
          <a:endParaRPr lang="zh-CN" altLang="en-US"/>
        </a:p>
      </dgm:t>
    </dgm:pt>
    <dgm:pt modelId="{2462854F-3DEA-4819-8FD1-1B3927973282}" type="sibTrans" cxnId="{23A5E1D3-B31D-4AE0-A56B-43FD20CCC59E}">
      <dgm:prSet/>
      <dgm:spPr/>
      <dgm:t>
        <a:bodyPr/>
        <a:lstStyle/>
        <a:p>
          <a:endParaRPr lang="zh-CN" altLang="en-US"/>
        </a:p>
      </dgm:t>
    </dgm:pt>
    <dgm:pt modelId="{A05C8028-278B-4731-8806-E3020B01EDA6}">
      <dgm:prSet phldrT="[文本]"/>
      <dgm:spPr/>
      <dgm:t>
        <a:bodyPr/>
        <a:lstStyle/>
        <a:p>
          <a:r>
            <a:rPr lang="en-US" altLang="zh-CN" dirty="0" smtClean="0"/>
            <a:t>Jenkins REST API</a:t>
          </a:r>
          <a:endParaRPr lang="zh-CN" altLang="en-US" dirty="0"/>
        </a:p>
      </dgm:t>
    </dgm:pt>
    <dgm:pt modelId="{9A989E93-79C8-4F2E-BB55-AF1501E2E291}" type="parTrans" cxnId="{A8673327-A473-45AB-BEC4-C8F767F871C8}">
      <dgm:prSet/>
      <dgm:spPr/>
      <dgm:t>
        <a:bodyPr/>
        <a:lstStyle/>
        <a:p>
          <a:endParaRPr lang="zh-CN" altLang="en-US"/>
        </a:p>
      </dgm:t>
    </dgm:pt>
    <dgm:pt modelId="{995F1D3E-2337-4D67-9129-6A66F5FBB956}" type="sibTrans" cxnId="{A8673327-A473-45AB-BEC4-C8F767F871C8}">
      <dgm:prSet/>
      <dgm:spPr/>
      <dgm:t>
        <a:bodyPr/>
        <a:lstStyle/>
        <a:p>
          <a:endParaRPr lang="zh-CN" altLang="en-US"/>
        </a:p>
      </dgm:t>
    </dgm:pt>
    <dgm:pt modelId="{0474F11E-BC72-4676-99B4-A021E8DB6CEE}">
      <dgm:prSet phldrT="[文本]"/>
      <dgm:spPr/>
      <dgm:t>
        <a:bodyPr/>
        <a:lstStyle/>
        <a:p>
          <a:r>
            <a:rPr lang="zh-CN" altLang="en-US" dirty="0" smtClean="0"/>
            <a:t>主干测试</a:t>
          </a:r>
          <a:endParaRPr lang="zh-CN" altLang="en-US" dirty="0"/>
        </a:p>
      </dgm:t>
    </dgm:pt>
    <dgm:pt modelId="{EF55A5DA-70AC-410C-8DBE-EBE7A17DA135}" type="parTrans" cxnId="{13E6E6AE-4332-4116-94F6-C506C6E4F99A}">
      <dgm:prSet/>
      <dgm:spPr/>
      <dgm:t>
        <a:bodyPr/>
        <a:lstStyle/>
        <a:p>
          <a:endParaRPr lang="zh-CN" altLang="en-US"/>
        </a:p>
      </dgm:t>
    </dgm:pt>
    <dgm:pt modelId="{BBBC969B-ACFF-4A3A-8530-FDC29D767713}" type="sibTrans" cxnId="{13E6E6AE-4332-4116-94F6-C506C6E4F99A}">
      <dgm:prSet/>
      <dgm:spPr/>
      <dgm:t>
        <a:bodyPr/>
        <a:lstStyle/>
        <a:p>
          <a:endParaRPr lang="zh-CN" altLang="en-US"/>
        </a:p>
      </dgm:t>
    </dgm:pt>
    <dgm:pt modelId="{8809EEA2-5B09-49D7-B896-ADA4D11C13EE}">
      <dgm:prSet phldrT="[文本]"/>
      <dgm:spPr/>
      <dgm:t>
        <a:bodyPr/>
        <a:lstStyle/>
        <a:p>
          <a:r>
            <a:rPr lang="en-US" altLang="zh-CN" dirty="0" smtClean="0"/>
            <a:t>Jenkins REST API</a:t>
          </a:r>
          <a:endParaRPr lang="zh-CN" altLang="en-US" dirty="0"/>
        </a:p>
      </dgm:t>
    </dgm:pt>
    <dgm:pt modelId="{842D1041-41A8-422B-98C4-4B3DBA699FCF}" type="parTrans" cxnId="{E9220EE2-AFA7-47ED-ACCB-F55BAEC17987}">
      <dgm:prSet/>
      <dgm:spPr/>
      <dgm:t>
        <a:bodyPr/>
        <a:lstStyle/>
        <a:p>
          <a:endParaRPr lang="zh-CN" altLang="en-US"/>
        </a:p>
      </dgm:t>
    </dgm:pt>
    <dgm:pt modelId="{E0DAFE2C-460B-494C-B176-4170F8D452D2}" type="sibTrans" cxnId="{E9220EE2-AFA7-47ED-ACCB-F55BAEC17987}">
      <dgm:prSet/>
      <dgm:spPr/>
      <dgm:t>
        <a:bodyPr/>
        <a:lstStyle/>
        <a:p>
          <a:endParaRPr lang="zh-CN" altLang="en-US"/>
        </a:p>
      </dgm:t>
    </dgm:pt>
    <dgm:pt modelId="{747F5B11-A6F5-4186-942C-DD68C210C3F9}">
      <dgm:prSet phldrT="[文本]"/>
      <dgm:spPr/>
      <dgm:t>
        <a:bodyPr/>
        <a:lstStyle/>
        <a:p>
          <a:r>
            <a:rPr lang="en-US" altLang="zh-CN" dirty="0" err="1" smtClean="0"/>
            <a:t>Gitlab</a:t>
          </a:r>
          <a:r>
            <a:rPr lang="zh-CN" altLang="en-US" dirty="0" smtClean="0"/>
            <a:t>触发</a:t>
          </a:r>
          <a:endParaRPr lang="zh-CN" altLang="en-US" dirty="0"/>
        </a:p>
      </dgm:t>
    </dgm:pt>
    <dgm:pt modelId="{E9D93147-0B11-43FC-9448-58764CDE0D2E}" type="parTrans" cxnId="{E65DFC90-D276-4785-94E3-13E81392916B}">
      <dgm:prSet/>
      <dgm:spPr/>
      <dgm:t>
        <a:bodyPr/>
        <a:lstStyle/>
        <a:p>
          <a:endParaRPr lang="zh-CN" altLang="en-US"/>
        </a:p>
      </dgm:t>
    </dgm:pt>
    <dgm:pt modelId="{6FEC40BE-4B04-40EF-A085-8502D6D7AB57}" type="sibTrans" cxnId="{E65DFC90-D276-4785-94E3-13E81392916B}">
      <dgm:prSet/>
      <dgm:spPr/>
      <dgm:t>
        <a:bodyPr/>
        <a:lstStyle/>
        <a:p>
          <a:endParaRPr lang="zh-CN" altLang="en-US"/>
        </a:p>
      </dgm:t>
    </dgm:pt>
    <dgm:pt modelId="{FCAEC473-1C75-4380-A682-D2FB4DB3178F}">
      <dgm:prSet phldrT="[文本]"/>
      <dgm:spPr/>
      <dgm:t>
        <a:bodyPr/>
        <a:lstStyle/>
        <a:p>
          <a:r>
            <a:rPr lang="en-US" altLang="zh-CN" dirty="0" err="1" smtClean="0"/>
            <a:t>Docker</a:t>
          </a:r>
          <a:endParaRPr lang="zh-CN" altLang="en-US" dirty="0"/>
        </a:p>
      </dgm:t>
    </dgm:pt>
    <dgm:pt modelId="{52B0BD2B-3CD9-489F-B00C-60BA5C758661}" type="parTrans" cxnId="{CED7EC8F-7DFF-40DF-BF33-C06C35B4B29E}">
      <dgm:prSet/>
      <dgm:spPr/>
      <dgm:t>
        <a:bodyPr/>
        <a:lstStyle/>
        <a:p>
          <a:endParaRPr lang="zh-CN" altLang="en-US"/>
        </a:p>
      </dgm:t>
    </dgm:pt>
    <dgm:pt modelId="{2E297F30-A0F7-4CDE-AE47-B21AE4495DF9}" type="sibTrans" cxnId="{CED7EC8F-7DFF-40DF-BF33-C06C35B4B29E}">
      <dgm:prSet/>
      <dgm:spPr/>
      <dgm:t>
        <a:bodyPr/>
        <a:lstStyle/>
        <a:p>
          <a:endParaRPr lang="zh-CN" altLang="en-US"/>
        </a:p>
      </dgm:t>
    </dgm:pt>
    <dgm:pt modelId="{97D1C613-8162-4583-9DA9-017A077F3A87}" type="pres">
      <dgm:prSet presAssocID="{C7EE2A88-A1A3-4543-B522-3FE76AB62629}" presName="layout" presStyleCnt="0">
        <dgm:presLayoutVars>
          <dgm:chMax/>
          <dgm:chPref/>
          <dgm:dir/>
          <dgm:resizeHandles/>
        </dgm:presLayoutVars>
      </dgm:prSet>
      <dgm:spPr/>
    </dgm:pt>
    <dgm:pt modelId="{52F756B4-7D47-4A83-AD29-B007BBF342C6}" type="pres">
      <dgm:prSet presAssocID="{BA8929DF-E15A-418C-9495-35DDBFC2151B}" presName="root" presStyleCnt="0">
        <dgm:presLayoutVars>
          <dgm:chMax/>
          <dgm:chPref/>
        </dgm:presLayoutVars>
      </dgm:prSet>
      <dgm:spPr/>
    </dgm:pt>
    <dgm:pt modelId="{40DD6C6A-3F75-43CE-B3F4-46DA9A0CFDF0}" type="pres">
      <dgm:prSet presAssocID="{BA8929DF-E15A-418C-9495-35DDBFC2151B}" presName="rootComposite" presStyleCnt="0">
        <dgm:presLayoutVars/>
      </dgm:prSet>
      <dgm:spPr/>
    </dgm:pt>
    <dgm:pt modelId="{CD86B157-DA1B-4EAC-A384-C562A0C5C0EB}" type="pres">
      <dgm:prSet presAssocID="{BA8929DF-E15A-418C-9495-35DDBFC2151B}" presName="ParentAccent" presStyleLbl="alignNode1" presStyleIdx="0" presStyleCnt="3"/>
      <dgm:spPr/>
    </dgm:pt>
    <dgm:pt modelId="{4EA62F0C-4EEA-47BA-BE1D-58FBA2E0E384}" type="pres">
      <dgm:prSet presAssocID="{BA8929DF-E15A-418C-9495-35DDBFC2151B}" presName="ParentSmallAccent" presStyleLbl="fgAcc1" presStyleIdx="0" presStyleCnt="3"/>
      <dgm:spPr/>
    </dgm:pt>
    <dgm:pt modelId="{5E81F00B-1A32-41CD-87C5-2D51426B5B2F}" type="pres">
      <dgm:prSet presAssocID="{BA8929DF-E15A-418C-9495-35DDBFC2151B}" presName="Parent" presStyleLbl="revTx" presStyleIdx="0" presStyleCnt="8">
        <dgm:presLayoutVars>
          <dgm:chMax/>
          <dgm:chPref val="4"/>
          <dgm:bulletEnabled val="1"/>
        </dgm:presLayoutVars>
      </dgm:prSet>
      <dgm:spPr/>
    </dgm:pt>
    <dgm:pt modelId="{B2DBE50C-E891-4463-9B32-7F5E7E792D6C}" type="pres">
      <dgm:prSet presAssocID="{BA8929DF-E15A-418C-9495-35DDBFC2151B}" presName="childShape" presStyleCnt="0">
        <dgm:presLayoutVars>
          <dgm:chMax val="0"/>
          <dgm:chPref val="0"/>
        </dgm:presLayoutVars>
      </dgm:prSet>
      <dgm:spPr/>
    </dgm:pt>
    <dgm:pt modelId="{EE60C7F6-D6A2-4119-BC31-89DDD4E64596}" type="pres">
      <dgm:prSet presAssocID="{782D8C58-9013-4334-A660-545568915A5D}" presName="childComposite" presStyleCnt="0">
        <dgm:presLayoutVars>
          <dgm:chMax val="0"/>
          <dgm:chPref val="0"/>
        </dgm:presLayoutVars>
      </dgm:prSet>
      <dgm:spPr/>
    </dgm:pt>
    <dgm:pt modelId="{8538B115-AB2C-456A-AFF5-D159E017A595}" type="pres">
      <dgm:prSet presAssocID="{782D8C58-9013-4334-A660-545568915A5D}" presName="ChildAccent" presStyleLbl="solidFgAcc1" presStyleIdx="0" presStyleCnt="5"/>
      <dgm:spPr/>
    </dgm:pt>
    <dgm:pt modelId="{A0573D14-E200-4DB1-AAD2-BB91BED8F9BB}" type="pres">
      <dgm:prSet presAssocID="{782D8C58-9013-4334-A660-545568915A5D}" presName="Child" presStyleLbl="revTx" presStyleIdx="1" presStyleCnt="8">
        <dgm:presLayoutVars>
          <dgm:chMax val="0"/>
          <dgm:chPref val="0"/>
          <dgm:bulletEnabled val="1"/>
        </dgm:presLayoutVars>
      </dgm:prSet>
      <dgm:spPr/>
    </dgm:pt>
    <dgm:pt modelId="{3922FA4C-9C86-4F72-950F-102D7B23A11D}" type="pres">
      <dgm:prSet presAssocID="{747F5B11-A6F5-4186-942C-DD68C210C3F9}" presName="childComposite" presStyleCnt="0">
        <dgm:presLayoutVars>
          <dgm:chMax val="0"/>
          <dgm:chPref val="0"/>
        </dgm:presLayoutVars>
      </dgm:prSet>
      <dgm:spPr/>
    </dgm:pt>
    <dgm:pt modelId="{B7F496D5-2BCB-4E6E-B07D-A814A2DA3213}" type="pres">
      <dgm:prSet presAssocID="{747F5B11-A6F5-4186-942C-DD68C210C3F9}" presName="ChildAccent" presStyleLbl="solidFgAcc1" presStyleIdx="1" presStyleCnt="5"/>
      <dgm:spPr/>
    </dgm:pt>
    <dgm:pt modelId="{76338192-CAAC-4D76-B92B-714A79AD1AAC}" type="pres">
      <dgm:prSet presAssocID="{747F5B11-A6F5-4186-942C-DD68C210C3F9}" presName="Child" presStyleLbl="revTx" presStyleIdx="2" presStyleCnt="8">
        <dgm:presLayoutVars>
          <dgm:chMax val="0"/>
          <dgm:chPref val="0"/>
          <dgm:bulletEnabled val="1"/>
        </dgm:presLayoutVars>
      </dgm:prSet>
      <dgm:spPr/>
    </dgm:pt>
    <dgm:pt modelId="{39385BD2-4C60-400B-BBAB-DD5EA074E2DD}" type="pres">
      <dgm:prSet presAssocID="{FCAEC473-1C75-4380-A682-D2FB4DB3178F}" presName="childComposite" presStyleCnt="0">
        <dgm:presLayoutVars>
          <dgm:chMax val="0"/>
          <dgm:chPref val="0"/>
        </dgm:presLayoutVars>
      </dgm:prSet>
      <dgm:spPr/>
    </dgm:pt>
    <dgm:pt modelId="{E751F8AC-7BCD-48B6-811A-531B7CC97AAB}" type="pres">
      <dgm:prSet presAssocID="{FCAEC473-1C75-4380-A682-D2FB4DB3178F}" presName="ChildAccent" presStyleLbl="solidFgAcc1" presStyleIdx="2" presStyleCnt="5"/>
      <dgm:spPr/>
    </dgm:pt>
    <dgm:pt modelId="{14A16BE7-5F07-43DC-A182-8EACFE6EC8AA}" type="pres">
      <dgm:prSet presAssocID="{FCAEC473-1C75-4380-A682-D2FB4DB3178F}" presName="Child" presStyleLbl="revTx" presStyleIdx="3" presStyleCnt="8">
        <dgm:presLayoutVars>
          <dgm:chMax val="0"/>
          <dgm:chPref val="0"/>
          <dgm:bulletEnabled val="1"/>
        </dgm:presLayoutVars>
      </dgm:prSet>
      <dgm:spPr/>
    </dgm:pt>
    <dgm:pt modelId="{CFA64BE8-2B89-4D99-B79B-777721B80DE3}" type="pres">
      <dgm:prSet presAssocID="{67560F3C-0B96-4F2F-8381-2A0D9B979AE2}" presName="root" presStyleCnt="0">
        <dgm:presLayoutVars>
          <dgm:chMax/>
          <dgm:chPref/>
        </dgm:presLayoutVars>
      </dgm:prSet>
      <dgm:spPr/>
    </dgm:pt>
    <dgm:pt modelId="{3A7AB2D2-C72D-4156-8762-AE42C6DDF69B}" type="pres">
      <dgm:prSet presAssocID="{67560F3C-0B96-4F2F-8381-2A0D9B979AE2}" presName="rootComposite" presStyleCnt="0">
        <dgm:presLayoutVars/>
      </dgm:prSet>
      <dgm:spPr/>
    </dgm:pt>
    <dgm:pt modelId="{8682C3A0-3AC8-423B-BC2C-610FCDA0398C}" type="pres">
      <dgm:prSet presAssocID="{67560F3C-0B96-4F2F-8381-2A0D9B979AE2}" presName="ParentAccent" presStyleLbl="alignNode1" presStyleIdx="1" presStyleCnt="3"/>
      <dgm:spPr/>
    </dgm:pt>
    <dgm:pt modelId="{D40CB20B-1CD4-4E84-9F0C-FB366F8F9D56}" type="pres">
      <dgm:prSet presAssocID="{67560F3C-0B96-4F2F-8381-2A0D9B979AE2}" presName="ParentSmallAccent" presStyleLbl="fgAcc1" presStyleIdx="1" presStyleCnt="3"/>
      <dgm:spPr/>
    </dgm:pt>
    <dgm:pt modelId="{8CAD301D-3B12-4755-B4FF-FB796DC93C0E}" type="pres">
      <dgm:prSet presAssocID="{67560F3C-0B96-4F2F-8381-2A0D9B979AE2}" presName="Parent" presStyleLbl="revTx" presStyleIdx="4" presStyleCnt="8">
        <dgm:presLayoutVars>
          <dgm:chMax/>
          <dgm:chPref val="4"/>
          <dgm:bulletEnabled val="1"/>
        </dgm:presLayoutVars>
      </dgm:prSet>
      <dgm:spPr/>
    </dgm:pt>
    <dgm:pt modelId="{EC05CC50-8B3C-447D-BD05-B3C87AC06EAF}" type="pres">
      <dgm:prSet presAssocID="{67560F3C-0B96-4F2F-8381-2A0D9B979AE2}" presName="childShape" presStyleCnt="0">
        <dgm:presLayoutVars>
          <dgm:chMax val="0"/>
          <dgm:chPref val="0"/>
        </dgm:presLayoutVars>
      </dgm:prSet>
      <dgm:spPr/>
    </dgm:pt>
    <dgm:pt modelId="{02B1F700-1DE1-4803-B989-F3789AD0A2B6}" type="pres">
      <dgm:prSet presAssocID="{A05C8028-278B-4731-8806-E3020B01EDA6}" presName="childComposite" presStyleCnt="0">
        <dgm:presLayoutVars>
          <dgm:chMax val="0"/>
          <dgm:chPref val="0"/>
        </dgm:presLayoutVars>
      </dgm:prSet>
      <dgm:spPr/>
    </dgm:pt>
    <dgm:pt modelId="{E187844E-366A-4C75-ADB5-E82F5300F971}" type="pres">
      <dgm:prSet presAssocID="{A05C8028-278B-4731-8806-E3020B01EDA6}" presName="ChildAccent" presStyleLbl="solidFgAcc1" presStyleIdx="3" presStyleCnt="5"/>
      <dgm:spPr/>
    </dgm:pt>
    <dgm:pt modelId="{0DC4F469-211C-4C9B-B94D-439DDC52A026}" type="pres">
      <dgm:prSet presAssocID="{A05C8028-278B-4731-8806-E3020B01EDA6}" presName="Child" presStyleLbl="revTx" presStyleIdx="5" presStyleCnt="8">
        <dgm:presLayoutVars>
          <dgm:chMax val="0"/>
          <dgm:chPref val="0"/>
          <dgm:bulletEnabled val="1"/>
        </dgm:presLayoutVars>
      </dgm:prSet>
      <dgm:spPr/>
    </dgm:pt>
    <dgm:pt modelId="{75BB1261-2506-4F5E-AC4C-6361ABAFC0B3}" type="pres">
      <dgm:prSet presAssocID="{0474F11E-BC72-4676-99B4-A021E8DB6CEE}" presName="root" presStyleCnt="0">
        <dgm:presLayoutVars>
          <dgm:chMax/>
          <dgm:chPref/>
        </dgm:presLayoutVars>
      </dgm:prSet>
      <dgm:spPr/>
    </dgm:pt>
    <dgm:pt modelId="{D26BC860-03A6-4E0C-8F24-81929F33CCC6}" type="pres">
      <dgm:prSet presAssocID="{0474F11E-BC72-4676-99B4-A021E8DB6CEE}" presName="rootComposite" presStyleCnt="0">
        <dgm:presLayoutVars/>
      </dgm:prSet>
      <dgm:spPr/>
    </dgm:pt>
    <dgm:pt modelId="{F780E6DB-AB6F-4E6D-915D-906DA15DF7F1}" type="pres">
      <dgm:prSet presAssocID="{0474F11E-BC72-4676-99B4-A021E8DB6CEE}" presName="ParentAccent" presStyleLbl="alignNode1" presStyleIdx="2" presStyleCnt="3"/>
      <dgm:spPr/>
    </dgm:pt>
    <dgm:pt modelId="{D52ED4DA-68CC-4E60-A45D-E6787A6601C9}" type="pres">
      <dgm:prSet presAssocID="{0474F11E-BC72-4676-99B4-A021E8DB6CEE}" presName="ParentSmallAccent" presStyleLbl="fgAcc1" presStyleIdx="2" presStyleCnt="3"/>
      <dgm:spPr/>
    </dgm:pt>
    <dgm:pt modelId="{EE76ACE8-AFF8-4D21-9EAE-6043E90C7E4C}" type="pres">
      <dgm:prSet presAssocID="{0474F11E-BC72-4676-99B4-A021E8DB6CEE}" presName="Parent" presStyleLbl="revTx" presStyleIdx="6" presStyleCnt="8">
        <dgm:presLayoutVars>
          <dgm:chMax/>
          <dgm:chPref val="4"/>
          <dgm:bulletEnabled val="1"/>
        </dgm:presLayoutVars>
      </dgm:prSet>
      <dgm:spPr/>
    </dgm:pt>
    <dgm:pt modelId="{4681C58D-105F-46B7-9C87-334770C1F73C}" type="pres">
      <dgm:prSet presAssocID="{0474F11E-BC72-4676-99B4-A021E8DB6CEE}" presName="childShape" presStyleCnt="0">
        <dgm:presLayoutVars>
          <dgm:chMax val="0"/>
          <dgm:chPref val="0"/>
        </dgm:presLayoutVars>
      </dgm:prSet>
      <dgm:spPr/>
    </dgm:pt>
    <dgm:pt modelId="{4DBC809F-2E51-405A-8DCF-67FA150620EE}" type="pres">
      <dgm:prSet presAssocID="{8809EEA2-5B09-49D7-B896-ADA4D11C13EE}" presName="childComposite" presStyleCnt="0">
        <dgm:presLayoutVars>
          <dgm:chMax val="0"/>
          <dgm:chPref val="0"/>
        </dgm:presLayoutVars>
      </dgm:prSet>
      <dgm:spPr/>
    </dgm:pt>
    <dgm:pt modelId="{99FE389A-B448-4272-82DA-92F07447D17E}" type="pres">
      <dgm:prSet presAssocID="{8809EEA2-5B09-49D7-B896-ADA4D11C13EE}" presName="ChildAccent" presStyleLbl="solidFgAcc1" presStyleIdx="4" presStyleCnt="5"/>
      <dgm:spPr/>
    </dgm:pt>
    <dgm:pt modelId="{B44783F1-76BE-45DD-B13B-5FF290F4E951}" type="pres">
      <dgm:prSet presAssocID="{8809EEA2-5B09-49D7-B896-ADA4D11C13EE}" presName="Child" presStyleLbl="revTx" presStyleIdx="7" presStyleCnt="8">
        <dgm:presLayoutVars>
          <dgm:chMax val="0"/>
          <dgm:chPref val="0"/>
          <dgm:bulletEnabled val="1"/>
        </dgm:presLayoutVars>
      </dgm:prSet>
      <dgm:spPr/>
    </dgm:pt>
  </dgm:ptLst>
  <dgm:cxnLst>
    <dgm:cxn modelId="{81C82FF8-B4D0-433B-9723-2C24A44CF16A}" type="presOf" srcId="{747F5B11-A6F5-4186-942C-DD68C210C3F9}" destId="{76338192-CAAC-4D76-B92B-714A79AD1AAC}" srcOrd="0" destOrd="0" presId="urn:microsoft.com/office/officeart/2008/layout/SquareAccentList"/>
    <dgm:cxn modelId="{ED319F81-E31D-4A7D-ACA5-7B452A7AE195}" type="presOf" srcId="{782D8C58-9013-4334-A660-545568915A5D}" destId="{A0573D14-E200-4DB1-AAD2-BB91BED8F9BB}" srcOrd="0" destOrd="0" presId="urn:microsoft.com/office/officeart/2008/layout/SquareAccentList"/>
    <dgm:cxn modelId="{E9220EE2-AFA7-47ED-ACCB-F55BAEC17987}" srcId="{0474F11E-BC72-4676-99B4-A021E8DB6CEE}" destId="{8809EEA2-5B09-49D7-B896-ADA4D11C13EE}" srcOrd="0" destOrd="0" parTransId="{842D1041-41A8-422B-98C4-4B3DBA699FCF}" sibTransId="{E0DAFE2C-460B-494C-B176-4170F8D452D2}"/>
    <dgm:cxn modelId="{B729A5E9-A169-4065-971A-7B1B7FD6C8C3}" type="presOf" srcId="{0474F11E-BC72-4676-99B4-A021E8DB6CEE}" destId="{EE76ACE8-AFF8-4D21-9EAE-6043E90C7E4C}" srcOrd="0" destOrd="0" presId="urn:microsoft.com/office/officeart/2008/layout/SquareAccentList"/>
    <dgm:cxn modelId="{CED7EC8F-7DFF-40DF-BF33-C06C35B4B29E}" srcId="{BA8929DF-E15A-418C-9495-35DDBFC2151B}" destId="{FCAEC473-1C75-4380-A682-D2FB4DB3178F}" srcOrd="2" destOrd="0" parTransId="{52B0BD2B-3CD9-489F-B00C-60BA5C758661}" sibTransId="{2E297F30-A0F7-4CDE-AE47-B21AE4495DF9}"/>
    <dgm:cxn modelId="{A8673327-A473-45AB-BEC4-C8F767F871C8}" srcId="{67560F3C-0B96-4F2F-8381-2A0D9B979AE2}" destId="{A05C8028-278B-4731-8806-E3020B01EDA6}" srcOrd="0" destOrd="0" parTransId="{9A989E93-79C8-4F2E-BB55-AF1501E2E291}" sibTransId="{995F1D3E-2337-4D67-9129-6A66F5FBB956}"/>
    <dgm:cxn modelId="{E65DFC90-D276-4785-94E3-13E81392916B}" srcId="{BA8929DF-E15A-418C-9495-35DDBFC2151B}" destId="{747F5B11-A6F5-4186-942C-DD68C210C3F9}" srcOrd="1" destOrd="0" parTransId="{E9D93147-0B11-43FC-9448-58764CDE0D2E}" sibTransId="{6FEC40BE-4B04-40EF-A085-8502D6D7AB57}"/>
    <dgm:cxn modelId="{3C09E793-150C-4A28-A5E8-E632D34B98F6}" srcId="{C7EE2A88-A1A3-4543-B522-3FE76AB62629}" destId="{BA8929DF-E15A-418C-9495-35DDBFC2151B}" srcOrd="0" destOrd="0" parTransId="{C9A78FDD-6108-4C5F-8044-D0017746A10C}" sibTransId="{B037D1DB-3C31-4757-8807-83C8DD0BE8E3}"/>
    <dgm:cxn modelId="{50F7ED0A-94AD-47AE-800C-1EA380F252BD}" type="presOf" srcId="{C7EE2A88-A1A3-4543-B522-3FE76AB62629}" destId="{97D1C613-8162-4583-9DA9-017A077F3A87}" srcOrd="0" destOrd="0" presId="urn:microsoft.com/office/officeart/2008/layout/SquareAccentList"/>
    <dgm:cxn modelId="{CCDB7FAD-0908-40C9-9D1B-F5CCA2FACCC4}" type="presOf" srcId="{8809EEA2-5B09-49D7-B896-ADA4D11C13EE}" destId="{B44783F1-76BE-45DD-B13B-5FF290F4E951}" srcOrd="0" destOrd="0" presId="urn:microsoft.com/office/officeart/2008/layout/SquareAccentList"/>
    <dgm:cxn modelId="{AAFE6F8F-C35F-4C8C-B0E7-ADA6E1D710DE}" type="presOf" srcId="{67560F3C-0B96-4F2F-8381-2A0D9B979AE2}" destId="{8CAD301D-3B12-4755-B4FF-FB796DC93C0E}" srcOrd="0" destOrd="0" presId="urn:microsoft.com/office/officeart/2008/layout/SquareAccentList"/>
    <dgm:cxn modelId="{2DA15DD3-D51A-43D5-8817-72BEAACB239C}" srcId="{BA8929DF-E15A-418C-9495-35DDBFC2151B}" destId="{782D8C58-9013-4334-A660-545568915A5D}" srcOrd="0" destOrd="0" parTransId="{56DAF017-C070-41B3-906A-7A364EE07AEF}" sibTransId="{1C79C1FF-6D71-44A7-A32A-FE7A8E399574}"/>
    <dgm:cxn modelId="{A55B7E7E-C0BA-4998-8455-4DABD74FE519}" type="presOf" srcId="{BA8929DF-E15A-418C-9495-35DDBFC2151B}" destId="{5E81F00B-1A32-41CD-87C5-2D51426B5B2F}" srcOrd="0" destOrd="0" presId="urn:microsoft.com/office/officeart/2008/layout/SquareAccentList"/>
    <dgm:cxn modelId="{2A31A000-122B-44EF-B778-133FB7046207}" type="presOf" srcId="{FCAEC473-1C75-4380-A682-D2FB4DB3178F}" destId="{14A16BE7-5F07-43DC-A182-8EACFE6EC8AA}" srcOrd="0" destOrd="0" presId="urn:microsoft.com/office/officeart/2008/layout/SquareAccentList"/>
    <dgm:cxn modelId="{13E6E6AE-4332-4116-94F6-C506C6E4F99A}" srcId="{C7EE2A88-A1A3-4543-B522-3FE76AB62629}" destId="{0474F11E-BC72-4676-99B4-A021E8DB6CEE}" srcOrd="2" destOrd="0" parTransId="{EF55A5DA-70AC-410C-8DBE-EBE7A17DA135}" sibTransId="{BBBC969B-ACFF-4A3A-8530-FDC29D767713}"/>
    <dgm:cxn modelId="{23A5E1D3-B31D-4AE0-A56B-43FD20CCC59E}" srcId="{C7EE2A88-A1A3-4543-B522-3FE76AB62629}" destId="{67560F3C-0B96-4F2F-8381-2A0D9B979AE2}" srcOrd="1" destOrd="0" parTransId="{B02F5F5C-A172-4AA3-9294-2D72565E1FC0}" sibTransId="{2462854F-3DEA-4819-8FD1-1B3927973282}"/>
    <dgm:cxn modelId="{0451165E-2521-4F91-B401-DEAE338348E0}" type="presOf" srcId="{A05C8028-278B-4731-8806-E3020B01EDA6}" destId="{0DC4F469-211C-4C9B-B94D-439DDC52A026}" srcOrd="0" destOrd="0" presId="urn:microsoft.com/office/officeart/2008/layout/SquareAccentList"/>
    <dgm:cxn modelId="{62EF36D2-3FC2-47D8-A85F-600EA9583D55}" type="presParOf" srcId="{97D1C613-8162-4583-9DA9-017A077F3A87}" destId="{52F756B4-7D47-4A83-AD29-B007BBF342C6}" srcOrd="0" destOrd="0" presId="urn:microsoft.com/office/officeart/2008/layout/SquareAccentList"/>
    <dgm:cxn modelId="{947190AF-DDAA-42CA-97FC-C70BEA785C77}" type="presParOf" srcId="{52F756B4-7D47-4A83-AD29-B007BBF342C6}" destId="{40DD6C6A-3F75-43CE-B3F4-46DA9A0CFDF0}" srcOrd="0" destOrd="0" presId="urn:microsoft.com/office/officeart/2008/layout/SquareAccentList"/>
    <dgm:cxn modelId="{44F8F0FA-9165-4BCA-8D4D-99730419CC07}" type="presParOf" srcId="{40DD6C6A-3F75-43CE-B3F4-46DA9A0CFDF0}" destId="{CD86B157-DA1B-4EAC-A384-C562A0C5C0EB}" srcOrd="0" destOrd="0" presId="urn:microsoft.com/office/officeart/2008/layout/SquareAccentList"/>
    <dgm:cxn modelId="{9613AA8B-2341-41BC-9280-722D89342E6A}" type="presParOf" srcId="{40DD6C6A-3F75-43CE-B3F4-46DA9A0CFDF0}" destId="{4EA62F0C-4EEA-47BA-BE1D-58FBA2E0E384}" srcOrd="1" destOrd="0" presId="urn:microsoft.com/office/officeart/2008/layout/SquareAccentList"/>
    <dgm:cxn modelId="{DF01C21B-1346-4CC5-B77B-1F5B047C4EC6}" type="presParOf" srcId="{40DD6C6A-3F75-43CE-B3F4-46DA9A0CFDF0}" destId="{5E81F00B-1A32-41CD-87C5-2D51426B5B2F}" srcOrd="2" destOrd="0" presId="urn:microsoft.com/office/officeart/2008/layout/SquareAccentList"/>
    <dgm:cxn modelId="{20A19FC9-9A57-48EC-AE7F-DC276EBF4F09}" type="presParOf" srcId="{52F756B4-7D47-4A83-AD29-B007BBF342C6}" destId="{B2DBE50C-E891-4463-9B32-7F5E7E792D6C}" srcOrd="1" destOrd="0" presId="urn:microsoft.com/office/officeart/2008/layout/SquareAccentList"/>
    <dgm:cxn modelId="{81A3933C-C022-4871-AF94-A4BEA94567A8}" type="presParOf" srcId="{B2DBE50C-E891-4463-9B32-7F5E7E792D6C}" destId="{EE60C7F6-D6A2-4119-BC31-89DDD4E64596}" srcOrd="0" destOrd="0" presId="urn:microsoft.com/office/officeart/2008/layout/SquareAccentList"/>
    <dgm:cxn modelId="{E3D53BB4-01C4-4EBE-A780-4CC617FAE503}" type="presParOf" srcId="{EE60C7F6-D6A2-4119-BC31-89DDD4E64596}" destId="{8538B115-AB2C-456A-AFF5-D159E017A595}" srcOrd="0" destOrd="0" presId="urn:microsoft.com/office/officeart/2008/layout/SquareAccentList"/>
    <dgm:cxn modelId="{719C7A0B-5086-4515-86EF-08D028221820}" type="presParOf" srcId="{EE60C7F6-D6A2-4119-BC31-89DDD4E64596}" destId="{A0573D14-E200-4DB1-AAD2-BB91BED8F9BB}" srcOrd="1" destOrd="0" presId="urn:microsoft.com/office/officeart/2008/layout/SquareAccentList"/>
    <dgm:cxn modelId="{8F52F5C6-CEC8-4BA8-84A2-1F68D830421F}" type="presParOf" srcId="{B2DBE50C-E891-4463-9B32-7F5E7E792D6C}" destId="{3922FA4C-9C86-4F72-950F-102D7B23A11D}" srcOrd="1" destOrd="0" presId="urn:microsoft.com/office/officeart/2008/layout/SquareAccentList"/>
    <dgm:cxn modelId="{A6E4D381-B674-4A3E-9AB4-C3E4047DAE6F}" type="presParOf" srcId="{3922FA4C-9C86-4F72-950F-102D7B23A11D}" destId="{B7F496D5-2BCB-4E6E-B07D-A814A2DA3213}" srcOrd="0" destOrd="0" presId="urn:microsoft.com/office/officeart/2008/layout/SquareAccentList"/>
    <dgm:cxn modelId="{79CEC687-F269-462B-B31B-325E08C62860}" type="presParOf" srcId="{3922FA4C-9C86-4F72-950F-102D7B23A11D}" destId="{76338192-CAAC-4D76-B92B-714A79AD1AAC}" srcOrd="1" destOrd="0" presId="urn:microsoft.com/office/officeart/2008/layout/SquareAccentList"/>
    <dgm:cxn modelId="{6AA7EFE4-C68B-4F3D-8FCA-AE2DC0B1B955}" type="presParOf" srcId="{B2DBE50C-E891-4463-9B32-7F5E7E792D6C}" destId="{39385BD2-4C60-400B-BBAB-DD5EA074E2DD}" srcOrd="2" destOrd="0" presId="urn:microsoft.com/office/officeart/2008/layout/SquareAccentList"/>
    <dgm:cxn modelId="{862CE74A-3664-4E92-A882-A24C48E628E5}" type="presParOf" srcId="{39385BD2-4C60-400B-BBAB-DD5EA074E2DD}" destId="{E751F8AC-7BCD-48B6-811A-531B7CC97AAB}" srcOrd="0" destOrd="0" presId="urn:microsoft.com/office/officeart/2008/layout/SquareAccentList"/>
    <dgm:cxn modelId="{D9F26300-5EBF-4F21-9305-7ED63739C4C6}" type="presParOf" srcId="{39385BD2-4C60-400B-BBAB-DD5EA074E2DD}" destId="{14A16BE7-5F07-43DC-A182-8EACFE6EC8AA}" srcOrd="1" destOrd="0" presId="urn:microsoft.com/office/officeart/2008/layout/SquareAccentList"/>
    <dgm:cxn modelId="{C8B5DDA7-1547-4CE9-971D-ED7BB7967675}" type="presParOf" srcId="{97D1C613-8162-4583-9DA9-017A077F3A87}" destId="{CFA64BE8-2B89-4D99-B79B-777721B80DE3}" srcOrd="1" destOrd="0" presId="urn:microsoft.com/office/officeart/2008/layout/SquareAccentList"/>
    <dgm:cxn modelId="{5C034983-A1A7-4ACA-BC31-7FAD8EAD6326}" type="presParOf" srcId="{CFA64BE8-2B89-4D99-B79B-777721B80DE3}" destId="{3A7AB2D2-C72D-4156-8762-AE42C6DDF69B}" srcOrd="0" destOrd="0" presId="urn:microsoft.com/office/officeart/2008/layout/SquareAccentList"/>
    <dgm:cxn modelId="{AC125A34-733D-4842-BAE7-F5DAB12CC631}" type="presParOf" srcId="{3A7AB2D2-C72D-4156-8762-AE42C6DDF69B}" destId="{8682C3A0-3AC8-423B-BC2C-610FCDA0398C}" srcOrd="0" destOrd="0" presId="urn:microsoft.com/office/officeart/2008/layout/SquareAccentList"/>
    <dgm:cxn modelId="{528DDB1E-15E2-4821-862B-0EDDEFA06582}" type="presParOf" srcId="{3A7AB2D2-C72D-4156-8762-AE42C6DDF69B}" destId="{D40CB20B-1CD4-4E84-9F0C-FB366F8F9D56}" srcOrd="1" destOrd="0" presId="urn:microsoft.com/office/officeart/2008/layout/SquareAccentList"/>
    <dgm:cxn modelId="{CD40F0B8-E3E4-4584-8AEF-B44D0EAE7B2B}" type="presParOf" srcId="{3A7AB2D2-C72D-4156-8762-AE42C6DDF69B}" destId="{8CAD301D-3B12-4755-B4FF-FB796DC93C0E}" srcOrd="2" destOrd="0" presId="urn:microsoft.com/office/officeart/2008/layout/SquareAccentList"/>
    <dgm:cxn modelId="{3A4B1E5F-8902-4F42-9A6A-A1949D37D988}" type="presParOf" srcId="{CFA64BE8-2B89-4D99-B79B-777721B80DE3}" destId="{EC05CC50-8B3C-447D-BD05-B3C87AC06EAF}" srcOrd="1" destOrd="0" presId="urn:microsoft.com/office/officeart/2008/layout/SquareAccentList"/>
    <dgm:cxn modelId="{9E721015-E1BA-4081-A919-53E93D138F14}" type="presParOf" srcId="{EC05CC50-8B3C-447D-BD05-B3C87AC06EAF}" destId="{02B1F700-1DE1-4803-B989-F3789AD0A2B6}" srcOrd="0" destOrd="0" presId="urn:microsoft.com/office/officeart/2008/layout/SquareAccentList"/>
    <dgm:cxn modelId="{A6B9B2D8-6672-4E17-AD98-490B838E12E3}" type="presParOf" srcId="{02B1F700-1DE1-4803-B989-F3789AD0A2B6}" destId="{E187844E-366A-4C75-ADB5-E82F5300F971}" srcOrd="0" destOrd="0" presId="urn:microsoft.com/office/officeart/2008/layout/SquareAccentList"/>
    <dgm:cxn modelId="{D61264D7-3710-42EE-8F8C-440D89ABA951}" type="presParOf" srcId="{02B1F700-1DE1-4803-B989-F3789AD0A2B6}" destId="{0DC4F469-211C-4C9B-B94D-439DDC52A026}" srcOrd="1" destOrd="0" presId="urn:microsoft.com/office/officeart/2008/layout/SquareAccentList"/>
    <dgm:cxn modelId="{2A6C4DDD-1B90-42DA-8B76-7F572D0DA0C9}" type="presParOf" srcId="{97D1C613-8162-4583-9DA9-017A077F3A87}" destId="{75BB1261-2506-4F5E-AC4C-6361ABAFC0B3}" srcOrd="2" destOrd="0" presId="urn:microsoft.com/office/officeart/2008/layout/SquareAccentList"/>
    <dgm:cxn modelId="{5E59BB00-3628-4573-BADF-B124509CDD3F}" type="presParOf" srcId="{75BB1261-2506-4F5E-AC4C-6361ABAFC0B3}" destId="{D26BC860-03A6-4E0C-8F24-81929F33CCC6}" srcOrd="0" destOrd="0" presId="urn:microsoft.com/office/officeart/2008/layout/SquareAccentList"/>
    <dgm:cxn modelId="{38DAA3D0-2CC4-45DC-9CFF-02C424155DA5}" type="presParOf" srcId="{D26BC860-03A6-4E0C-8F24-81929F33CCC6}" destId="{F780E6DB-AB6F-4E6D-915D-906DA15DF7F1}" srcOrd="0" destOrd="0" presId="urn:microsoft.com/office/officeart/2008/layout/SquareAccentList"/>
    <dgm:cxn modelId="{0EA79102-1EA6-4966-BE7B-4583EEA1F9AD}" type="presParOf" srcId="{D26BC860-03A6-4E0C-8F24-81929F33CCC6}" destId="{D52ED4DA-68CC-4E60-A45D-E6787A6601C9}" srcOrd="1" destOrd="0" presId="urn:microsoft.com/office/officeart/2008/layout/SquareAccentList"/>
    <dgm:cxn modelId="{CA37EC40-B735-4D27-B2FE-170ADD8067BE}" type="presParOf" srcId="{D26BC860-03A6-4E0C-8F24-81929F33CCC6}" destId="{EE76ACE8-AFF8-4D21-9EAE-6043E90C7E4C}" srcOrd="2" destOrd="0" presId="urn:microsoft.com/office/officeart/2008/layout/SquareAccentList"/>
    <dgm:cxn modelId="{A1B21A51-C241-4C19-93BB-963EA45F33D6}" type="presParOf" srcId="{75BB1261-2506-4F5E-AC4C-6361ABAFC0B3}" destId="{4681C58D-105F-46B7-9C87-334770C1F73C}" srcOrd="1" destOrd="0" presId="urn:microsoft.com/office/officeart/2008/layout/SquareAccentList"/>
    <dgm:cxn modelId="{6E235EFB-4DA1-49E1-B54D-B9915158FACC}" type="presParOf" srcId="{4681C58D-105F-46B7-9C87-334770C1F73C}" destId="{4DBC809F-2E51-405A-8DCF-67FA150620EE}" srcOrd="0" destOrd="0" presId="urn:microsoft.com/office/officeart/2008/layout/SquareAccentList"/>
    <dgm:cxn modelId="{A936C214-AF73-47C2-A2B3-3F11A3966E17}" type="presParOf" srcId="{4DBC809F-2E51-405A-8DCF-67FA150620EE}" destId="{99FE389A-B448-4272-82DA-92F07447D17E}" srcOrd="0" destOrd="0" presId="urn:microsoft.com/office/officeart/2008/layout/SquareAccentList"/>
    <dgm:cxn modelId="{B14B9D16-B0FC-4BB4-A9E8-42471D239C54}" type="presParOf" srcId="{4DBC809F-2E51-405A-8DCF-67FA150620EE}" destId="{B44783F1-76BE-45DD-B13B-5FF290F4E951}"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73E92-987D-4535-8572-B96A14A913C4}">
      <dsp:nvSpPr>
        <dsp:cNvPr id="0" name=""/>
        <dsp:cNvSpPr/>
      </dsp:nvSpPr>
      <dsp:spPr>
        <a:xfrm>
          <a:off x="0" y="360534"/>
          <a:ext cx="1239440" cy="743664"/>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过需求</a:t>
          </a:r>
          <a:endParaRPr lang="zh-CN" altLang="en-US" sz="2000" kern="1200" dirty="0"/>
        </a:p>
      </dsp:txBody>
      <dsp:txXfrm>
        <a:off x="21781" y="382315"/>
        <a:ext cx="1195878" cy="700102"/>
      </dsp:txXfrm>
    </dsp:sp>
    <dsp:sp modelId="{B5FB8FD1-EBEF-4466-B675-D8F010839164}">
      <dsp:nvSpPr>
        <dsp:cNvPr id="0" name=""/>
        <dsp:cNvSpPr/>
      </dsp:nvSpPr>
      <dsp:spPr>
        <a:xfrm>
          <a:off x="1363384" y="578675"/>
          <a:ext cx="262761" cy="30738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1363384" y="640151"/>
        <a:ext cx="183933" cy="184429"/>
      </dsp:txXfrm>
    </dsp:sp>
    <dsp:sp modelId="{01F7327D-6B6A-468A-9308-F978EFD937A4}">
      <dsp:nvSpPr>
        <dsp:cNvPr id="0" name=""/>
        <dsp:cNvSpPr/>
      </dsp:nvSpPr>
      <dsp:spPr>
        <a:xfrm>
          <a:off x="1735217" y="360534"/>
          <a:ext cx="1239440" cy="743664"/>
        </a:xfrm>
        <a:prstGeom prst="roundRect">
          <a:avLst>
            <a:gd name="adj" fmla="val 10000"/>
          </a:avLst>
        </a:prstGeom>
        <a:solidFill>
          <a:schemeClr val="accent2">
            <a:hueOff val="-622030"/>
            <a:satOff val="-3291"/>
            <a:lumOff val="-125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分任务</a:t>
          </a:r>
          <a:endParaRPr lang="zh-CN" altLang="en-US" sz="2000" kern="1200" dirty="0"/>
        </a:p>
      </dsp:txBody>
      <dsp:txXfrm>
        <a:off x="1756998" y="382315"/>
        <a:ext cx="1195878" cy="700102"/>
      </dsp:txXfrm>
    </dsp:sp>
    <dsp:sp modelId="{71AA9F5D-F0F3-4A15-9F17-254807E04E51}">
      <dsp:nvSpPr>
        <dsp:cNvPr id="0" name=""/>
        <dsp:cNvSpPr/>
      </dsp:nvSpPr>
      <dsp:spPr>
        <a:xfrm>
          <a:off x="3098601" y="578675"/>
          <a:ext cx="262761" cy="307381"/>
        </a:xfrm>
        <a:prstGeom prst="rightArrow">
          <a:avLst>
            <a:gd name="adj1" fmla="val 60000"/>
            <a:gd name="adj2" fmla="val 50000"/>
          </a:avLst>
        </a:prstGeom>
        <a:solidFill>
          <a:schemeClr val="accent2">
            <a:hueOff val="-777537"/>
            <a:satOff val="-4113"/>
            <a:lumOff val="-156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3098601" y="640151"/>
        <a:ext cx="183933" cy="184429"/>
      </dsp:txXfrm>
    </dsp:sp>
    <dsp:sp modelId="{768F2E01-3C41-4349-92C3-584AA27538D8}">
      <dsp:nvSpPr>
        <dsp:cNvPr id="0" name=""/>
        <dsp:cNvSpPr/>
      </dsp:nvSpPr>
      <dsp:spPr>
        <a:xfrm>
          <a:off x="3470434" y="360534"/>
          <a:ext cx="1239440" cy="743664"/>
        </a:xfrm>
        <a:prstGeom prst="roundRect">
          <a:avLst>
            <a:gd name="adj" fmla="val 10000"/>
          </a:avLst>
        </a:prstGeom>
        <a:solidFill>
          <a:schemeClr val="accent2">
            <a:hueOff val="-1244059"/>
            <a:satOff val="-6581"/>
            <a:lumOff val="-251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分头开发</a:t>
          </a:r>
          <a:endParaRPr lang="zh-CN" altLang="en-US" sz="2000" kern="1200" dirty="0"/>
        </a:p>
      </dsp:txBody>
      <dsp:txXfrm>
        <a:off x="3492215" y="382315"/>
        <a:ext cx="1195878" cy="700102"/>
      </dsp:txXfrm>
    </dsp:sp>
    <dsp:sp modelId="{2E727F84-6FB2-4211-9B3A-2F1442D815F2}">
      <dsp:nvSpPr>
        <dsp:cNvPr id="0" name=""/>
        <dsp:cNvSpPr/>
      </dsp:nvSpPr>
      <dsp:spPr>
        <a:xfrm>
          <a:off x="4833818" y="578675"/>
          <a:ext cx="262761" cy="307381"/>
        </a:xfrm>
        <a:prstGeom prst="rightArrow">
          <a:avLst>
            <a:gd name="adj1" fmla="val 60000"/>
            <a:gd name="adj2" fmla="val 50000"/>
          </a:avLst>
        </a:prstGeom>
        <a:solidFill>
          <a:schemeClr val="accent2">
            <a:hueOff val="-1555074"/>
            <a:satOff val="-8227"/>
            <a:lumOff val="-313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4833818" y="640151"/>
        <a:ext cx="183933" cy="184429"/>
      </dsp:txXfrm>
    </dsp:sp>
    <dsp:sp modelId="{C23C9AAE-233C-47B5-B9A1-D7E62F8DDB13}">
      <dsp:nvSpPr>
        <dsp:cNvPr id="0" name=""/>
        <dsp:cNvSpPr/>
      </dsp:nvSpPr>
      <dsp:spPr>
        <a:xfrm>
          <a:off x="5205651" y="360534"/>
          <a:ext cx="1239440" cy="743664"/>
        </a:xfrm>
        <a:prstGeom prst="roundRect">
          <a:avLst>
            <a:gd name="adj" fmla="val 10000"/>
          </a:avLst>
        </a:prstGeom>
        <a:solidFill>
          <a:schemeClr val="accent2">
            <a:hueOff val="-1866089"/>
            <a:satOff val="-9872"/>
            <a:lumOff val="-376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联调</a:t>
          </a:r>
          <a:endParaRPr lang="zh-CN" altLang="en-US" sz="2000" kern="1200" dirty="0"/>
        </a:p>
      </dsp:txBody>
      <dsp:txXfrm>
        <a:off x="5227432" y="382315"/>
        <a:ext cx="1195878" cy="700102"/>
      </dsp:txXfrm>
    </dsp:sp>
    <dsp:sp modelId="{87696846-BAE9-4111-B9E9-267F6717AAD3}">
      <dsp:nvSpPr>
        <dsp:cNvPr id="0" name=""/>
        <dsp:cNvSpPr/>
      </dsp:nvSpPr>
      <dsp:spPr>
        <a:xfrm>
          <a:off x="6569035" y="578675"/>
          <a:ext cx="262761" cy="307381"/>
        </a:xfrm>
        <a:prstGeom prst="rightArrow">
          <a:avLst>
            <a:gd name="adj1" fmla="val 60000"/>
            <a:gd name="adj2" fmla="val 50000"/>
          </a:avLst>
        </a:prstGeom>
        <a:solidFill>
          <a:schemeClr val="accent2">
            <a:hueOff val="-2332611"/>
            <a:satOff val="-12340"/>
            <a:lumOff val="-470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6569035" y="640151"/>
        <a:ext cx="183933" cy="184429"/>
      </dsp:txXfrm>
    </dsp:sp>
    <dsp:sp modelId="{C44405B0-09B6-44AD-A1B4-5C57097C947A}">
      <dsp:nvSpPr>
        <dsp:cNvPr id="0" name=""/>
        <dsp:cNvSpPr/>
      </dsp:nvSpPr>
      <dsp:spPr>
        <a:xfrm>
          <a:off x="6940868" y="360534"/>
          <a:ext cx="1239440" cy="743664"/>
        </a:xfrm>
        <a:prstGeom prst="roundRect">
          <a:avLst>
            <a:gd name="adj" fmla="val 10000"/>
          </a:avLst>
        </a:prstGeom>
        <a:solidFill>
          <a:schemeClr val="accent2">
            <a:hueOff val="-2488118"/>
            <a:satOff val="-13162"/>
            <a:lumOff val="-501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测试</a:t>
          </a:r>
          <a:endParaRPr lang="zh-CN" altLang="en-US" sz="2000" kern="1200" dirty="0"/>
        </a:p>
      </dsp:txBody>
      <dsp:txXfrm>
        <a:off x="6962649" y="382315"/>
        <a:ext cx="1195878" cy="700102"/>
      </dsp:txXfrm>
    </dsp:sp>
    <dsp:sp modelId="{8CD71D69-9AC3-4C40-AC38-FF6D1564A2B3}">
      <dsp:nvSpPr>
        <dsp:cNvPr id="0" name=""/>
        <dsp:cNvSpPr/>
      </dsp:nvSpPr>
      <dsp:spPr>
        <a:xfrm>
          <a:off x="8304253" y="578675"/>
          <a:ext cx="262761" cy="307381"/>
        </a:xfrm>
        <a:prstGeom prst="rightArrow">
          <a:avLst>
            <a:gd name="adj1" fmla="val 60000"/>
            <a:gd name="adj2" fmla="val 50000"/>
          </a:avLst>
        </a:prstGeom>
        <a:solidFill>
          <a:schemeClr val="accent2">
            <a:hueOff val="-3110148"/>
            <a:satOff val="-16453"/>
            <a:lumOff val="-627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8304253" y="640151"/>
        <a:ext cx="183933" cy="184429"/>
      </dsp:txXfrm>
    </dsp:sp>
    <dsp:sp modelId="{A11B047B-A3AC-4329-8AE6-5D25AB6FEA66}">
      <dsp:nvSpPr>
        <dsp:cNvPr id="0" name=""/>
        <dsp:cNvSpPr/>
      </dsp:nvSpPr>
      <dsp:spPr>
        <a:xfrm>
          <a:off x="8676085" y="360534"/>
          <a:ext cx="1239440" cy="743664"/>
        </a:xfrm>
        <a:prstGeom prst="roundRect">
          <a:avLst>
            <a:gd name="adj" fmla="val 10000"/>
          </a:avLst>
        </a:prstGeom>
        <a:solidFill>
          <a:schemeClr val="accent2">
            <a:hueOff val="-3110148"/>
            <a:satOff val="-16453"/>
            <a:lumOff val="-627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上线</a:t>
          </a:r>
          <a:endParaRPr lang="zh-CN" altLang="en-US" sz="2000" kern="1200" dirty="0"/>
        </a:p>
      </dsp:txBody>
      <dsp:txXfrm>
        <a:off x="8697866" y="382315"/>
        <a:ext cx="1195878" cy="7001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8F05C4-06C3-437C-9E72-168CA09D3156}">
      <dsp:nvSpPr>
        <dsp:cNvPr id="0" name=""/>
        <dsp:cNvSpPr/>
      </dsp:nvSpPr>
      <dsp:spPr>
        <a:xfrm>
          <a:off x="1385915" y="912"/>
          <a:ext cx="1050869" cy="1050869"/>
        </a:xfrm>
        <a:prstGeom prst="ellipse">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zh-CN" altLang="en-US" sz="2600" kern="1200" dirty="0" smtClean="0"/>
            <a:t>需求</a:t>
          </a:r>
          <a:endParaRPr lang="zh-CN" altLang="en-US" sz="2600" kern="1200" dirty="0"/>
        </a:p>
      </dsp:txBody>
      <dsp:txXfrm>
        <a:off x="1539811" y="154808"/>
        <a:ext cx="743077" cy="743077"/>
      </dsp:txXfrm>
    </dsp:sp>
    <dsp:sp modelId="{FEC9F89A-45D9-4DB6-83C7-EB79B8134336}">
      <dsp:nvSpPr>
        <dsp:cNvPr id="0" name=""/>
        <dsp:cNvSpPr/>
      </dsp:nvSpPr>
      <dsp:spPr>
        <a:xfrm rot="2160000">
          <a:off x="2403829" y="808692"/>
          <a:ext cx="280428" cy="354668"/>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a:off x="2411863" y="854901"/>
        <a:ext cx="196300" cy="212800"/>
      </dsp:txXfrm>
    </dsp:sp>
    <dsp:sp modelId="{1226A86A-7E05-46AD-AC81-6154B0694413}">
      <dsp:nvSpPr>
        <dsp:cNvPr id="0" name=""/>
        <dsp:cNvSpPr/>
      </dsp:nvSpPr>
      <dsp:spPr>
        <a:xfrm>
          <a:off x="2664145" y="929601"/>
          <a:ext cx="1050869" cy="1050869"/>
        </a:xfrm>
        <a:prstGeom prst="ellipse">
          <a:avLst/>
        </a:prstGeom>
        <a:solidFill>
          <a:schemeClr val="accent2">
            <a:hueOff val="-777537"/>
            <a:satOff val="-4113"/>
            <a:lumOff val="-156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zh-CN" altLang="en-US" sz="2600" kern="1200" dirty="0" smtClean="0"/>
            <a:t>分派</a:t>
          </a:r>
          <a:endParaRPr lang="zh-CN" altLang="en-US" sz="2600" kern="1200" dirty="0"/>
        </a:p>
      </dsp:txBody>
      <dsp:txXfrm>
        <a:off x="2818041" y="1083497"/>
        <a:ext cx="743077" cy="743077"/>
      </dsp:txXfrm>
    </dsp:sp>
    <dsp:sp modelId="{2D07CCA9-96A7-4BA2-9214-A5DD02BE7BE7}">
      <dsp:nvSpPr>
        <dsp:cNvPr id="0" name=""/>
        <dsp:cNvSpPr/>
      </dsp:nvSpPr>
      <dsp:spPr>
        <a:xfrm rot="6480000">
          <a:off x="2807698" y="2021478"/>
          <a:ext cx="280428" cy="354668"/>
        </a:xfrm>
        <a:prstGeom prst="rightArrow">
          <a:avLst>
            <a:gd name="adj1" fmla="val 60000"/>
            <a:gd name="adj2" fmla="val 50000"/>
          </a:avLst>
        </a:prstGeom>
        <a:solidFill>
          <a:schemeClr val="accent2">
            <a:hueOff val="-777537"/>
            <a:satOff val="-4113"/>
            <a:lumOff val="-156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rot="10800000">
        <a:off x="2862760" y="2052407"/>
        <a:ext cx="196300" cy="212800"/>
      </dsp:txXfrm>
    </dsp:sp>
    <dsp:sp modelId="{3121F70C-2429-45B3-AF24-CA6FB9F0D09B}">
      <dsp:nvSpPr>
        <dsp:cNvPr id="0" name=""/>
        <dsp:cNvSpPr/>
      </dsp:nvSpPr>
      <dsp:spPr>
        <a:xfrm>
          <a:off x="2175904" y="2432250"/>
          <a:ext cx="1050869" cy="1050869"/>
        </a:xfrm>
        <a:prstGeom prst="ellipse">
          <a:avLst/>
        </a:prstGeom>
        <a:solidFill>
          <a:schemeClr val="accent2">
            <a:hueOff val="-1555074"/>
            <a:satOff val="-8227"/>
            <a:lumOff val="-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zh-CN" altLang="en-US" sz="2600" kern="1200" dirty="0" smtClean="0"/>
            <a:t>开发</a:t>
          </a:r>
          <a:endParaRPr lang="zh-CN" altLang="en-US" sz="2600" kern="1200" dirty="0"/>
        </a:p>
      </dsp:txBody>
      <dsp:txXfrm>
        <a:off x="2329800" y="2586146"/>
        <a:ext cx="743077" cy="743077"/>
      </dsp:txXfrm>
    </dsp:sp>
    <dsp:sp modelId="{43C215DA-D39E-4046-96F3-A75ACCBF1A0A}">
      <dsp:nvSpPr>
        <dsp:cNvPr id="0" name=""/>
        <dsp:cNvSpPr/>
      </dsp:nvSpPr>
      <dsp:spPr>
        <a:xfrm rot="10800000">
          <a:off x="1779072" y="2780351"/>
          <a:ext cx="280428" cy="354668"/>
        </a:xfrm>
        <a:prstGeom prst="rightArrow">
          <a:avLst>
            <a:gd name="adj1" fmla="val 60000"/>
            <a:gd name="adj2" fmla="val 50000"/>
          </a:avLst>
        </a:prstGeom>
        <a:solidFill>
          <a:schemeClr val="accent2">
            <a:hueOff val="-1555074"/>
            <a:satOff val="-8227"/>
            <a:lumOff val="-313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rot="10800000">
        <a:off x="1863200" y="2851285"/>
        <a:ext cx="196300" cy="212800"/>
      </dsp:txXfrm>
    </dsp:sp>
    <dsp:sp modelId="{7E67CEDE-B62E-4B37-A704-B81B5BE10E53}">
      <dsp:nvSpPr>
        <dsp:cNvPr id="0" name=""/>
        <dsp:cNvSpPr/>
      </dsp:nvSpPr>
      <dsp:spPr>
        <a:xfrm>
          <a:off x="595925" y="2432250"/>
          <a:ext cx="1050869" cy="1050869"/>
        </a:xfrm>
        <a:prstGeom prst="ellipse">
          <a:avLst/>
        </a:prstGeom>
        <a:solidFill>
          <a:schemeClr val="accent2">
            <a:hueOff val="-2332611"/>
            <a:satOff val="-12340"/>
            <a:lumOff val="-470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zh-CN" altLang="en-US" sz="2600" kern="1200" dirty="0" smtClean="0"/>
            <a:t>构建</a:t>
          </a:r>
          <a:endParaRPr lang="zh-CN" altLang="en-US" sz="2600" kern="1200" dirty="0"/>
        </a:p>
      </dsp:txBody>
      <dsp:txXfrm>
        <a:off x="749821" y="2586146"/>
        <a:ext cx="743077" cy="743077"/>
      </dsp:txXfrm>
    </dsp:sp>
    <dsp:sp modelId="{4FDC6501-096A-4474-8B8E-5E22438640D4}">
      <dsp:nvSpPr>
        <dsp:cNvPr id="0" name=""/>
        <dsp:cNvSpPr/>
      </dsp:nvSpPr>
      <dsp:spPr>
        <a:xfrm rot="15120000">
          <a:off x="667969" y="2007499"/>
          <a:ext cx="280428" cy="354668"/>
        </a:xfrm>
        <a:prstGeom prst="rightArrow">
          <a:avLst>
            <a:gd name="adj1" fmla="val 60000"/>
            <a:gd name="adj2" fmla="val 50000"/>
          </a:avLst>
        </a:prstGeom>
        <a:solidFill>
          <a:schemeClr val="accent2">
            <a:hueOff val="-2332611"/>
            <a:satOff val="-12340"/>
            <a:lumOff val="-470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rot="10800000">
        <a:off x="723031" y="2118438"/>
        <a:ext cx="196300" cy="212800"/>
      </dsp:txXfrm>
    </dsp:sp>
    <dsp:sp modelId="{55E5C4E6-6802-49FB-9DDB-50D6F123F0F7}">
      <dsp:nvSpPr>
        <dsp:cNvPr id="0" name=""/>
        <dsp:cNvSpPr/>
      </dsp:nvSpPr>
      <dsp:spPr>
        <a:xfrm>
          <a:off x="107685" y="929601"/>
          <a:ext cx="1050869" cy="1050869"/>
        </a:xfrm>
        <a:prstGeom prst="ellipse">
          <a:avLst/>
        </a:prstGeom>
        <a:solidFill>
          <a:schemeClr val="accent2">
            <a:hueOff val="-3110148"/>
            <a:satOff val="-16453"/>
            <a:lumOff val="-627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zh-CN" altLang="en-US" sz="2600" kern="1200" dirty="0" smtClean="0"/>
            <a:t>演示</a:t>
          </a:r>
          <a:endParaRPr lang="zh-CN" altLang="en-US" sz="2600" kern="1200" dirty="0"/>
        </a:p>
      </dsp:txBody>
      <dsp:txXfrm>
        <a:off x="261581" y="1083497"/>
        <a:ext cx="743077" cy="743077"/>
      </dsp:txXfrm>
    </dsp:sp>
    <dsp:sp modelId="{A5BCB375-8248-43A9-8FC3-EBAE3AAD3E4B}">
      <dsp:nvSpPr>
        <dsp:cNvPr id="0" name=""/>
        <dsp:cNvSpPr/>
      </dsp:nvSpPr>
      <dsp:spPr>
        <a:xfrm rot="19440000">
          <a:off x="1125599" y="818022"/>
          <a:ext cx="280428" cy="354668"/>
        </a:xfrm>
        <a:prstGeom prst="rightArrow">
          <a:avLst>
            <a:gd name="adj1" fmla="val 60000"/>
            <a:gd name="adj2" fmla="val 50000"/>
          </a:avLst>
        </a:prstGeom>
        <a:solidFill>
          <a:schemeClr val="accent2">
            <a:hueOff val="-3110148"/>
            <a:satOff val="-16453"/>
            <a:lumOff val="-627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a:off x="1133633" y="913681"/>
        <a:ext cx="196300" cy="2128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21D766-407C-4739-B6BD-3BA9DA31B585}">
      <dsp:nvSpPr>
        <dsp:cNvPr id="0" name=""/>
        <dsp:cNvSpPr/>
      </dsp:nvSpPr>
      <dsp:spPr>
        <a:xfrm>
          <a:off x="540131" y="0"/>
          <a:ext cx="700735" cy="70073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181D4155-1DDF-4A49-B2C3-A06495DC5DE1}">
      <dsp:nvSpPr>
        <dsp:cNvPr id="0" name=""/>
        <dsp:cNvSpPr/>
      </dsp:nvSpPr>
      <dsp:spPr>
        <a:xfrm>
          <a:off x="610205" y="70073"/>
          <a:ext cx="560588" cy="560588"/>
        </a:xfrm>
        <a:prstGeom prst="chord">
          <a:avLst>
            <a:gd name="adj1" fmla="val 1168272"/>
            <a:gd name="adj2" fmla="val 9631728"/>
          </a:avLst>
        </a:prstGeom>
        <a:gradFill rotWithShape="0">
          <a:gsLst>
            <a:gs pos="0">
              <a:schemeClr val="accent2">
                <a:hueOff val="0"/>
                <a:satOff val="0"/>
                <a:lumOff val="0"/>
                <a:alphaOff val="0"/>
                <a:tint val="70000"/>
                <a:lumMod val="110000"/>
              </a:schemeClr>
            </a:gs>
            <a:gs pos="100000">
              <a:schemeClr val="accent2">
                <a:hueOff val="0"/>
                <a:satOff val="0"/>
                <a:lumOff val="0"/>
                <a:alphaOff val="0"/>
                <a:tint val="82000"/>
                <a:alpha val="74000"/>
              </a:schemeClr>
            </a:gs>
          </a:gsLst>
          <a:lin ang="5400000" scaled="0"/>
        </a:gradFill>
        <a:ln w="9525" cap="rnd" cmpd="sng" algn="ctr">
          <a:solidFill>
            <a:schemeClr val="accent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3EF4BB4C-CF40-4FAE-8043-F9A113C2CD0A}">
      <dsp:nvSpPr>
        <dsp:cNvPr id="0" name=""/>
        <dsp:cNvSpPr/>
      </dsp:nvSpPr>
      <dsp:spPr>
        <a:xfrm>
          <a:off x="1386853" y="700735"/>
          <a:ext cx="2073008" cy="2948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1200150">
            <a:lnSpc>
              <a:spcPct val="90000"/>
            </a:lnSpc>
            <a:spcBef>
              <a:spcPct val="0"/>
            </a:spcBef>
            <a:spcAft>
              <a:spcPct val="35000"/>
            </a:spcAft>
          </a:pPr>
          <a:r>
            <a:rPr lang="zh-CN" altLang="en-US" sz="2700" kern="1200" dirty="0" smtClean="0"/>
            <a:t>版本库插件</a:t>
          </a:r>
          <a:endParaRPr lang="zh-CN" altLang="en-US" sz="2700" kern="1200" dirty="0"/>
        </a:p>
        <a:p>
          <a:pPr marL="228600" lvl="1" indent="-228600" algn="l" defTabSz="933450">
            <a:lnSpc>
              <a:spcPct val="90000"/>
            </a:lnSpc>
            <a:spcBef>
              <a:spcPct val="0"/>
            </a:spcBef>
            <a:spcAft>
              <a:spcPct val="15000"/>
            </a:spcAft>
            <a:buChar char="••"/>
          </a:pPr>
          <a:r>
            <a:rPr lang="en-US" altLang="zh-CN" sz="2100" kern="1200" dirty="0" err="1" smtClean="0"/>
            <a:t>Git</a:t>
          </a:r>
          <a:endParaRPr lang="zh-CN" altLang="en-US" sz="2100" kern="1200" dirty="0"/>
        </a:p>
        <a:p>
          <a:pPr marL="228600" lvl="1" indent="-228600" algn="l" defTabSz="933450">
            <a:lnSpc>
              <a:spcPct val="90000"/>
            </a:lnSpc>
            <a:spcBef>
              <a:spcPct val="0"/>
            </a:spcBef>
            <a:spcAft>
              <a:spcPct val="15000"/>
            </a:spcAft>
            <a:buChar char="••"/>
          </a:pPr>
          <a:r>
            <a:rPr lang="en-US" altLang="zh-CN" sz="2100" kern="1200" dirty="0" smtClean="0"/>
            <a:t>SVN</a:t>
          </a:r>
          <a:endParaRPr lang="zh-CN" altLang="en-US" sz="2100" kern="1200" dirty="0"/>
        </a:p>
      </dsp:txBody>
      <dsp:txXfrm>
        <a:off x="1386853" y="700735"/>
        <a:ext cx="2073008" cy="2948926"/>
      </dsp:txXfrm>
    </dsp:sp>
    <dsp:sp modelId="{290720F7-5C8D-4795-83FE-CACA63FEF398}">
      <dsp:nvSpPr>
        <dsp:cNvPr id="0" name=""/>
        <dsp:cNvSpPr/>
      </dsp:nvSpPr>
      <dsp:spPr>
        <a:xfrm>
          <a:off x="1386853" y="0"/>
          <a:ext cx="2073008" cy="7007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0" tIns="88900" rIns="88900" bIns="88900" numCol="1" spcCol="1270" anchor="b" anchorCtr="0">
          <a:noAutofit/>
        </a:bodyPr>
        <a:lstStyle/>
        <a:p>
          <a:pPr lvl="0" algn="l" defTabSz="1555750">
            <a:lnSpc>
              <a:spcPct val="90000"/>
            </a:lnSpc>
            <a:spcBef>
              <a:spcPct val="0"/>
            </a:spcBef>
            <a:spcAft>
              <a:spcPct val="35000"/>
            </a:spcAft>
          </a:pPr>
          <a:r>
            <a:rPr lang="zh-CN" altLang="en-US" sz="3500" kern="1200" dirty="0" smtClean="0"/>
            <a:t>检出代码</a:t>
          </a:r>
          <a:endParaRPr lang="zh-CN" altLang="en-US" sz="3500" kern="1200" dirty="0"/>
        </a:p>
      </dsp:txBody>
      <dsp:txXfrm>
        <a:off x="1386853" y="0"/>
        <a:ext cx="2073008" cy="700735"/>
      </dsp:txXfrm>
    </dsp:sp>
    <dsp:sp modelId="{4A50AA1D-2DA7-43E3-B527-992849A0B3B0}">
      <dsp:nvSpPr>
        <dsp:cNvPr id="0" name=""/>
        <dsp:cNvSpPr/>
      </dsp:nvSpPr>
      <dsp:spPr>
        <a:xfrm>
          <a:off x="3605847" y="0"/>
          <a:ext cx="700735" cy="70073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EB18BEF2-450D-4715-A619-1DE031E80D4B}">
      <dsp:nvSpPr>
        <dsp:cNvPr id="0" name=""/>
        <dsp:cNvSpPr/>
      </dsp:nvSpPr>
      <dsp:spPr>
        <a:xfrm>
          <a:off x="3675921" y="70073"/>
          <a:ext cx="560588" cy="560588"/>
        </a:xfrm>
        <a:prstGeom prst="chord">
          <a:avLst>
            <a:gd name="adj1" fmla="val 20431728"/>
            <a:gd name="adj2" fmla="val 11968272"/>
          </a:avLst>
        </a:prstGeom>
        <a:gradFill rotWithShape="0">
          <a:gsLst>
            <a:gs pos="0">
              <a:schemeClr val="accent2">
                <a:hueOff val="-1555074"/>
                <a:satOff val="-8227"/>
                <a:lumOff val="-3137"/>
                <a:alphaOff val="0"/>
                <a:tint val="70000"/>
                <a:lumMod val="110000"/>
              </a:schemeClr>
            </a:gs>
            <a:gs pos="100000">
              <a:schemeClr val="accent2">
                <a:hueOff val="-1555074"/>
                <a:satOff val="-8227"/>
                <a:lumOff val="-3137"/>
                <a:alphaOff val="0"/>
                <a:tint val="82000"/>
                <a:alpha val="74000"/>
              </a:schemeClr>
            </a:gs>
          </a:gsLst>
          <a:lin ang="5400000" scaled="0"/>
        </a:gradFill>
        <a:ln w="9525" cap="rnd" cmpd="sng" algn="ctr">
          <a:solidFill>
            <a:schemeClr val="accent2">
              <a:hueOff val="-1555074"/>
              <a:satOff val="-8227"/>
              <a:lumOff val="-3137"/>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65E9E6D8-F0C9-481F-964B-E157591E177F}">
      <dsp:nvSpPr>
        <dsp:cNvPr id="0" name=""/>
        <dsp:cNvSpPr/>
      </dsp:nvSpPr>
      <dsp:spPr>
        <a:xfrm>
          <a:off x="4452569" y="700735"/>
          <a:ext cx="2073008" cy="2948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1200150">
            <a:lnSpc>
              <a:spcPct val="90000"/>
            </a:lnSpc>
            <a:spcBef>
              <a:spcPct val="0"/>
            </a:spcBef>
            <a:spcAft>
              <a:spcPct val="35000"/>
            </a:spcAft>
          </a:pPr>
          <a:r>
            <a:rPr lang="zh-CN" altLang="en-US" sz="2700" kern="1200" dirty="0" smtClean="0"/>
            <a:t>构建插件</a:t>
          </a:r>
          <a:endParaRPr lang="zh-CN" altLang="en-US" sz="2700" kern="1200" dirty="0"/>
        </a:p>
        <a:p>
          <a:pPr marL="228600" lvl="1" indent="-228600" algn="l" defTabSz="933450">
            <a:lnSpc>
              <a:spcPct val="90000"/>
            </a:lnSpc>
            <a:spcBef>
              <a:spcPct val="0"/>
            </a:spcBef>
            <a:spcAft>
              <a:spcPct val="15000"/>
            </a:spcAft>
            <a:buChar char="••"/>
          </a:pPr>
          <a:r>
            <a:rPr lang="en-US" altLang="zh-CN" sz="2100" kern="1200" dirty="0" err="1" smtClean="0"/>
            <a:t>Phing</a:t>
          </a:r>
          <a:endParaRPr lang="zh-CN" altLang="en-US" sz="2100" kern="1200" dirty="0"/>
        </a:p>
        <a:p>
          <a:pPr marL="228600" lvl="1" indent="-228600" algn="l" defTabSz="933450">
            <a:lnSpc>
              <a:spcPct val="90000"/>
            </a:lnSpc>
            <a:spcBef>
              <a:spcPct val="0"/>
            </a:spcBef>
            <a:spcAft>
              <a:spcPct val="15000"/>
            </a:spcAft>
            <a:buChar char="••"/>
          </a:pPr>
          <a:r>
            <a:rPr lang="en-US" altLang="zh-CN" sz="2100" kern="1200" dirty="0" smtClean="0"/>
            <a:t>PHPCS</a:t>
          </a:r>
          <a:endParaRPr lang="zh-CN" altLang="en-US" sz="2100" kern="1200" dirty="0"/>
        </a:p>
      </dsp:txBody>
      <dsp:txXfrm>
        <a:off x="4452569" y="700735"/>
        <a:ext cx="2073008" cy="2948926"/>
      </dsp:txXfrm>
    </dsp:sp>
    <dsp:sp modelId="{958EC24F-3D2F-416C-9868-843774FA3604}">
      <dsp:nvSpPr>
        <dsp:cNvPr id="0" name=""/>
        <dsp:cNvSpPr/>
      </dsp:nvSpPr>
      <dsp:spPr>
        <a:xfrm>
          <a:off x="4452569" y="0"/>
          <a:ext cx="2073008" cy="7007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0" tIns="88900" rIns="88900" bIns="88900" numCol="1" spcCol="1270" anchor="b" anchorCtr="0">
          <a:noAutofit/>
        </a:bodyPr>
        <a:lstStyle/>
        <a:p>
          <a:pPr lvl="0" algn="l" defTabSz="1555750">
            <a:lnSpc>
              <a:spcPct val="90000"/>
            </a:lnSpc>
            <a:spcBef>
              <a:spcPct val="0"/>
            </a:spcBef>
            <a:spcAft>
              <a:spcPct val="35000"/>
            </a:spcAft>
          </a:pPr>
          <a:r>
            <a:rPr lang="zh-CN" altLang="en-US" sz="3500" kern="1200" dirty="0" smtClean="0"/>
            <a:t>构建</a:t>
          </a:r>
          <a:endParaRPr lang="zh-CN" altLang="en-US" sz="3500" kern="1200" dirty="0"/>
        </a:p>
      </dsp:txBody>
      <dsp:txXfrm>
        <a:off x="4452569" y="0"/>
        <a:ext cx="2073008" cy="700735"/>
      </dsp:txXfrm>
    </dsp:sp>
    <dsp:sp modelId="{624305A5-91C6-4EE4-95AD-42BB0BADA751}">
      <dsp:nvSpPr>
        <dsp:cNvPr id="0" name=""/>
        <dsp:cNvSpPr/>
      </dsp:nvSpPr>
      <dsp:spPr>
        <a:xfrm>
          <a:off x="6671563" y="0"/>
          <a:ext cx="700735" cy="70073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02C40580-DA68-4488-8610-3F0FC983DF05}">
      <dsp:nvSpPr>
        <dsp:cNvPr id="0" name=""/>
        <dsp:cNvSpPr/>
      </dsp:nvSpPr>
      <dsp:spPr>
        <a:xfrm>
          <a:off x="6741637" y="70073"/>
          <a:ext cx="560588" cy="560588"/>
        </a:xfrm>
        <a:prstGeom prst="chord">
          <a:avLst>
            <a:gd name="adj1" fmla="val 16200000"/>
            <a:gd name="adj2" fmla="val 16200000"/>
          </a:avLst>
        </a:prstGeom>
        <a:gradFill rotWithShape="0">
          <a:gsLst>
            <a:gs pos="0">
              <a:schemeClr val="accent2">
                <a:hueOff val="-3110148"/>
                <a:satOff val="-16453"/>
                <a:lumOff val="-6274"/>
                <a:alphaOff val="0"/>
                <a:tint val="70000"/>
                <a:lumMod val="110000"/>
              </a:schemeClr>
            </a:gs>
            <a:gs pos="100000">
              <a:schemeClr val="accent2">
                <a:hueOff val="-3110148"/>
                <a:satOff val="-16453"/>
                <a:lumOff val="-6274"/>
                <a:alphaOff val="0"/>
                <a:tint val="82000"/>
                <a:alpha val="74000"/>
              </a:schemeClr>
            </a:gs>
          </a:gsLst>
          <a:lin ang="5400000" scaled="0"/>
        </a:gradFill>
        <a:ln w="9525" cap="rnd" cmpd="sng" algn="ctr">
          <a:solidFill>
            <a:schemeClr val="accent2">
              <a:hueOff val="-3110148"/>
              <a:satOff val="-16453"/>
              <a:lumOff val="-6274"/>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0BAD94B1-DA31-4BE1-A3AD-855B5C345992}">
      <dsp:nvSpPr>
        <dsp:cNvPr id="0" name=""/>
        <dsp:cNvSpPr/>
      </dsp:nvSpPr>
      <dsp:spPr>
        <a:xfrm>
          <a:off x="7518285" y="700735"/>
          <a:ext cx="2073008" cy="2948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1200150">
            <a:lnSpc>
              <a:spcPct val="90000"/>
            </a:lnSpc>
            <a:spcBef>
              <a:spcPct val="0"/>
            </a:spcBef>
            <a:spcAft>
              <a:spcPct val="35000"/>
            </a:spcAft>
          </a:pPr>
          <a:r>
            <a:rPr lang="zh-CN" altLang="en-US" sz="2700" kern="1200" dirty="0" smtClean="0"/>
            <a:t>统计插件</a:t>
          </a:r>
          <a:endParaRPr lang="zh-CN" altLang="en-US" sz="2700" kern="1200" dirty="0"/>
        </a:p>
        <a:p>
          <a:pPr marL="228600" lvl="1" indent="-228600" algn="l" defTabSz="933450">
            <a:lnSpc>
              <a:spcPct val="90000"/>
            </a:lnSpc>
            <a:spcBef>
              <a:spcPct val="0"/>
            </a:spcBef>
            <a:spcAft>
              <a:spcPct val="15000"/>
            </a:spcAft>
            <a:buChar char="••"/>
          </a:pPr>
          <a:r>
            <a:rPr lang="en-US" altLang="en-US" sz="2100" kern="1200" dirty="0" err="1" smtClean="0"/>
            <a:t>Checkstyle</a:t>
          </a:r>
          <a:endParaRPr lang="zh-CN" altLang="en-US" sz="2100" kern="1200" dirty="0"/>
        </a:p>
        <a:p>
          <a:pPr marL="228600" lvl="1" indent="-228600" algn="l" defTabSz="933450">
            <a:lnSpc>
              <a:spcPct val="90000"/>
            </a:lnSpc>
            <a:spcBef>
              <a:spcPct val="0"/>
            </a:spcBef>
            <a:spcAft>
              <a:spcPct val="15000"/>
            </a:spcAft>
            <a:buChar char="••"/>
          </a:pPr>
          <a:r>
            <a:rPr lang="en-US" altLang="zh-CN" sz="2100" kern="1200" dirty="0" smtClean="0"/>
            <a:t>PMD</a:t>
          </a:r>
          <a:endParaRPr lang="zh-CN" altLang="en-US" sz="2100" kern="1200" dirty="0"/>
        </a:p>
        <a:p>
          <a:pPr marL="228600" lvl="1" indent="-228600" algn="l" defTabSz="933450">
            <a:lnSpc>
              <a:spcPct val="90000"/>
            </a:lnSpc>
            <a:spcBef>
              <a:spcPct val="0"/>
            </a:spcBef>
            <a:spcAft>
              <a:spcPct val="15000"/>
            </a:spcAft>
            <a:buChar char="••"/>
          </a:pPr>
          <a:endParaRPr lang="zh-CN" altLang="en-US" sz="2100" kern="1200" dirty="0"/>
        </a:p>
        <a:p>
          <a:pPr lvl="0" algn="l" defTabSz="1200150">
            <a:lnSpc>
              <a:spcPct val="90000"/>
            </a:lnSpc>
            <a:spcBef>
              <a:spcPct val="0"/>
            </a:spcBef>
            <a:spcAft>
              <a:spcPct val="35000"/>
            </a:spcAft>
          </a:pPr>
          <a:r>
            <a:rPr lang="zh-CN" altLang="en-US" sz="2700" kern="1200" dirty="0" smtClean="0"/>
            <a:t>部署插件</a:t>
          </a:r>
          <a:endParaRPr lang="zh-CN" altLang="en-US" sz="2700" kern="1200" dirty="0"/>
        </a:p>
        <a:p>
          <a:pPr marL="228600" lvl="1" indent="-228600" algn="l" defTabSz="933450">
            <a:lnSpc>
              <a:spcPct val="90000"/>
            </a:lnSpc>
            <a:spcBef>
              <a:spcPct val="0"/>
            </a:spcBef>
            <a:spcAft>
              <a:spcPct val="15000"/>
            </a:spcAft>
            <a:buChar char="••"/>
          </a:pPr>
          <a:r>
            <a:rPr lang="en-US" altLang="zh-CN" sz="2100" kern="1200" dirty="0" err="1" smtClean="0"/>
            <a:t>Anisble</a:t>
          </a:r>
          <a:r>
            <a:rPr lang="en-US" altLang="zh-CN" sz="2100" kern="1200" dirty="0" smtClean="0"/>
            <a:t>[</a:t>
          </a:r>
          <a:r>
            <a:rPr lang="en-US" altLang="zh-CN" sz="2100" kern="1200" dirty="0" err="1" smtClean="0"/>
            <a:t>sh</a:t>
          </a:r>
          <a:r>
            <a:rPr lang="en-US" altLang="zh-CN" sz="2100" kern="1200" dirty="0" smtClean="0"/>
            <a:t>]</a:t>
          </a:r>
          <a:endParaRPr lang="zh-CN" altLang="en-US" sz="2100" kern="1200" dirty="0"/>
        </a:p>
        <a:p>
          <a:pPr marL="228600" lvl="1" indent="-228600" algn="l" defTabSz="933450">
            <a:lnSpc>
              <a:spcPct val="90000"/>
            </a:lnSpc>
            <a:spcBef>
              <a:spcPct val="0"/>
            </a:spcBef>
            <a:spcAft>
              <a:spcPct val="15000"/>
            </a:spcAft>
            <a:buChar char="••"/>
          </a:pPr>
          <a:r>
            <a:rPr lang="en-US" altLang="zh-CN" sz="2100" kern="1200" dirty="0" err="1" smtClean="0"/>
            <a:t>Docker</a:t>
          </a:r>
          <a:endParaRPr lang="zh-CN" altLang="en-US" sz="2100" kern="1200" dirty="0"/>
        </a:p>
      </dsp:txBody>
      <dsp:txXfrm>
        <a:off x="7518285" y="700735"/>
        <a:ext cx="2073008" cy="2948926"/>
      </dsp:txXfrm>
    </dsp:sp>
    <dsp:sp modelId="{7A1646CE-349E-45CA-9DF3-7E32376FAF21}">
      <dsp:nvSpPr>
        <dsp:cNvPr id="0" name=""/>
        <dsp:cNvSpPr/>
      </dsp:nvSpPr>
      <dsp:spPr>
        <a:xfrm>
          <a:off x="7518285" y="0"/>
          <a:ext cx="2073008" cy="7007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0" tIns="88900" rIns="88900" bIns="88900" numCol="1" spcCol="1270" anchor="b" anchorCtr="0">
          <a:noAutofit/>
        </a:bodyPr>
        <a:lstStyle/>
        <a:p>
          <a:pPr lvl="0" algn="l" defTabSz="1555750">
            <a:lnSpc>
              <a:spcPct val="90000"/>
            </a:lnSpc>
            <a:spcBef>
              <a:spcPct val="0"/>
            </a:spcBef>
            <a:spcAft>
              <a:spcPct val="35000"/>
            </a:spcAft>
          </a:pPr>
          <a:r>
            <a:rPr lang="zh-CN" altLang="en-US" sz="3500" kern="1200" dirty="0" smtClean="0"/>
            <a:t>清理</a:t>
          </a:r>
          <a:endParaRPr lang="zh-CN" altLang="en-US" sz="3500" kern="1200" dirty="0"/>
        </a:p>
      </dsp:txBody>
      <dsp:txXfrm>
        <a:off x="7518285" y="0"/>
        <a:ext cx="2073008" cy="7007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86B157-DA1B-4EAC-A384-C562A0C5C0EB}">
      <dsp:nvSpPr>
        <dsp:cNvPr id="0" name=""/>
        <dsp:cNvSpPr/>
      </dsp:nvSpPr>
      <dsp:spPr>
        <a:xfrm>
          <a:off x="2943" y="690312"/>
          <a:ext cx="3266302" cy="384270"/>
        </a:xfrm>
        <a:prstGeom prst="rect">
          <a:avLst/>
        </a:prstGeom>
        <a:gradFill rotWithShape="0">
          <a:gsLst>
            <a:gs pos="0">
              <a:schemeClr val="accent2">
                <a:hueOff val="0"/>
                <a:satOff val="0"/>
                <a:lumOff val="0"/>
                <a:alphaOff val="0"/>
                <a:tint val="70000"/>
                <a:lumMod val="110000"/>
              </a:schemeClr>
            </a:gs>
            <a:gs pos="100000">
              <a:schemeClr val="accent2">
                <a:hueOff val="0"/>
                <a:satOff val="0"/>
                <a:lumOff val="0"/>
                <a:alphaOff val="0"/>
                <a:tint val="82000"/>
                <a:alpha val="74000"/>
              </a:schemeClr>
            </a:gs>
          </a:gsLst>
          <a:lin ang="5400000" scaled="0"/>
        </a:gradFill>
        <a:ln w="9525" cap="rnd" cmpd="sng" algn="ctr">
          <a:solidFill>
            <a:schemeClr val="accent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4EA62F0C-4EEA-47BA-BE1D-58FBA2E0E384}">
      <dsp:nvSpPr>
        <dsp:cNvPr id="0" name=""/>
        <dsp:cNvSpPr/>
      </dsp:nvSpPr>
      <dsp:spPr>
        <a:xfrm>
          <a:off x="2943" y="834628"/>
          <a:ext cx="239954" cy="239954"/>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E81F00B-1A32-41CD-87C5-2D51426B5B2F}">
      <dsp:nvSpPr>
        <dsp:cNvPr id="0" name=""/>
        <dsp:cNvSpPr/>
      </dsp:nvSpPr>
      <dsp:spPr>
        <a:xfrm>
          <a:off x="2943" y="0"/>
          <a:ext cx="3266302" cy="69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95" tIns="49530" rIns="74295" bIns="49530" numCol="1" spcCol="1270" anchor="ctr" anchorCtr="0">
          <a:noAutofit/>
        </a:bodyPr>
        <a:lstStyle/>
        <a:p>
          <a:pPr lvl="0" algn="l" defTabSz="1733550">
            <a:lnSpc>
              <a:spcPct val="90000"/>
            </a:lnSpc>
            <a:spcBef>
              <a:spcPct val="0"/>
            </a:spcBef>
            <a:spcAft>
              <a:spcPct val="35000"/>
            </a:spcAft>
          </a:pPr>
          <a:r>
            <a:rPr lang="zh-CN" altLang="en-US" sz="3900" kern="1200" dirty="0" smtClean="0"/>
            <a:t>开发</a:t>
          </a:r>
          <a:endParaRPr lang="zh-CN" altLang="en-US" sz="3900" kern="1200" dirty="0"/>
        </a:p>
      </dsp:txBody>
      <dsp:txXfrm>
        <a:off x="2943" y="0"/>
        <a:ext cx="3266302" cy="690312"/>
      </dsp:txXfrm>
    </dsp:sp>
    <dsp:sp modelId="{8538B115-AB2C-456A-AFF5-D159E017A595}">
      <dsp:nvSpPr>
        <dsp:cNvPr id="0" name=""/>
        <dsp:cNvSpPr/>
      </dsp:nvSpPr>
      <dsp:spPr>
        <a:xfrm>
          <a:off x="2943" y="1393955"/>
          <a:ext cx="239948" cy="239948"/>
        </a:xfrm>
        <a:prstGeom prst="rect">
          <a:avLst/>
        </a:prstGeom>
        <a:gradFill rotWithShape="0">
          <a:gsLst>
            <a:gs pos="0">
              <a:schemeClr val="lt1">
                <a:hueOff val="0"/>
                <a:satOff val="0"/>
                <a:lumOff val="0"/>
                <a:alphaOff val="0"/>
                <a:tint val="70000"/>
                <a:lumMod val="110000"/>
              </a:schemeClr>
            </a:gs>
            <a:gs pos="100000">
              <a:schemeClr val="lt1">
                <a:hueOff val="0"/>
                <a:satOff val="0"/>
                <a:lumOff val="0"/>
                <a:alphaOff val="0"/>
                <a:tint val="82000"/>
                <a:alpha val="74000"/>
              </a:schemeClr>
            </a:gs>
          </a:gsLst>
          <a:lin ang="5400000" scaled="0"/>
        </a:gradFill>
        <a:ln w="9525"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A0573D14-E200-4DB1-AAD2-BB91BED8F9BB}">
      <dsp:nvSpPr>
        <dsp:cNvPr id="0" name=""/>
        <dsp:cNvSpPr/>
      </dsp:nvSpPr>
      <dsp:spPr>
        <a:xfrm>
          <a:off x="231584" y="1234269"/>
          <a:ext cx="3037661" cy="559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ctr" anchorCtr="0">
          <a:noAutofit/>
        </a:bodyPr>
        <a:lstStyle/>
        <a:p>
          <a:pPr lvl="0" algn="l" defTabSz="844550">
            <a:lnSpc>
              <a:spcPct val="90000"/>
            </a:lnSpc>
            <a:spcBef>
              <a:spcPct val="0"/>
            </a:spcBef>
            <a:spcAft>
              <a:spcPct val="35000"/>
            </a:spcAft>
          </a:pPr>
          <a:r>
            <a:rPr lang="zh-CN" altLang="en-US" sz="1900" kern="1200" dirty="0" smtClean="0"/>
            <a:t>测试机</a:t>
          </a:r>
          <a:endParaRPr lang="zh-CN" altLang="en-US" sz="1900" kern="1200" dirty="0"/>
        </a:p>
      </dsp:txBody>
      <dsp:txXfrm>
        <a:off x="231584" y="1234269"/>
        <a:ext cx="3037661" cy="559320"/>
      </dsp:txXfrm>
    </dsp:sp>
    <dsp:sp modelId="{B7F496D5-2BCB-4E6E-B07D-A814A2DA3213}">
      <dsp:nvSpPr>
        <dsp:cNvPr id="0" name=""/>
        <dsp:cNvSpPr/>
      </dsp:nvSpPr>
      <dsp:spPr>
        <a:xfrm>
          <a:off x="2943" y="1953275"/>
          <a:ext cx="239948" cy="239948"/>
        </a:xfrm>
        <a:prstGeom prst="rect">
          <a:avLst/>
        </a:prstGeom>
        <a:gradFill rotWithShape="0">
          <a:gsLst>
            <a:gs pos="0">
              <a:schemeClr val="lt1">
                <a:hueOff val="0"/>
                <a:satOff val="0"/>
                <a:lumOff val="0"/>
                <a:alphaOff val="0"/>
                <a:tint val="70000"/>
                <a:lumMod val="110000"/>
              </a:schemeClr>
            </a:gs>
            <a:gs pos="100000">
              <a:schemeClr val="lt1">
                <a:hueOff val="0"/>
                <a:satOff val="0"/>
                <a:lumOff val="0"/>
                <a:alphaOff val="0"/>
                <a:tint val="82000"/>
                <a:alpha val="74000"/>
              </a:schemeClr>
            </a:gs>
          </a:gsLst>
          <a:lin ang="5400000" scaled="0"/>
        </a:gradFill>
        <a:ln w="9525" cap="rnd" cmpd="sng" algn="ctr">
          <a:solidFill>
            <a:schemeClr val="accent2">
              <a:hueOff val="-777537"/>
              <a:satOff val="-4113"/>
              <a:lumOff val="-1568"/>
              <a:alphaOff val="0"/>
            </a:schemeClr>
          </a:solidFill>
          <a:prstDash val="solid"/>
        </a:ln>
        <a:effectLst/>
      </dsp:spPr>
      <dsp:style>
        <a:lnRef idx="1">
          <a:scrgbClr r="0" g="0" b="0"/>
        </a:lnRef>
        <a:fillRef idx="2">
          <a:scrgbClr r="0" g="0" b="0"/>
        </a:fillRef>
        <a:effectRef idx="0">
          <a:scrgbClr r="0" g="0" b="0"/>
        </a:effectRef>
        <a:fontRef idx="minor"/>
      </dsp:style>
    </dsp:sp>
    <dsp:sp modelId="{76338192-CAAC-4D76-B92B-714A79AD1AAC}">
      <dsp:nvSpPr>
        <dsp:cNvPr id="0" name=""/>
        <dsp:cNvSpPr/>
      </dsp:nvSpPr>
      <dsp:spPr>
        <a:xfrm>
          <a:off x="231584" y="1793589"/>
          <a:ext cx="3037661" cy="559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ctr" anchorCtr="0">
          <a:noAutofit/>
        </a:bodyPr>
        <a:lstStyle/>
        <a:p>
          <a:pPr lvl="0" algn="l" defTabSz="844550">
            <a:lnSpc>
              <a:spcPct val="90000"/>
            </a:lnSpc>
            <a:spcBef>
              <a:spcPct val="0"/>
            </a:spcBef>
            <a:spcAft>
              <a:spcPct val="35000"/>
            </a:spcAft>
          </a:pPr>
          <a:r>
            <a:rPr lang="en-US" altLang="zh-CN" sz="1900" kern="1200" dirty="0" err="1" smtClean="0"/>
            <a:t>Gitlab</a:t>
          </a:r>
          <a:r>
            <a:rPr lang="zh-CN" altLang="en-US" sz="1900" kern="1200" dirty="0" smtClean="0"/>
            <a:t>触发</a:t>
          </a:r>
          <a:endParaRPr lang="zh-CN" altLang="en-US" sz="1900" kern="1200" dirty="0"/>
        </a:p>
      </dsp:txBody>
      <dsp:txXfrm>
        <a:off x="231584" y="1793589"/>
        <a:ext cx="3037661" cy="559320"/>
      </dsp:txXfrm>
    </dsp:sp>
    <dsp:sp modelId="{E751F8AC-7BCD-48B6-811A-531B7CC97AAB}">
      <dsp:nvSpPr>
        <dsp:cNvPr id="0" name=""/>
        <dsp:cNvSpPr/>
      </dsp:nvSpPr>
      <dsp:spPr>
        <a:xfrm>
          <a:off x="2943" y="2512596"/>
          <a:ext cx="239948" cy="239948"/>
        </a:xfrm>
        <a:prstGeom prst="rect">
          <a:avLst/>
        </a:prstGeom>
        <a:gradFill rotWithShape="0">
          <a:gsLst>
            <a:gs pos="0">
              <a:schemeClr val="lt1">
                <a:hueOff val="0"/>
                <a:satOff val="0"/>
                <a:lumOff val="0"/>
                <a:alphaOff val="0"/>
                <a:tint val="70000"/>
                <a:lumMod val="110000"/>
              </a:schemeClr>
            </a:gs>
            <a:gs pos="100000">
              <a:schemeClr val="lt1">
                <a:hueOff val="0"/>
                <a:satOff val="0"/>
                <a:lumOff val="0"/>
                <a:alphaOff val="0"/>
                <a:tint val="82000"/>
                <a:alpha val="74000"/>
              </a:schemeClr>
            </a:gs>
          </a:gsLst>
          <a:lin ang="5400000" scaled="0"/>
        </a:gradFill>
        <a:ln w="9525" cap="rnd" cmpd="sng" algn="ctr">
          <a:solidFill>
            <a:schemeClr val="accent2">
              <a:hueOff val="-1555074"/>
              <a:satOff val="-8227"/>
              <a:lumOff val="-3137"/>
              <a:alphaOff val="0"/>
            </a:schemeClr>
          </a:solidFill>
          <a:prstDash val="solid"/>
        </a:ln>
        <a:effectLst/>
      </dsp:spPr>
      <dsp:style>
        <a:lnRef idx="1">
          <a:scrgbClr r="0" g="0" b="0"/>
        </a:lnRef>
        <a:fillRef idx="2">
          <a:scrgbClr r="0" g="0" b="0"/>
        </a:fillRef>
        <a:effectRef idx="0">
          <a:scrgbClr r="0" g="0" b="0"/>
        </a:effectRef>
        <a:fontRef idx="minor"/>
      </dsp:style>
    </dsp:sp>
    <dsp:sp modelId="{14A16BE7-5F07-43DC-A182-8EACFE6EC8AA}">
      <dsp:nvSpPr>
        <dsp:cNvPr id="0" name=""/>
        <dsp:cNvSpPr/>
      </dsp:nvSpPr>
      <dsp:spPr>
        <a:xfrm>
          <a:off x="231584" y="2352910"/>
          <a:ext cx="3037661" cy="559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ctr" anchorCtr="0">
          <a:noAutofit/>
        </a:bodyPr>
        <a:lstStyle/>
        <a:p>
          <a:pPr lvl="0" algn="l" defTabSz="844550">
            <a:lnSpc>
              <a:spcPct val="90000"/>
            </a:lnSpc>
            <a:spcBef>
              <a:spcPct val="0"/>
            </a:spcBef>
            <a:spcAft>
              <a:spcPct val="35000"/>
            </a:spcAft>
          </a:pPr>
          <a:r>
            <a:rPr lang="en-US" altLang="zh-CN" sz="1900" kern="1200" dirty="0" err="1" smtClean="0"/>
            <a:t>Docker</a:t>
          </a:r>
          <a:endParaRPr lang="zh-CN" altLang="en-US" sz="1900" kern="1200" dirty="0"/>
        </a:p>
      </dsp:txBody>
      <dsp:txXfrm>
        <a:off x="231584" y="2352910"/>
        <a:ext cx="3037661" cy="559320"/>
      </dsp:txXfrm>
    </dsp:sp>
    <dsp:sp modelId="{8682C3A0-3AC8-423B-BC2C-610FCDA0398C}">
      <dsp:nvSpPr>
        <dsp:cNvPr id="0" name=""/>
        <dsp:cNvSpPr/>
      </dsp:nvSpPr>
      <dsp:spPr>
        <a:xfrm>
          <a:off x="3432561" y="690312"/>
          <a:ext cx="3266302" cy="384270"/>
        </a:xfrm>
        <a:prstGeom prst="rect">
          <a:avLst/>
        </a:prstGeom>
        <a:gradFill rotWithShape="0">
          <a:gsLst>
            <a:gs pos="0">
              <a:schemeClr val="accent2">
                <a:hueOff val="-1555074"/>
                <a:satOff val="-8227"/>
                <a:lumOff val="-3137"/>
                <a:alphaOff val="0"/>
                <a:tint val="70000"/>
                <a:lumMod val="110000"/>
              </a:schemeClr>
            </a:gs>
            <a:gs pos="100000">
              <a:schemeClr val="accent2">
                <a:hueOff val="-1555074"/>
                <a:satOff val="-8227"/>
                <a:lumOff val="-3137"/>
                <a:alphaOff val="0"/>
                <a:tint val="82000"/>
                <a:alpha val="74000"/>
              </a:schemeClr>
            </a:gs>
          </a:gsLst>
          <a:lin ang="5400000" scaled="0"/>
        </a:gradFill>
        <a:ln w="9525" cap="rnd" cmpd="sng" algn="ctr">
          <a:solidFill>
            <a:schemeClr val="accent2">
              <a:hueOff val="-1555074"/>
              <a:satOff val="-8227"/>
              <a:lumOff val="-3137"/>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D40CB20B-1CD4-4E84-9F0C-FB366F8F9D56}">
      <dsp:nvSpPr>
        <dsp:cNvPr id="0" name=""/>
        <dsp:cNvSpPr/>
      </dsp:nvSpPr>
      <dsp:spPr>
        <a:xfrm>
          <a:off x="3432561" y="834628"/>
          <a:ext cx="239954" cy="239954"/>
        </a:xfrm>
        <a:prstGeom prst="rect">
          <a:avLst/>
        </a:prstGeom>
        <a:solidFill>
          <a:schemeClr val="lt1">
            <a:alpha val="90000"/>
            <a:hueOff val="0"/>
            <a:satOff val="0"/>
            <a:lumOff val="0"/>
            <a:alphaOff val="0"/>
          </a:schemeClr>
        </a:solidFill>
        <a:ln w="9525" cap="rnd" cmpd="sng" algn="ctr">
          <a:solidFill>
            <a:schemeClr val="accent2">
              <a:hueOff val="-1555074"/>
              <a:satOff val="-8227"/>
              <a:lumOff val="-3137"/>
              <a:alphaOff val="0"/>
            </a:schemeClr>
          </a:solidFill>
          <a:prstDash val="solid"/>
        </a:ln>
        <a:effectLst/>
      </dsp:spPr>
      <dsp:style>
        <a:lnRef idx="1">
          <a:scrgbClr r="0" g="0" b="0"/>
        </a:lnRef>
        <a:fillRef idx="1">
          <a:scrgbClr r="0" g="0" b="0"/>
        </a:fillRef>
        <a:effectRef idx="0">
          <a:scrgbClr r="0" g="0" b="0"/>
        </a:effectRef>
        <a:fontRef idx="minor"/>
      </dsp:style>
    </dsp:sp>
    <dsp:sp modelId="{8CAD301D-3B12-4755-B4FF-FB796DC93C0E}">
      <dsp:nvSpPr>
        <dsp:cNvPr id="0" name=""/>
        <dsp:cNvSpPr/>
      </dsp:nvSpPr>
      <dsp:spPr>
        <a:xfrm>
          <a:off x="3432561" y="0"/>
          <a:ext cx="3266302" cy="69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95" tIns="49530" rIns="74295" bIns="49530" numCol="1" spcCol="1270" anchor="ctr" anchorCtr="0">
          <a:noAutofit/>
        </a:bodyPr>
        <a:lstStyle/>
        <a:p>
          <a:pPr lvl="0" algn="l" defTabSz="1733550">
            <a:lnSpc>
              <a:spcPct val="90000"/>
            </a:lnSpc>
            <a:spcBef>
              <a:spcPct val="0"/>
            </a:spcBef>
            <a:spcAft>
              <a:spcPct val="35000"/>
            </a:spcAft>
          </a:pPr>
          <a:r>
            <a:rPr lang="zh-CN" altLang="en-US" sz="3900" kern="1200" dirty="0" smtClean="0"/>
            <a:t>分支测试</a:t>
          </a:r>
          <a:endParaRPr lang="zh-CN" altLang="en-US" sz="3900" kern="1200" dirty="0"/>
        </a:p>
      </dsp:txBody>
      <dsp:txXfrm>
        <a:off x="3432561" y="0"/>
        <a:ext cx="3266302" cy="690312"/>
      </dsp:txXfrm>
    </dsp:sp>
    <dsp:sp modelId="{E187844E-366A-4C75-ADB5-E82F5300F971}">
      <dsp:nvSpPr>
        <dsp:cNvPr id="0" name=""/>
        <dsp:cNvSpPr/>
      </dsp:nvSpPr>
      <dsp:spPr>
        <a:xfrm>
          <a:off x="3432561" y="1393955"/>
          <a:ext cx="239948" cy="239948"/>
        </a:xfrm>
        <a:prstGeom prst="rect">
          <a:avLst/>
        </a:prstGeom>
        <a:gradFill rotWithShape="0">
          <a:gsLst>
            <a:gs pos="0">
              <a:schemeClr val="lt1">
                <a:hueOff val="0"/>
                <a:satOff val="0"/>
                <a:lumOff val="0"/>
                <a:alphaOff val="0"/>
                <a:tint val="70000"/>
                <a:lumMod val="110000"/>
              </a:schemeClr>
            </a:gs>
            <a:gs pos="100000">
              <a:schemeClr val="lt1">
                <a:hueOff val="0"/>
                <a:satOff val="0"/>
                <a:lumOff val="0"/>
                <a:alphaOff val="0"/>
                <a:tint val="82000"/>
                <a:alpha val="74000"/>
              </a:schemeClr>
            </a:gs>
          </a:gsLst>
          <a:lin ang="5400000" scaled="0"/>
        </a:gradFill>
        <a:ln w="9525" cap="rnd" cmpd="sng" algn="ctr">
          <a:solidFill>
            <a:schemeClr val="accent2">
              <a:hueOff val="-2332611"/>
              <a:satOff val="-12340"/>
              <a:lumOff val="-4705"/>
              <a:alphaOff val="0"/>
            </a:schemeClr>
          </a:solidFill>
          <a:prstDash val="solid"/>
        </a:ln>
        <a:effectLst/>
      </dsp:spPr>
      <dsp:style>
        <a:lnRef idx="1">
          <a:scrgbClr r="0" g="0" b="0"/>
        </a:lnRef>
        <a:fillRef idx="2">
          <a:scrgbClr r="0" g="0" b="0"/>
        </a:fillRef>
        <a:effectRef idx="0">
          <a:scrgbClr r="0" g="0" b="0"/>
        </a:effectRef>
        <a:fontRef idx="minor"/>
      </dsp:style>
    </dsp:sp>
    <dsp:sp modelId="{0DC4F469-211C-4C9B-B94D-439DDC52A026}">
      <dsp:nvSpPr>
        <dsp:cNvPr id="0" name=""/>
        <dsp:cNvSpPr/>
      </dsp:nvSpPr>
      <dsp:spPr>
        <a:xfrm>
          <a:off x="3661202" y="1234269"/>
          <a:ext cx="3037661" cy="559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ctr" anchorCtr="0">
          <a:noAutofit/>
        </a:bodyPr>
        <a:lstStyle/>
        <a:p>
          <a:pPr lvl="0" algn="l" defTabSz="844550">
            <a:lnSpc>
              <a:spcPct val="90000"/>
            </a:lnSpc>
            <a:spcBef>
              <a:spcPct val="0"/>
            </a:spcBef>
            <a:spcAft>
              <a:spcPct val="35000"/>
            </a:spcAft>
          </a:pPr>
          <a:r>
            <a:rPr lang="en-US" altLang="zh-CN" sz="1900" kern="1200" dirty="0" smtClean="0"/>
            <a:t>Jenkins REST API</a:t>
          </a:r>
          <a:endParaRPr lang="zh-CN" altLang="en-US" sz="1900" kern="1200" dirty="0"/>
        </a:p>
      </dsp:txBody>
      <dsp:txXfrm>
        <a:off x="3661202" y="1234269"/>
        <a:ext cx="3037661" cy="559320"/>
      </dsp:txXfrm>
    </dsp:sp>
    <dsp:sp modelId="{F780E6DB-AB6F-4E6D-915D-906DA15DF7F1}">
      <dsp:nvSpPr>
        <dsp:cNvPr id="0" name=""/>
        <dsp:cNvSpPr/>
      </dsp:nvSpPr>
      <dsp:spPr>
        <a:xfrm>
          <a:off x="6862179" y="690312"/>
          <a:ext cx="3266302" cy="384270"/>
        </a:xfrm>
        <a:prstGeom prst="rect">
          <a:avLst/>
        </a:prstGeom>
        <a:gradFill rotWithShape="0">
          <a:gsLst>
            <a:gs pos="0">
              <a:schemeClr val="accent2">
                <a:hueOff val="-3110148"/>
                <a:satOff val="-16453"/>
                <a:lumOff val="-6274"/>
                <a:alphaOff val="0"/>
                <a:tint val="70000"/>
                <a:lumMod val="110000"/>
              </a:schemeClr>
            </a:gs>
            <a:gs pos="100000">
              <a:schemeClr val="accent2">
                <a:hueOff val="-3110148"/>
                <a:satOff val="-16453"/>
                <a:lumOff val="-6274"/>
                <a:alphaOff val="0"/>
                <a:tint val="82000"/>
                <a:alpha val="74000"/>
              </a:schemeClr>
            </a:gs>
          </a:gsLst>
          <a:lin ang="5400000" scaled="0"/>
        </a:gradFill>
        <a:ln w="9525" cap="rnd" cmpd="sng" algn="ctr">
          <a:solidFill>
            <a:schemeClr val="accent2">
              <a:hueOff val="-3110148"/>
              <a:satOff val="-16453"/>
              <a:lumOff val="-6274"/>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D52ED4DA-68CC-4E60-A45D-E6787A6601C9}">
      <dsp:nvSpPr>
        <dsp:cNvPr id="0" name=""/>
        <dsp:cNvSpPr/>
      </dsp:nvSpPr>
      <dsp:spPr>
        <a:xfrm>
          <a:off x="6862179" y="834628"/>
          <a:ext cx="239954" cy="239954"/>
        </a:xfrm>
        <a:prstGeom prst="rect">
          <a:avLst/>
        </a:prstGeom>
        <a:solidFill>
          <a:schemeClr val="lt1">
            <a:alpha val="90000"/>
            <a:hueOff val="0"/>
            <a:satOff val="0"/>
            <a:lumOff val="0"/>
            <a:alphaOff val="0"/>
          </a:schemeClr>
        </a:solidFill>
        <a:ln w="9525" cap="rnd" cmpd="sng" algn="ctr">
          <a:solidFill>
            <a:schemeClr val="accent2">
              <a:hueOff val="-3110148"/>
              <a:satOff val="-16453"/>
              <a:lumOff val="-6274"/>
              <a:alphaOff val="0"/>
            </a:schemeClr>
          </a:solidFill>
          <a:prstDash val="solid"/>
        </a:ln>
        <a:effectLst/>
      </dsp:spPr>
      <dsp:style>
        <a:lnRef idx="1">
          <a:scrgbClr r="0" g="0" b="0"/>
        </a:lnRef>
        <a:fillRef idx="1">
          <a:scrgbClr r="0" g="0" b="0"/>
        </a:fillRef>
        <a:effectRef idx="0">
          <a:scrgbClr r="0" g="0" b="0"/>
        </a:effectRef>
        <a:fontRef idx="minor"/>
      </dsp:style>
    </dsp:sp>
    <dsp:sp modelId="{EE76ACE8-AFF8-4D21-9EAE-6043E90C7E4C}">
      <dsp:nvSpPr>
        <dsp:cNvPr id="0" name=""/>
        <dsp:cNvSpPr/>
      </dsp:nvSpPr>
      <dsp:spPr>
        <a:xfrm>
          <a:off x="6862179" y="0"/>
          <a:ext cx="3266302" cy="69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95" tIns="49530" rIns="74295" bIns="49530" numCol="1" spcCol="1270" anchor="ctr" anchorCtr="0">
          <a:noAutofit/>
        </a:bodyPr>
        <a:lstStyle/>
        <a:p>
          <a:pPr lvl="0" algn="l" defTabSz="1733550">
            <a:lnSpc>
              <a:spcPct val="90000"/>
            </a:lnSpc>
            <a:spcBef>
              <a:spcPct val="0"/>
            </a:spcBef>
            <a:spcAft>
              <a:spcPct val="35000"/>
            </a:spcAft>
          </a:pPr>
          <a:r>
            <a:rPr lang="zh-CN" altLang="en-US" sz="3900" kern="1200" dirty="0" smtClean="0"/>
            <a:t>主干测试</a:t>
          </a:r>
          <a:endParaRPr lang="zh-CN" altLang="en-US" sz="3900" kern="1200" dirty="0"/>
        </a:p>
      </dsp:txBody>
      <dsp:txXfrm>
        <a:off x="6862179" y="0"/>
        <a:ext cx="3266302" cy="690312"/>
      </dsp:txXfrm>
    </dsp:sp>
    <dsp:sp modelId="{99FE389A-B448-4272-82DA-92F07447D17E}">
      <dsp:nvSpPr>
        <dsp:cNvPr id="0" name=""/>
        <dsp:cNvSpPr/>
      </dsp:nvSpPr>
      <dsp:spPr>
        <a:xfrm>
          <a:off x="6862179" y="1393955"/>
          <a:ext cx="239948" cy="239948"/>
        </a:xfrm>
        <a:prstGeom prst="rect">
          <a:avLst/>
        </a:prstGeom>
        <a:gradFill rotWithShape="0">
          <a:gsLst>
            <a:gs pos="0">
              <a:schemeClr val="lt1">
                <a:hueOff val="0"/>
                <a:satOff val="0"/>
                <a:lumOff val="0"/>
                <a:alphaOff val="0"/>
                <a:tint val="70000"/>
                <a:lumMod val="110000"/>
              </a:schemeClr>
            </a:gs>
            <a:gs pos="100000">
              <a:schemeClr val="lt1">
                <a:hueOff val="0"/>
                <a:satOff val="0"/>
                <a:lumOff val="0"/>
                <a:alphaOff val="0"/>
                <a:tint val="82000"/>
                <a:alpha val="74000"/>
              </a:schemeClr>
            </a:gs>
          </a:gsLst>
          <a:lin ang="5400000" scaled="0"/>
        </a:gradFill>
        <a:ln w="9525" cap="rnd" cmpd="sng" algn="ctr">
          <a:solidFill>
            <a:schemeClr val="accent2">
              <a:hueOff val="-3110148"/>
              <a:satOff val="-16453"/>
              <a:lumOff val="-6274"/>
              <a:alphaOff val="0"/>
            </a:schemeClr>
          </a:solidFill>
          <a:prstDash val="solid"/>
        </a:ln>
        <a:effectLst/>
      </dsp:spPr>
      <dsp:style>
        <a:lnRef idx="1">
          <a:scrgbClr r="0" g="0" b="0"/>
        </a:lnRef>
        <a:fillRef idx="2">
          <a:scrgbClr r="0" g="0" b="0"/>
        </a:fillRef>
        <a:effectRef idx="0">
          <a:scrgbClr r="0" g="0" b="0"/>
        </a:effectRef>
        <a:fontRef idx="minor"/>
      </dsp:style>
    </dsp:sp>
    <dsp:sp modelId="{B44783F1-76BE-45DD-B13B-5FF290F4E951}">
      <dsp:nvSpPr>
        <dsp:cNvPr id="0" name=""/>
        <dsp:cNvSpPr/>
      </dsp:nvSpPr>
      <dsp:spPr>
        <a:xfrm>
          <a:off x="7090820" y="1234269"/>
          <a:ext cx="3037661" cy="559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ctr" anchorCtr="0">
          <a:noAutofit/>
        </a:bodyPr>
        <a:lstStyle/>
        <a:p>
          <a:pPr lvl="0" algn="l" defTabSz="844550">
            <a:lnSpc>
              <a:spcPct val="90000"/>
            </a:lnSpc>
            <a:spcBef>
              <a:spcPct val="0"/>
            </a:spcBef>
            <a:spcAft>
              <a:spcPct val="35000"/>
            </a:spcAft>
          </a:pPr>
          <a:r>
            <a:rPr lang="en-US" altLang="zh-CN" sz="1900" kern="1200" dirty="0" smtClean="0"/>
            <a:t>Jenkins REST API</a:t>
          </a:r>
          <a:endParaRPr lang="zh-CN" altLang="en-US" sz="1900" kern="1200" dirty="0"/>
        </a:p>
      </dsp:txBody>
      <dsp:txXfrm>
        <a:off x="7090820" y="1234269"/>
        <a:ext cx="3037661" cy="55932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2A3262-417E-4FD9-A211-CB83CA50ECE9}" type="datetimeFigureOut">
              <a:rPr lang="zh-CN" altLang="en-US" smtClean="0"/>
              <a:t>2018/5/3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A51B88-FA27-4C4B-A44D-BC18220430FC}" type="slidenum">
              <a:rPr lang="zh-CN" altLang="en-US" smtClean="0"/>
              <a:t>‹#›</a:t>
            </a:fld>
            <a:endParaRPr lang="zh-CN" altLang="en-US"/>
          </a:p>
        </p:txBody>
      </p:sp>
    </p:spTree>
    <p:extLst>
      <p:ext uri="{BB962C8B-B14F-4D97-AF65-F5344CB8AC3E}">
        <p14:creationId xmlns:p14="http://schemas.microsoft.com/office/powerpoint/2010/main" val="4070721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今天</a:t>
            </a:r>
            <a:r>
              <a:rPr lang="zh-CN" altLang="en-US" dirty="0" smtClean="0"/>
              <a:t>给大家分享的内容是持续集成，持续化集成英文简称 </a:t>
            </a:r>
            <a:r>
              <a:rPr lang="en-US" altLang="zh-CN" dirty="0" smtClean="0"/>
              <a:t>CI Continuous Integration</a:t>
            </a:r>
            <a:r>
              <a:rPr lang="zh-CN" altLang="en-US" dirty="0" smtClean="0"/>
              <a:t>，</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持续集成啊，不是系统集成，一个是软件工程，一个是信息化工程，完全两回事。</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将分 概览 开发规范 自动化构建 三个步骤依次讲解</a:t>
            </a:r>
            <a:r>
              <a:rPr lang="zh-CN" altLang="en-US" dirty="0" smtClean="0"/>
              <a:t>。</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我首先要是说一下，对于持续集成我之前也是只有简单的了解，深入的学习这也是第一次，跟大家一样，所以这次分享也是重理论轻实践，</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PPT</a:t>
            </a:r>
            <a:r>
              <a:rPr lang="zh-CN" altLang="en-US" dirty="0" smtClean="0"/>
              <a:t>只是为了兜售观点，本次分享所涉及到的技术细节，以后我会详细的整理技术文档，也欢迎大家积极参与。</a:t>
            </a:r>
            <a:endParaRPr lang="en-US" altLang="zh-CN" dirty="0" smtClean="0"/>
          </a:p>
        </p:txBody>
      </p:sp>
      <p:sp>
        <p:nvSpPr>
          <p:cNvPr id="4" name="灯片编号占位符 3"/>
          <p:cNvSpPr>
            <a:spLocks noGrp="1"/>
          </p:cNvSpPr>
          <p:nvPr>
            <p:ph type="sldNum" sz="quarter" idx="10"/>
          </p:nvPr>
        </p:nvSpPr>
        <p:spPr/>
        <p:txBody>
          <a:bodyPr/>
          <a:lstStyle/>
          <a:p>
            <a:fld id="{F3A51B88-FA27-4C4B-A44D-BC18220430FC}" type="slidenum">
              <a:rPr lang="zh-CN" altLang="en-US" smtClean="0"/>
              <a:t>1</a:t>
            </a:fld>
            <a:endParaRPr lang="zh-CN" altLang="en-US"/>
          </a:p>
        </p:txBody>
      </p:sp>
    </p:spTree>
    <p:extLst>
      <p:ext uri="{BB962C8B-B14F-4D97-AF65-F5344CB8AC3E}">
        <p14:creationId xmlns:p14="http://schemas.microsoft.com/office/powerpoint/2010/main" val="3700204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开发新功能要开新分支，开新分支要确保当前分支是干净的</a:t>
            </a:r>
            <a:endParaRPr lang="en-US" altLang="zh-CN" dirty="0" smtClean="0"/>
          </a:p>
          <a:p>
            <a:r>
              <a:rPr lang="en-US" altLang="zh-CN" dirty="0" err="1" smtClean="0"/>
              <a:t>git</a:t>
            </a:r>
            <a:r>
              <a:rPr lang="en-US" altLang="zh-CN" dirty="0" smtClean="0"/>
              <a:t> status</a:t>
            </a:r>
          </a:p>
          <a:p>
            <a:r>
              <a:rPr lang="en-US" altLang="zh-CN" dirty="0" err="1" smtClean="0"/>
              <a:t>git</a:t>
            </a:r>
            <a:r>
              <a:rPr lang="en-US" altLang="zh-CN" dirty="0" smtClean="0"/>
              <a:t> commit –a –m ‘</a:t>
            </a:r>
            <a:r>
              <a:rPr lang="zh-CN" altLang="en-US" dirty="0" smtClean="0"/>
              <a:t>注释</a:t>
            </a:r>
            <a:r>
              <a:rPr lang="en-US" altLang="zh-CN" dirty="0" smtClean="0"/>
              <a:t>’ #</a:t>
            </a:r>
            <a:r>
              <a:rPr lang="zh-CN" altLang="en-US" dirty="0" smtClean="0"/>
              <a:t>添加被修改的文件到缓冲区</a:t>
            </a:r>
            <a:endParaRPr lang="en-US" altLang="zh-CN" dirty="0" smtClean="0"/>
          </a:p>
          <a:p>
            <a:endParaRPr lang="en-US" altLang="zh-CN" dirty="0" smtClean="0"/>
          </a:p>
          <a:p>
            <a:r>
              <a:rPr lang="en-US" altLang="zh-CN" dirty="0" smtClean="0"/>
              <a:t>#</a:t>
            </a:r>
            <a:r>
              <a:rPr lang="zh-CN" altLang="en-US" dirty="0" smtClean="0"/>
              <a:t>切换到</a:t>
            </a:r>
            <a:r>
              <a:rPr lang="en-US" altLang="zh-CN" dirty="0" smtClean="0"/>
              <a:t>master</a:t>
            </a:r>
            <a:r>
              <a:rPr lang="zh-CN" altLang="en-US" dirty="0" smtClean="0"/>
              <a:t>分支并拉取最新内容</a:t>
            </a:r>
            <a:endParaRPr lang="en-US" altLang="zh-CN" dirty="0" smtClean="0"/>
          </a:p>
          <a:p>
            <a:r>
              <a:rPr lang="en-US" altLang="zh-CN" dirty="0" err="1" smtClean="0"/>
              <a:t>git</a:t>
            </a:r>
            <a:r>
              <a:rPr lang="en-US" altLang="zh-CN" dirty="0" smtClean="0"/>
              <a:t> checkout master</a:t>
            </a:r>
          </a:p>
          <a:p>
            <a:r>
              <a:rPr lang="en-US" altLang="zh-CN" dirty="0" err="1" smtClean="0"/>
              <a:t>git</a:t>
            </a:r>
            <a:r>
              <a:rPr lang="en-US" altLang="zh-CN" dirty="0" smtClean="0"/>
              <a:t> fetch –p  #-p </a:t>
            </a:r>
            <a:r>
              <a:rPr lang="zh-CN" altLang="en-US" dirty="0" smtClean="0"/>
              <a:t>如果有些分支远端已经删掉了，本地仓库中也会删掉</a:t>
            </a:r>
            <a:endParaRPr lang="en-US" altLang="zh-CN" dirty="0" smtClean="0"/>
          </a:p>
          <a:p>
            <a:r>
              <a:rPr lang="en-US" altLang="zh-CN" dirty="0" err="1" smtClean="0"/>
              <a:t>git</a:t>
            </a:r>
            <a:r>
              <a:rPr lang="en-US" altLang="zh-CN" dirty="0" smtClean="0"/>
              <a:t> pull –</a:t>
            </a:r>
            <a:r>
              <a:rPr lang="en-US" altLang="zh-CN" dirty="0" err="1" smtClean="0"/>
              <a:t>ff</a:t>
            </a:r>
            <a:r>
              <a:rPr lang="en-US" altLang="zh-CN" dirty="0" smtClean="0"/>
              <a:t>-only #</a:t>
            </a:r>
            <a:r>
              <a:rPr lang="zh-CN" altLang="en-US" dirty="0" smtClean="0"/>
              <a:t>拉取内容，但是只快进</a:t>
            </a:r>
            <a:endParaRPr lang="en-US" altLang="zh-CN" dirty="0" smtClean="0"/>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r>
              <a:rPr lang="zh-CN" altLang="en-US" dirty="0" smtClean="0"/>
              <a:t>创建新功能分支，分支名参考公司之前的规范就行，比如 </a:t>
            </a:r>
            <a:r>
              <a:rPr lang="en-US" altLang="zh-CN" dirty="0" smtClean="0"/>
              <a:t>v79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git</a:t>
            </a:r>
            <a:r>
              <a:rPr lang="en-US" altLang="zh-CN" dirty="0" smtClean="0"/>
              <a:t> checkout –b v79</a:t>
            </a:r>
            <a:endParaRPr lang="zh-CN" altLang="en-US" dirty="0" smtClean="0"/>
          </a:p>
          <a:p>
            <a:r>
              <a:rPr lang="en-US" altLang="zh-CN" dirty="0" smtClean="0"/>
              <a:t>------------------------------------------------------------------------</a:t>
            </a:r>
          </a:p>
          <a:p>
            <a:endParaRPr lang="en-US" altLang="zh-CN" dirty="0" smtClean="0"/>
          </a:p>
          <a:p>
            <a:r>
              <a:rPr lang="zh-CN" altLang="en-US" dirty="0" smtClean="0"/>
              <a:t>切换分支时都要确保当前工作区是干净的</a:t>
            </a:r>
            <a:endParaRPr lang="en-US" altLang="zh-CN" dirty="0" smtClean="0"/>
          </a:p>
          <a:p>
            <a:r>
              <a:rPr lang="zh-CN" altLang="en-US" dirty="0" smtClean="0"/>
              <a:t>合并分支时要拉取分支最新内容</a:t>
            </a:r>
            <a:endParaRPr lang="en-US" altLang="zh-CN" dirty="0" smtClean="0"/>
          </a:p>
          <a:p>
            <a:r>
              <a:rPr lang="zh-CN" altLang="en-US" dirty="0" smtClean="0"/>
              <a:t>多人开发时，自己的代码尽量不要直接写进项目分支，而是从项目分支再开出一个分支单独写，要不然跟别人冲突非常烦。</a:t>
            </a:r>
            <a:endParaRPr lang="en-US" altLang="zh-CN" dirty="0" smtClean="0"/>
          </a:p>
          <a:p>
            <a:r>
              <a:rPr lang="zh-CN" altLang="en-US" dirty="0" smtClean="0"/>
              <a:t>个人分支每天也要同步项目分支的内容</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3A51B88-FA27-4C4B-A44D-BC18220430FC}" type="slidenum">
              <a:rPr lang="zh-CN" altLang="en-US" smtClean="0"/>
              <a:t>10</a:t>
            </a:fld>
            <a:endParaRPr lang="zh-CN" altLang="en-US"/>
          </a:p>
        </p:txBody>
      </p:sp>
    </p:spTree>
    <p:extLst>
      <p:ext uri="{BB962C8B-B14F-4D97-AF65-F5344CB8AC3E}">
        <p14:creationId xmlns:p14="http://schemas.microsoft.com/office/powerpoint/2010/main" val="460090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我们要确保至少每天一次提交代码</a:t>
            </a:r>
            <a:endParaRPr lang="en-US" altLang="zh-CN" dirty="0" smtClean="0"/>
          </a:p>
          <a:p>
            <a:r>
              <a:rPr lang="zh-CN" altLang="en-US" dirty="0" smtClean="0"/>
              <a:t>合并分支之前，一定要保证当前工作区是干净的，即所有修改的代码都已经提交了</a:t>
            </a:r>
            <a:endParaRPr lang="en-US" altLang="zh-CN" dirty="0" smtClean="0"/>
          </a:p>
          <a:p>
            <a:r>
              <a:rPr lang="zh-CN" altLang="en-US" dirty="0" smtClean="0"/>
              <a:t>多人共用一个分支的时候，如果</a:t>
            </a:r>
            <a:r>
              <a:rPr lang="en-US" altLang="zh-CN" dirty="0" smtClean="0"/>
              <a:t>PUSH</a:t>
            </a:r>
            <a:r>
              <a:rPr lang="zh-CN" altLang="en-US" dirty="0" smtClean="0"/>
              <a:t>失败，说明远端的代码有更新，不能直接 </a:t>
            </a:r>
            <a:r>
              <a:rPr lang="en-US" altLang="zh-CN" dirty="0" smtClean="0"/>
              <a:t>pull,</a:t>
            </a:r>
            <a:r>
              <a:rPr lang="zh-CN" altLang="en-US" dirty="0" smtClean="0"/>
              <a:t>要用</a:t>
            </a:r>
            <a:r>
              <a:rPr lang="en-US" altLang="zh-CN" dirty="0" err="1" smtClean="0"/>
              <a:t>rebeas</a:t>
            </a:r>
            <a:r>
              <a:rPr lang="zh-CN" altLang="en-US" dirty="0" smtClean="0"/>
              <a:t>把远端更新内容嫁接过来。</a:t>
            </a:r>
            <a:endParaRPr lang="en-US" altLang="zh-CN" dirty="0" smtClean="0"/>
          </a:p>
        </p:txBody>
      </p:sp>
      <p:sp>
        <p:nvSpPr>
          <p:cNvPr id="4" name="灯片编号占位符 3"/>
          <p:cNvSpPr>
            <a:spLocks noGrp="1"/>
          </p:cNvSpPr>
          <p:nvPr>
            <p:ph type="sldNum" sz="quarter" idx="10"/>
          </p:nvPr>
        </p:nvSpPr>
        <p:spPr/>
        <p:txBody>
          <a:bodyPr/>
          <a:lstStyle/>
          <a:p>
            <a:fld id="{F3A51B88-FA27-4C4B-A44D-BC18220430FC}" type="slidenum">
              <a:rPr lang="zh-CN" altLang="en-US" smtClean="0"/>
              <a:t>11</a:t>
            </a:fld>
            <a:endParaRPr lang="zh-CN" altLang="en-US"/>
          </a:p>
        </p:txBody>
      </p:sp>
    </p:spTree>
    <p:extLst>
      <p:ext uri="{BB962C8B-B14F-4D97-AF65-F5344CB8AC3E}">
        <p14:creationId xmlns:p14="http://schemas.microsoft.com/office/powerpoint/2010/main" val="2533172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还有另外两种复杂度衡量标准，时间复杂度和空间复杂度</a:t>
            </a:r>
            <a:endParaRPr lang="en-US" altLang="zh-CN" dirty="0" smtClean="0"/>
          </a:p>
          <a:p>
            <a:r>
              <a:rPr lang="zh-CN" altLang="en-US" dirty="0" smtClean="0"/>
              <a:t>主要用来衡量一个模块判定结构的复杂程度</a:t>
            </a:r>
            <a:endParaRPr lang="en-US" altLang="zh-CN" dirty="0" smtClean="0"/>
          </a:p>
          <a:p>
            <a:r>
              <a:rPr lang="zh-CN" altLang="en-US" dirty="0" smtClean="0"/>
              <a:t>表现为独立现行路径条数，或者是覆盖所有情况可能的测试用例数量。</a:t>
            </a:r>
            <a:endParaRPr lang="en-US" altLang="zh-CN" dirty="0" smtClean="0"/>
          </a:p>
          <a:p>
            <a:r>
              <a:rPr lang="zh-CN" altLang="en-US" dirty="0" smtClean="0"/>
              <a:t>举例子：如果函数中没有</a:t>
            </a:r>
            <a:r>
              <a:rPr lang="en-US" altLang="zh-CN" dirty="0" smtClean="0"/>
              <a:t>IF</a:t>
            </a:r>
            <a:r>
              <a:rPr lang="zh-CN" altLang="en-US" dirty="0" smtClean="0"/>
              <a:t>，那么</a:t>
            </a:r>
            <a:r>
              <a:rPr lang="en-US" altLang="zh-CN" dirty="0" smtClean="0"/>
              <a:t>CC</a:t>
            </a:r>
            <a:r>
              <a:rPr lang="zh-CN" altLang="en-US" dirty="0" smtClean="0"/>
              <a:t>就是</a:t>
            </a:r>
            <a:r>
              <a:rPr lang="en-US" altLang="zh-CN" dirty="0" smtClean="0"/>
              <a:t>1</a:t>
            </a:r>
            <a:r>
              <a:rPr lang="zh-CN" altLang="en-US" dirty="0" smtClean="0"/>
              <a:t>，如果有一个</a:t>
            </a:r>
            <a:r>
              <a:rPr lang="en-US" altLang="zh-CN" dirty="0" smtClean="0"/>
              <a:t>IF</a:t>
            </a:r>
            <a:r>
              <a:rPr lang="zh-CN" altLang="en-US" dirty="0" smtClean="0"/>
              <a:t>，</a:t>
            </a:r>
            <a:r>
              <a:rPr lang="en-US" altLang="zh-CN" dirty="0" smtClean="0"/>
              <a:t>CC</a:t>
            </a:r>
            <a:r>
              <a:rPr lang="zh-CN" altLang="en-US" dirty="0" smtClean="0"/>
              <a:t>就是</a:t>
            </a:r>
            <a:r>
              <a:rPr lang="en-US" altLang="zh-CN" dirty="0" smtClean="0"/>
              <a:t>2</a:t>
            </a:r>
            <a:r>
              <a:rPr lang="zh-CN" altLang="en-US" dirty="0" smtClean="0"/>
              <a:t>，路径是</a:t>
            </a:r>
            <a:r>
              <a:rPr lang="en-US" altLang="zh-CN" dirty="0" smtClean="0"/>
              <a:t>2</a:t>
            </a:r>
            <a:r>
              <a:rPr lang="zh-CN" altLang="en-US" dirty="0" smtClean="0"/>
              <a:t>，需要两个测试用例来覆盖，如果有两个嵌套的</a:t>
            </a:r>
            <a:r>
              <a:rPr lang="en-US" altLang="zh-CN" dirty="0" smtClean="0"/>
              <a:t>IF</a:t>
            </a:r>
            <a:r>
              <a:rPr lang="zh-CN" altLang="en-US" dirty="0" smtClean="0"/>
              <a:t>，复杂度是多少？</a:t>
            </a:r>
            <a:endParaRPr lang="en-US" altLang="zh-CN" dirty="0" smtClean="0"/>
          </a:p>
          <a:p>
            <a:r>
              <a:rPr lang="zh-CN" altLang="en-US" dirty="0" smtClean="0"/>
              <a:t>越大说明逻辑一定越复杂，函数可能承担过多职责，一定难于测试和维护，一定难于扩展，一定容易出错，代码质量一定很低。</a:t>
            </a:r>
            <a:endParaRPr lang="en-US" altLang="zh-CN" dirty="0" smtClean="0"/>
          </a:p>
        </p:txBody>
      </p:sp>
      <p:sp>
        <p:nvSpPr>
          <p:cNvPr id="4" name="灯片编号占位符 3"/>
          <p:cNvSpPr>
            <a:spLocks noGrp="1"/>
          </p:cNvSpPr>
          <p:nvPr>
            <p:ph type="sldNum" sz="quarter" idx="10"/>
          </p:nvPr>
        </p:nvSpPr>
        <p:spPr/>
        <p:txBody>
          <a:bodyPr/>
          <a:lstStyle/>
          <a:p>
            <a:fld id="{F3A51B88-FA27-4C4B-A44D-BC18220430FC}" type="slidenum">
              <a:rPr lang="zh-CN" altLang="en-US" smtClean="0"/>
              <a:t>13</a:t>
            </a:fld>
            <a:endParaRPr lang="zh-CN" altLang="en-US"/>
          </a:p>
        </p:txBody>
      </p:sp>
    </p:spTree>
    <p:extLst>
      <p:ext uri="{BB962C8B-B14F-4D97-AF65-F5344CB8AC3E}">
        <p14:creationId xmlns:p14="http://schemas.microsoft.com/office/powerpoint/2010/main" val="3716412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51B88-FA27-4C4B-A44D-BC18220430FC}" type="slidenum">
              <a:rPr lang="zh-CN" altLang="en-US" smtClean="0"/>
              <a:t>14</a:t>
            </a:fld>
            <a:endParaRPr lang="zh-CN" altLang="en-US"/>
          </a:p>
        </p:txBody>
      </p:sp>
    </p:spTree>
    <p:extLst>
      <p:ext uri="{BB962C8B-B14F-4D97-AF65-F5344CB8AC3E}">
        <p14:creationId xmlns:p14="http://schemas.microsoft.com/office/powerpoint/2010/main" val="1561047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单一责任原则就是一个函数只做一件事，最好只有一个函数出口。</a:t>
            </a:r>
            <a:endParaRPr lang="en-US" altLang="zh-CN" dirty="0" smtClean="0"/>
          </a:p>
          <a:p>
            <a:endParaRPr lang="en-US" altLang="zh-CN" dirty="0" smtClean="0"/>
          </a:p>
          <a:p>
            <a:r>
              <a:rPr lang="zh-CN" altLang="en-US" dirty="0" smtClean="0"/>
              <a:t>我们先看两个违反单一责任原则的例子：</a:t>
            </a:r>
            <a:endParaRPr lang="en-US" altLang="zh-CN" dirty="0" smtClean="0"/>
          </a:p>
          <a:p>
            <a:r>
              <a:rPr lang="zh-CN" altLang="en-US" dirty="0" smtClean="0"/>
              <a:t>第一个，根据参数值的不同，函数的行为也不同，函数名无法准确描述函数的含义，逻辑上很混乱。</a:t>
            </a:r>
            <a:endParaRPr lang="en-US" altLang="zh-CN" dirty="0" smtClean="0"/>
          </a:p>
          <a:p>
            <a:r>
              <a:rPr lang="zh-CN" altLang="en-US" dirty="0" smtClean="0"/>
              <a:t>第二个，看似很巧妙，但是本质上和第一个是一样的，因为如果以后再新加一个城市，还是要修改</a:t>
            </a:r>
            <a:r>
              <a:rPr lang="en-US" altLang="zh-CN" dirty="0" smtClean="0"/>
              <a:t>base</a:t>
            </a:r>
            <a:r>
              <a:rPr lang="zh-CN" altLang="en-US" dirty="0" smtClean="0"/>
              <a:t>函数，并且要增加</a:t>
            </a:r>
            <a:r>
              <a:rPr lang="en-US" altLang="zh-CN" dirty="0" smtClean="0"/>
              <a:t>base</a:t>
            </a:r>
            <a:r>
              <a:rPr lang="zh-CN" altLang="en-US" dirty="0" smtClean="0"/>
              <a:t>函数的单元测试用例，城市越来越多，</a:t>
            </a:r>
            <a:r>
              <a:rPr lang="en-US" altLang="zh-CN" dirty="0" smtClean="0"/>
              <a:t>base</a:t>
            </a:r>
            <a:r>
              <a:rPr lang="zh-CN" altLang="en-US" dirty="0" smtClean="0"/>
              <a:t>函数的复杂度也越来越高</a:t>
            </a:r>
            <a:endParaRPr lang="en-US" altLang="zh-CN" dirty="0" smtClean="0"/>
          </a:p>
          <a:p>
            <a:r>
              <a:rPr lang="zh-CN" altLang="en-US" dirty="0" smtClean="0"/>
              <a:t>提问如何优化这两个例子。</a:t>
            </a:r>
            <a:endParaRPr lang="en-US" altLang="zh-CN" dirty="0" smtClean="0"/>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自顶向下，逐步细化； 一般框架中都会推荐简洁的控制器方法，把业务逻辑和数据抽象层，封装起来。</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清晰第一，效率第二；效率第二不是说效率不重要，而是说不要仅仅为了效率而牺牲可读性，比如早期</a:t>
            </a:r>
            <a:r>
              <a:rPr lang="en-US" altLang="zh-CN" sz="1200" b="0" i="0" kern="1200" dirty="0" err="1" smtClean="0">
                <a:solidFill>
                  <a:schemeClr val="tx1"/>
                </a:solidFill>
                <a:effectLst/>
                <a:latin typeface="+mn-lt"/>
                <a:ea typeface="+mn-ea"/>
                <a:cs typeface="+mn-cs"/>
              </a:rPr>
              <a:t>discuz</a:t>
            </a:r>
            <a:r>
              <a:rPr lang="zh-CN" altLang="en-US" sz="1200" b="0" i="0" kern="1200" dirty="0" smtClean="0">
                <a:solidFill>
                  <a:schemeClr val="tx1"/>
                </a:solidFill>
                <a:effectLst/>
                <a:latin typeface="+mn-lt"/>
                <a:ea typeface="+mn-ea"/>
                <a:cs typeface="+mn-cs"/>
              </a:rPr>
              <a:t>中的</a:t>
            </a:r>
            <a:r>
              <a:rPr lang="en-US" altLang="zh-CN" sz="1200" b="0" i="0" kern="1200" dirty="0" smtClean="0">
                <a:solidFill>
                  <a:schemeClr val="tx1"/>
                </a:solidFill>
                <a:effectLst/>
                <a:latin typeface="+mn-lt"/>
                <a:ea typeface="+mn-ea"/>
                <a:cs typeface="+mn-cs"/>
              </a:rPr>
              <a:t>global</a:t>
            </a:r>
            <a:r>
              <a:rPr lang="zh-CN" altLang="en-US" sz="1200" b="0" i="0" kern="1200" dirty="0" smtClean="0">
                <a:solidFill>
                  <a:schemeClr val="tx1"/>
                </a:solidFill>
                <a:effectLst/>
                <a:latin typeface="+mn-lt"/>
                <a:ea typeface="+mn-ea"/>
                <a:cs typeface="+mn-cs"/>
              </a:rPr>
              <a:t>方式的传参。</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书写规范，缩进格式；就按字面意思理解就好了。</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基本结构，组合而成。这是结构化编程和线性编程最重要的区别，其实就是单一责任原则。</a:t>
            </a:r>
            <a:endParaRPr lang="zh-CN" altLang="en-US" dirty="0"/>
          </a:p>
        </p:txBody>
      </p:sp>
      <p:sp>
        <p:nvSpPr>
          <p:cNvPr id="4" name="灯片编号占位符 3"/>
          <p:cNvSpPr>
            <a:spLocks noGrp="1"/>
          </p:cNvSpPr>
          <p:nvPr>
            <p:ph type="sldNum" sz="quarter" idx="10"/>
          </p:nvPr>
        </p:nvSpPr>
        <p:spPr/>
        <p:txBody>
          <a:bodyPr/>
          <a:lstStyle/>
          <a:p>
            <a:fld id="{F3A51B88-FA27-4C4B-A44D-BC18220430FC}" type="slidenum">
              <a:rPr lang="zh-CN" altLang="en-US" smtClean="0"/>
              <a:t>15</a:t>
            </a:fld>
            <a:endParaRPr lang="zh-CN" altLang="en-US"/>
          </a:p>
        </p:txBody>
      </p:sp>
    </p:spTree>
    <p:extLst>
      <p:ext uri="{BB962C8B-B14F-4D97-AF65-F5344CB8AC3E}">
        <p14:creationId xmlns:p14="http://schemas.microsoft.com/office/powerpoint/2010/main" val="4019900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每个类型（包括接口和抽象）功能要求单一，只负责一件事情</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一个软件实体应该对扩展开放，对修改关闭。可扩展但是不可更改。</a:t>
            </a:r>
          </a:p>
          <a:p>
            <a:endParaRPr lang="en-US" altLang="zh-CN" dirty="0" smtClean="0"/>
          </a:p>
          <a:p>
            <a:r>
              <a:rPr lang="zh-CN" altLang="en-US" sz="1200" b="0" i="0" kern="1200" dirty="0" smtClean="0">
                <a:solidFill>
                  <a:schemeClr val="tx1"/>
                </a:solidFill>
                <a:effectLst/>
                <a:latin typeface="+mn-lt"/>
                <a:ea typeface="+mn-ea"/>
                <a:cs typeface="+mn-cs"/>
              </a:rPr>
              <a:t>子类能够替换父类，出现在父类能够出现的任何地方</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具体依赖抽象，上层依赖下层。现实类多变，而抽象稳定的多，核心思想是面向接口编程。</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模块间要通过具体接口分离开，而不是通过类强耦合。</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最小依赖原则，一个类对其他类尽可能少的了解，只与接口通信。</a:t>
            </a:r>
            <a:endParaRPr lang="en-US" altLang="zh-CN" sz="1200" b="0" i="0" kern="1200" dirty="0" smtClean="0">
              <a:solidFill>
                <a:schemeClr val="tx1"/>
              </a:solidFill>
              <a:effectLst/>
              <a:latin typeface="+mn-lt"/>
              <a:ea typeface="+mn-ea"/>
              <a:cs typeface="+mn-cs"/>
            </a:endParaRPr>
          </a:p>
          <a:p>
            <a:endParaRPr lang="en-US" altLang="zh-CN" dirty="0" smtClean="0"/>
          </a:p>
        </p:txBody>
      </p:sp>
      <p:sp>
        <p:nvSpPr>
          <p:cNvPr id="4" name="灯片编号占位符 3"/>
          <p:cNvSpPr>
            <a:spLocks noGrp="1"/>
          </p:cNvSpPr>
          <p:nvPr>
            <p:ph type="sldNum" sz="quarter" idx="10"/>
          </p:nvPr>
        </p:nvSpPr>
        <p:spPr/>
        <p:txBody>
          <a:bodyPr/>
          <a:lstStyle/>
          <a:p>
            <a:fld id="{F3A51B88-FA27-4C4B-A44D-BC18220430FC}" type="slidenum">
              <a:rPr lang="zh-CN" altLang="en-US" smtClean="0"/>
              <a:t>16</a:t>
            </a:fld>
            <a:endParaRPr lang="zh-CN" altLang="en-US"/>
          </a:p>
        </p:txBody>
      </p:sp>
    </p:spTree>
    <p:extLst>
      <p:ext uri="{BB962C8B-B14F-4D97-AF65-F5344CB8AC3E}">
        <p14:creationId xmlns:p14="http://schemas.microsoft.com/office/powerpoint/2010/main" val="2279734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PSR</a:t>
            </a:r>
            <a:r>
              <a:rPr lang="zh-CN" altLang="en-US" dirty="0" smtClean="0"/>
              <a:t>最高到</a:t>
            </a:r>
            <a:r>
              <a:rPr lang="en-US" altLang="zh-CN" dirty="0" smtClean="0"/>
              <a:t>16</a:t>
            </a:r>
            <a:r>
              <a:rPr lang="zh-CN" altLang="en-US" dirty="0" smtClean="0"/>
              <a:t>，其中</a:t>
            </a:r>
            <a:r>
              <a:rPr lang="en-US" altLang="zh-CN" dirty="0" smtClean="0"/>
              <a:t>psr2</a:t>
            </a:r>
            <a:r>
              <a:rPr lang="zh-CN" altLang="en-US" dirty="0" smtClean="0"/>
              <a:t>是</a:t>
            </a:r>
            <a:r>
              <a:rPr lang="en-US" altLang="zh-CN" dirty="0" smtClean="0"/>
              <a:t>psr1</a:t>
            </a:r>
            <a:r>
              <a:rPr lang="zh-CN" altLang="en-US" dirty="0" smtClean="0"/>
              <a:t>的继承和发展，主要内容就是基本的代码规范，剩下的</a:t>
            </a:r>
            <a:r>
              <a:rPr lang="en-US" altLang="zh-CN" dirty="0" smtClean="0"/>
              <a:t>14</a:t>
            </a:r>
            <a:r>
              <a:rPr lang="zh-CN" altLang="en-US" dirty="0" smtClean="0"/>
              <a:t>个相互之间并不一定是有关联的。</a:t>
            </a:r>
          </a:p>
          <a:p>
            <a:endParaRPr lang="zh-CN" altLang="en-US" dirty="0"/>
          </a:p>
        </p:txBody>
      </p:sp>
      <p:sp>
        <p:nvSpPr>
          <p:cNvPr id="4" name="灯片编号占位符 3"/>
          <p:cNvSpPr>
            <a:spLocks noGrp="1"/>
          </p:cNvSpPr>
          <p:nvPr>
            <p:ph type="sldNum" sz="quarter" idx="10"/>
          </p:nvPr>
        </p:nvSpPr>
        <p:spPr/>
        <p:txBody>
          <a:bodyPr/>
          <a:lstStyle/>
          <a:p>
            <a:fld id="{F3A51B88-FA27-4C4B-A44D-BC18220430FC}" type="slidenum">
              <a:rPr lang="zh-CN" altLang="en-US" smtClean="0"/>
              <a:t>17</a:t>
            </a:fld>
            <a:endParaRPr lang="zh-CN" altLang="en-US"/>
          </a:p>
        </p:txBody>
      </p:sp>
    </p:spTree>
    <p:extLst>
      <p:ext uri="{BB962C8B-B14F-4D97-AF65-F5344CB8AC3E}">
        <p14:creationId xmlns:p14="http://schemas.microsoft.com/office/powerpoint/2010/main" val="1880561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假设我们评价一个代码包，</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传入依赖：有多少个包依赖当前待评价的包，也就是说当前包发生改变的时候，会影响多少个其他包。</a:t>
            </a:r>
            <a:endParaRPr lang="en-US" altLang="zh-CN" sz="1200" b="0" i="0" kern="1200" dirty="0" smtClean="0">
              <a:solidFill>
                <a:schemeClr val="tx1"/>
              </a:solidFill>
              <a:effectLst/>
              <a:latin typeface="+mn-lt"/>
              <a:ea typeface="+mn-ea"/>
              <a:cs typeface="+mn-cs"/>
            </a:endParaRPr>
          </a:p>
          <a:p>
            <a:r>
              <a:rPr lang="zh-CN" altLang="en-US" dirty="0" smtClean="0"/>
              <a:t>传出依赖：当前待评价的包依赖多少个外部包，也就是说有多少个外部包发生改变的时候会影响当前包。</a:t>
            </a:r>
            <a:endParaRPr lang="en-US" altLang="zh-CN" dirty="0" smtClean="0"/>
          </a:p>
          <a:p>
            <a:r>
              <a:rPr lang="zh-CN" altLang="en-US" dirty="0" smtClean="0"/>
              <a:t>依赖性：</a:t>
            </a:r>
            <a:r>
              <a:rPr lang="zh-CN" altLang="en-US" sz="1200" b="0" i="0" kern="1200" dirty="0" smtClean="0">
                <a:solidFill>
                  <a:schemeClr val="tx1"/>
                </a:solidFill>
                <a:effectLst/>
                <a:latin typeface="+mn-lt"/>
                <a:ea typeface="+mn-ea"/>
                <a:cs typeface="+mn-cs"/>
              </a:rPr>
              <a:t>值在</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至</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之间，指数越小，越稳定。数值越小，说明</a:t>
            </a:r>
            <a:r>
              <a:rPr lang="en-US" altLang="zh-CN" sz="1200" b="0" i="0" kern="1200" dirty="0" smtClean="0">
                <a:solidFill>
                  <a:schemeClr val="tx1"/>
                </a:solidFill>
                <a:effectLst/>
                <a:latin typeface="+mn-lt"/>
                <a:ea typeface="+mn-ea"/>
                <a:cs typeface="+mn-cs"/>
              </a:rPr>
              <a:t>Ca</a:t>
            </a:r>
            <a:r>
              <a:rPr lang="zh-CN" altLang="en-US" sz="1200" b="0" i="0" kern="1200" dirty="0" smtClean="0">
                <a:solidFill>
                  <a:schemeClr val="tx1"/>
                </a:solidFill>
                <a:effectLst/>
                <a:latin typeface="+mn-lt"/>
                <a:ea typeface="+mn-ea"/>
                <a:cs typeface="+mn-cs"/>
              </a:rPr>
              <a:t>越大，相对的</a:t>
            </a:r>
            <a:r>
              <a:rPr lang="en-US" altLang="zh-CN" sz="1200" b="0" i="0" kern="1200" dirty="0" smtClean="0">
                <a:solidFill>
                  <a:schemeClr val="tx1"/>
                </a:solidFill>
                <a:effectLst/>
                <a:latin typeface="+mn-lt"/>
                <a:ea typeface="+mn-ea"/>
                <a:cs typeface="+mn-cs"/>
              </a:rPr>
              <a:t>Ce</a:t>
            </a:r>
            <a:r>
              <a:rPr lang="zh-CN" altLang="en-US" sz="1200" b="0" i="0" kern="1200" dirty="0" smtClean="0">
                <a:solidFill>
                  <a:schemeClr val="tx1"/>
                </a:solidFill>
                <a:effectLst/>
                <a:latin typeface="+mn-lt"/>
                <a:ea typeface="+mn-ea"/>
                <a:cs typeface="+mn-cs"/>
              </a:rPr>
              <a:t>越小，</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Ca</a:t>
            </a:r>
            <a:r>
              <a:rPr lang="zh-CN" altLang="en-US" sz="1200" b="0" i="0" kern="1200" dirty="0" smtClean="0">
                <a:solidFill>
                  <a:schemeClr val="tx1"/>
                </a:solidFill>
                <a:effectLst/>
                <a:latin typeface="+mn-lt"/>
                <a:ea typeface="+mn-ea"/>
                <a:cs typeface="+mn-cs"/>
              </a:rPr>
              <a:t>越大说明依赖当前包的外部包越多，而</a:t>
            </a:r>
            <a:r>
              <a:rPr lang="en-US" altLang="zh-CN" sz="1200" b="0" i="0" kern="1200" dirty="0" smtClean="0">
                <a:solidFill>
                  <a:schemeClr val="tx1"/>
                </a:solidFill>
                <a:effectLst/>
                <a:latin typeface="+mn-lt"/>
                <a:ea typeface="+mn-ea"/>
                <a:cs typeface="+mn-cs"/>
              </a:rPr>
              <a:t>Ce</a:t>
            </a:r>
            <a:r>
              <a:rPr lang="zh-CN" altLang="en-US" sz="1200" b="0" i="0" kern="1200" dirty="0" smtClean="0">
                <a:solidFill>
                  <a:schemeClr val="tx1"/>
                </a:solidFill>
                <a:effectLst/>
                <a:latin typeface="+mn-lt"/>
                <a:ea typeface="+mn-ea"/>
                <a:cs typeface="+mn-cs"/>
              </a:rPr>
              <a:t>越小说明当前包依赖的外部包越少，</a:t>
            </a:r>
            <a:endParaRPr lang="en-US" altLang="zh-CN" sz="1200" b="0" i="0" kern="1200" dirty="0" smtClean="0">
              <a:solidFill>
                <a:schemeClr val="tx1"/>
              </a:solidFill>
              <a:effectLst/>
              <a:latin typeface="+mn-lt"/>
              <a:ea typeface="+mn-ea"/>
              <a:cs typeface="+mn-cs"/>
            </a:endParaRPr>
          </a:p>
          <a:p>
            <a:r>
              <a:rPr lang="zh-CN" altLang="en-US" dirty="0" smtClean="0"/>
              <a:t>被很多包依赖，而依赖很少的包，说明很稳定，反之越不稳定。</a:t>
            </a:r>
            <a:endParaRPr lang="en-US" altLang="zh-CN" dirty="0" smtClean="0"/>
          </a:p>
          <a:p>
            <a:endParaRPr lang="en-US" altLang="zh-CN" dirty="0" smtClean="0"/>
          </a:p>
          <a:p>
            <a:r>
              <a:rPr lang="zh-CN" altLang="en-US" dirty="0" smtClean="0"/>
              <a:t>抽象性：</a:t>
            </a:r>
            <a:r>
              <a:rPr lang="zh-CN" altLang="en-US" sz="1200" b="0" i="0" kern="1200" dirty="0" smtClean="0">
                <a:solidFill>
                  <a:schemeClr val="tx1"/>
                </a:solidFill>
                <a:effectLst/>
                <a:latin typeface="+mn-lt"/>
                <a:ea typeface="+mn-ea"/>
                <a:cs typeface="+mn-cs"/>
              </a:rPr>
              <a:t>值在</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至</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之间，若值为</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，说明包中只有抽象类和接口</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当依赖性为</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的时候，被很多包引用，基本上不引用什么别的包，所以 抽象性应该是 </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，如果不是</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的话就像图片中的在原点上的包一样，实际上是违反了之前说过的面向对象六原则。</a:t>
            </a:r>
            <a:endParaRPr lang="en-US" altLang="zh-CN" sz="1200" b="0" i="0" kern="1200" dirty="0" smtClean="0">
              <a:solidFill>
                <a:schemeClr val="tx1"/>
              </a:solidFill>
              <a:effectLst/>
              <a:latin typeface="+mn-lt"/>
              <a:ea typeface="+mn-ea"/>
              <a:cs typeface="+mn-cs"/>
            </a:endParaRPr>
          </a:p>
          <a:p>
            <a:r>
              <a:rPr lang="zh-CN" altLang="en-US" dirty="0" smtClean="0"/>
              <a:t>总之如果被评测的包出现在图表中绿线附近，就说明这个包是依赖性和抽象性平衡的，是符合原则的。</a:t>
            </a:r>
            <a:endParaRPr lang="zh-CN" altLang="en-US" dirty="0"/>
          </a:p>
        </p:txBody>
      </p:sp>
      <p:sp>
        <p:nvSpPr>
          <p:cNvPr id="4" name="灯片编号占位符 3"/>
          <p:cNvSpPr>
            <a:spLocks noGrp="1"/>
          </p:cNvSpPr>
          <p:nvPr>
            <p:ph type="sldNum" sz="quarter" idx="10"/>
          </p:nvPr>
        </p:nvSpPr>
        <p:spPr/>
        <p:txBody>
          <a:bodyPr/>
          <a:lstStyle/>
          <a:p>
            <a:fld id="{F3A51B88-FA27-4C4B-A44D-BC18220430FC}" type="slidenum">
              <a:rPr lang="zh-CN" altLang="en-US" smtClean="0"/>
              <a:t>18</a:t>
            </a:fld>
            <a:endParaRPr lang="zh-CN" altLang="en-US"/>
          </a:p>
        </p:txBody>
      </p:sp>
    </p:spTree>
    <p:extLst>
      <p:ext uri="{BB962C8B-B14F-4D97-AF65-F5344CB8AC3E}">
        <p14:creationId xmlns:p14="http://schemas.microsoft.com/office/powerpoint/2010/main" val="1530818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还是啰嗦一下我们为什么要进行单元测试，为什么要让程序员自己写测试用例。</a:t>
            </a:r>
            <a:endParaRPr lang="en-US" altLang="zh-CN" dirty="0" smtClean="0"/>
          </a:p>
          <a:p>
            <a:r>
              <a:rPr lang="zh-CN" altLang="en-US" dirty="0" smtClean="0"/>
              <a:t>因为单元测试不同于功能测试，它是一种针对于细小粒度代码的白盒测试，</a:t>
            </a:r>
            <a:endParaRPr lang="en-US" altLang="zh-CN" dirty="0" smtClean="0"/>
          </a:p>
          <a:p>
            <a:r>
              <a:rPr lang="zh-CN" altLang="en-US" dirty="0" smtClean="0"/>
              <a:t>只有知道代码是怎么写的，代码中有哪些条件判断，才能知道到底要写哪些测试用例。</a:t>
            </a:r>
            <a:endParaRPr lang="en-US" altLang="zh-CN" dirty="0" smtClean="0"/>
          </a:p>
          <a:p>
            <a:r>
              <a:rPr lang="zh-CN" altLang="en-US" dirty="0" smtClean="0"/>
              <a:t>写单元测试覆盖自己的代码，最终受益的当然还是自己。</a:t>
            </a:r>
            <a:endParaRPr lang="en-US" altLang="zh-CN" dirty="0" smtClean="0"/>
          </a:p>
          <a:p>
            <a:r>
              <a:rPr lang="zh-CN" altLang="en-US" dirty="0" smtClean="0"/>
              <a:t>如果只是简单的堆砌代码，你会发现你想要覆盖全部的代码逻辑会非常困难，所以你在编程的时候也会有意的提升代码质量</a:t>
            </a:r>
            <a:endParaRPr lang="en-US" altLang="zh-CN" dirty="0" smtClean="0"/>
          </a:p>
          <a:p>
            <a:r>
              <a:rPr lang="zh-CN" altLang="en-US" dirty="0" smtClean="0"/>
              <a:t>写单元测试的测试用例的时候也是对已完成代码重新审查，有利于及早发现问题。</a:t>
            </a:r>
            <a:endParaRPr lang="en-US" altLang="zh-CN" dirty="0" smtClean="0"/>
          </a:p>
          <a:p>
            <a:r>
              <a:rPr lang="zh-CN" altLang="en-US" dirty="0" smtClean="0"/>
              <a:t>只要你的代码被单元测试覆盖住了，以后每次构建的时候，都会自动执行这些测试用例，自动检测代码是否正确</a:t>
            </a:r>
            <a:r>
              <a:rPr lang="en-US" altLang="zh-CN" dirty="0" smtClean="0"/>
              <a:t>,</a:t>
            </a:r>
          </a:p>
          <a:p>
            <a:r>
              <a:rPr lang="zh-CN" altLang="en-US" dirty="0" smtClean="0"/>
              <a:t>如果有人动了你的代码或者代码依赖的外部库发生了改变，会首先在单元测试中体现出来。</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3A51B88-FA27-4C4B-A44D-BC18220430FC}" type="slidenum">
              <a:rPr lang="zh-CN" altLang="en-US" smtClean="0"/>
              <a:t>19</a:t>
            </a:fld>
            <a:endParaRPr lang="zh-CN" altLang="en-US"/>
          </a:p>
        </p:txBody>
      </p:sp>
    </p:spTree>
    <p:extLst>
      <p:ext uri="{BB962C8B-B14F-4D97-AF65-F5344CB8AC3E}">
        <p14:creationId xmlns:p14="http://schemas.microsoft.com/office/powerpoint/2010/main" val="3202115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指自动化测试（单元测试）到底可以执行到那些代码</a:t>
            </a:r>
            <a:endParaRPr lang="en-US" altLang="zh-CN" dirty="0" smtClean="0"/>
          </a:p>
          <a:p>
            <a:r>
              <a:rPr lang="zh-CN" altLang="en-US" dirty="0" smtClean="0"/>
              <a:t>一种发现未测试代码的手段，并不是衡量代码质量的指标，理想情况是</a:t>
            </a:r>
            <a:r>
              <a:rPr lang="en-US" altLang="zh-CN" dirty="0" smtClean="0"/>
              <a:t>100%</a:t>
            </a:r>
            <a:r>
              <a:rPr lang="zh-CN" altLang="en-US" dirty="0" smtClean="0"/>
              <a:t>覆盖，但是也不是必须的。</a:t>
            </a:r>
            <a:endParaRPr lang="en-US" altLang="zh-CN" dirty="0" smtClean="0"/>
          </a:p>
          <a:p>
            <a:r>
              <a:rPr lang="zh-CN" altLang="en-US" dirty="0" smtClean="0"/>
              <a:t>检测代码中废弃代码</a:t>
            </a:r>
            <a:endParaRPr lang="en-US" altLang="zh-CN" dirty="0" smtClean="0"/>
          </a:p>
          <a:p>
            <a:r>
              <a:rPr lang="zh-CN" altLang="en-US" dirty="0" smtClean="0"/>
              <a:t>覆盖率高不意味着代码质量高，但是覆盖率不高，代码质量一定也高不到哪去</a:t>
            </a:r>
            <a:endParaRPr lang="en-US" altLang="zh-CN" dirty="0" smtClean="0"/>
          </a:p>
          <a:p>
            <a:endParaRPr lang="en-US" altLang="zh-CN" dirty="0" smtClean="0"/>
          </a:p>
          <a:p>
            <a:r>
              <a:rPr lang="zh-CN" altLang="en-US" dirty="0" smtClean="0"/>
              <a:t>语句覆盖：程序中的语句只要执行到就可以了， 比如 </a:t>
            </a:r>
            <a:r>
              <a:rPr lang="en-US" altLang="zh-CN" dirty="0" smtClean="0"/>
              <a:t>a</a:t>
            </a:r>
            <a:r>
              <a:rPr lang="en-US" altLang="zh-CN" baseline="0" dirty="0" smtClean="0"/>
              <a:t> / b ,</a:t>
            </a:r>
            <a:r>
              <a:rPr lang="zh-CN" altLang="en-US" baseline="0" dirty="0" smtClean="0"/>
              <a:t>那么 </a:t>
            </a:r>
            <a:r>
              <a:rPr lang="en-US" altLang="zh-CN" baseline="0" dirty="0" smtClean="0"/>
              <a:t>a=6, b=3, </a:t>
            </a:r>
            <a:r>
              <a:rPr lang="zh-CN" altLang="en-US" baseline="0" dirty="0" smtClean="0"/>
              <a:t>只要结果等于</a:t>
            </a:r>
            <a:r>
              <a:rPr lang="en-US" altLang="zh-CN" baseline="0" dirty="0" smtClean="0"/>
              <a:t>2 </a:t>
            </a:r>
            <a:r>
              <a:rPr lang="zh-CN" altLang="en-US" baseline="0" dirty="0" smtClean="0"/>
              <a:t>就可以了，代码执行了，结果也正确，</a:t>
            </a:r>
            <a:endParaRPr lang="en-US" altLang="zh-CN" baseline="0" dirty="0" smtClean="0"/>
          </a:p>
          <a:p>
            <a:r>
              <a:rPr lang="zh-CN" altLang="en-US" baseline="0" dirty="0" smtClean="0"/>
              <a:t>但如果</a:t>
            </a:r>
            <a:r>
              <a:rPr lang="en-US" altLang="zh-CN" baseline="0" dirty="0" smtClean="0"/>
              <a:t>b</a:t>
            </a:r>
            <a:r>
              <a:rPr lang="zh-CN" altLang="en-US" baseline="0" dirty="0" smtClean="0"/>
              <a:t>是</a:t>
            </a:r>
            <a:r>
              <a:rPr lang="en-US" altLang="zh-CN" baseline="0" dirty="0" smtClean="0"/>
              <a:t>0</a:t>
            </a:r>
            <a:r>
              <a:rPr lang="zh-CN" altLang="en-US" baseline="0" dirty="0" smtClean="0"/>
              <a:t>的情况呢，都不考虑，所以这种覆盖是最低限度的，很多问题发现不了。</a:t>
            </a:r>
            <a:endParaRPr lang="en-US" altLang="zh-CN" baseline="0" dirty="0" smtClean="0"/>
          </a:p>
          <a:p>
            <a:endParaRPr lang="en-US" altLang="zh-CN" baseline="0" dirty="0" smtClean="0"/>
          </a:p>
          <a:p>
            <a:r>
              <a:rPr lang="zh-CN" altLang="en-US" baseline="0" dirty="0" smtClean="0"/>
              <a:t>判断覆盖：只要判断的每一个分支都走到了，就可以了</a:t>
            </a:r>
            <a:endParaRPr lang="en-US" altLang="zh-CN" baseline="0" dirty="0" smtClean="0"/>
          </a:p>
          <a:p>
            <a:r>
              <a:rPr lang="zh-CN" altLang="en-US" baseline="0" dirty="0" smtClean="0"/>
              <a:t>条件判断：判断中的每一个子条件都测试过 </a:t>
            </a:r>
            <a:r>
              <a:rPr lang="en-US" altLang="zh-CN" baseline="0" dirty="0" smtClean="0"/>
              <a:t>true</a:t>
            </a:r>
            <a:r>
              <a:rPr lang="zh-CN" altLang="en-US" baseline="0" dirty="0" smtClean="0"/>
              <a:t>和</a:t>
            </a:r>
            <a:r>
              <a:rPr lang="en-US" altLang="zh-CN" baseline="0" dirty="0" smtClean="0"/>
              <a:t>false</a:t>
            </a:r>
            <a:r>
              <a:rPr lang="zh-CN" altLang="en-US" baseline="0" dirty="0" smtClean="0"/>
              <a:t>两种情况就可以了。</a:t>
            </a:r>
            <a:endParaRPr lang="en-US" altLang="zh-CN" baseline="0" dirty="0" smtClean="0"/>
          </a:p>
          <a:p>
            <a:r>
              <a:rPr lang="zh-CN" altLang="en-US" baseline="0" dirty="0" smtClean="0"/>
              <a:t>路径覆盖：每一个分支条件的所有的组合都测试过，才行。</a:t>
            </a:r>
            <a:endParaRPr lang="en-US" altLang="zh-CN" baseline="0" dirty="0" smtClean="0"/>
          </a:p>
          <a:p>
            <a:endParaRPr lang="en-US" altLang="zh-CN" baseline="0" dirty="0" smtClean="0"/>
          </a:p>
          <a:p>
            <a:r>
              <a:rPr lang="zh-CN" altLang="en-US" baseline="0" dirty="0" smtClean="0"/>
              <a:t>不推荐语句覆盖。</a:t>
            </a:r>
            <a:endParaRPr lang="en-US" altLang="zh-CN" baseline="0" dirty="0" smtClean="0"/>
          </a:p>
          <a:p>
            <a:r>
              <a:rPr lang="zh-CN" altLang="en-US" baseline="0" dirty="0" smtClean="0"/>
              <a:t>所有程序的最小单元（即不依赖其他外部函数的代码，比如公共方法，类库，包括外部接口；框架除外，我们假定框架代码都是</a:t>
            </a:r>
            <a:r>
              <a:rPr lang="en-US" altLang="zh-CN" baseline="0" dirty="0" smtClean="0"/>
              <a:t>OK</a:t>
            </a:r>
            <a:r>
              <a:rPr lang="zh-CN" altLang="en-US" baseline="0" dirty="0" smtClean="0"/>
              <a:t>的，是不需要我们自己来覆盖的；）推荐用路径覆盖</a:t>
            </a:r>
            <a:endParaRPr lang="en-US" altLang="zh-CN" baseline="0" dirty="0" smtClean="0"/>
          </a:p>
          <a:p>
            <a:r>
              <a:rPr lang="zh-CN" altLang="en-US" baseline="0" dirty="0" smtClean="0"/>
              <a:t>其他的只要不是语句覆盖的话呢，都随便</a:t>
            </a:r>
            <a:endParaRPr lang="en-US" altLang="zh-CN" baseline="0" dirty="0" smtClean="0"/>
          </a:p>
          <a:p>
            <a:r>
              <a:rPr lang="zh-CN" altLang="en-US" baseline="0" dirty="0" smtClean="0"/>
              <a:t>控制器并不需要去覆盖，走功能测试，所以推荐简洁的控制器，业务逻辑最好但封装一层，</a:t>
            </a:r>
            <a:r>
              <a:rPr lang="en-US" altLang="zh-CN" baseline="0" dirty="0" smtClean="0"/>
              <a:t>MVC =》 MBVC</a:t>
            </a:r>
            <a:r>
              <a:rPr lang="zh-CN" altLang="en-US" baseline="0" dirty="0" smtClean="0"/>
              <a:t>。</a:t>
            </a:r>
            <a:endParaRPr lang="en-US" altLang="zh-CN" baseline="0" dirty="0" smtClean="0"/>
          </a:p>
          <a:p>
            <a:endParaRPr lang="en-US" altLang="zh-CN" baseline="0" dirty="0" smtClean="0"/>
          </a:p>
          <a:p>
            <a:endParaRPr lang="en-US" altLang="zh-CN" baseline="0" dirty="0" smtClean="0"/>
          </a:p>
          <a:p>
            <a:endParaRPr lang="en-US" altLang="zh-CN" baseline="0" dirty="0" smtClean="0"/>
          </a:p>
          <a:p>
            <a:endParaRPr lang="en-US" altLang="zh-CN" baseline="0" dirty="0" smtClean="0"/>
          </a:p>
        </p:txBody>
      </p:sp>
      <p:sp>
        <p:nvSpPr>
          <p:cNvPr id="4" name="灯片编号占位符 3"/>
          <p:cNvSpPr>
            <a:spLocks noGrp="1"/>
          </p:cNvSpPr>
          <p:nvPr>
            <p:ph type="sldNum" sz="quarter" idx="10"/>
          </p:nvPr>
        </p:nvSpPr>
        <p:spPr/>
        <p:txBody>
          <a:bodyPr/>
          <a:lstStyle/>
          <a:p>
            <a:fld id="{F3A51B88-FA27-4C4B-A44D-BC18220430FC}" type="slidenum">
              <a:rPr lang="zh-CN" altLang="en-US" smtClean="0"/>
              <a:t>20</a:t>
            </a:fld>
            <a:endParaRPr lang="zh-CN" altLang="en-US"/>
          </a:p>
        </p:txBody>
      </p:sp>
    </p:spTree>
    <p:extLst>
      <p:ext uri="{BB962C8B-B14F-4D97-AF65-F5344CB8AC3E}">
        <p14:creationId xmlns:p14="http://schemas.microsoft.com/office/powerpoint/2010/main" val="1601449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我们首先大概了解一下持续集成是个什么东西，一句话概括，持续集成是一种软件开发实践。</a:t>
            </a:r>
            <a:endParaRPr lang="en-US" altLang="zh-CN" dirty="0" smtClean="0"/>
          </a:p>
          <a:p>
            <a:r>
              <a:rPr lang="zh-CN" altLang="en-US" dirty="0" smtClean="0"/>
              <a:t>同样是开发，一个人做和很多人和一起做是不一样的，敏捷和非敏捷也是不一样的。</a:t>
            </a:r>
            <a:endParaRPr lang="en-US" altLang="zh-CN" dirty="0" smtClean="0"/>
          </a:p>
          <a:p>
            <a:r>
              <a:rPr lang="zh-CN" altLang="en-US" dirty="0" smtClean="0"/>
              <a:t>后面我从如下几个方面来介绍持续集成到底是一种怎样的开发实践。</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F3A51B88-FA27-4C4B-A44D-BC18220430FC}" type="slidenum">
              <a:rPr lang="zh-CN" altLang="en-US" smtClean="0"/>
              <a:t>2</a:t>
            </a:fld>
            <a:endParaRPr lang="zh-CN" altLang="en-US"/>
          </a:p>
        </p:txBody>
      </p:sp>
    </p:spTree>
    <p:extLst>
      <p:ext uri="{BB962C8B-B14F-4D97-AF65-F5344CB8AC3E}">
        <p14:creationId xmlns:p14="http://schemas.microsoft.com/office/powerpoint/2010/main" val="2310636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PHP</a:t>
            </a:r>
            <a:r>
              <a:rPr lang="zh-CN" altLang="en-US" dirty="0" smtClean="0"/>
              <a:t>有一套自动化构建工具，如果不用</a:t>
            </a:r>
            <a:r>
              <a:rPr lang="en-US" altLang="zh-CN" dirty="0" smtClean="0"/>
              <a:t>Jenkins</a:t>
            </a:r>
            <a:r>
              <a:rPr lang="zh-CN" altLang="en-US" dirty="0" smtClean="0"/>
              <a:t>的话，我们需要手工编写一个</a:t>
            </a:r>
            <a:r>
              <a:rPr lang="en-US" altLang="zh-CN" dirty="0" smtClean="0"/>
              <a:t>SHELL</a:t>
            </a:r>
            <a:r>
              <a:rPr lang="zh-CN" altLang="en-US" dirty="0" smtClean="0"/>
              <a:t>脚本自动运行这些工具，还要编写一个后台来展示构建的结果。</a:t>
            </a:r>
            <a:endParaRPr lang="en-US" altLang="zh-CN" dirty="0" smtClean="0"/>
          </a:p>
          <a:p>
            <a:r>
              <a:rPr lang="zh-CN" altLang="en-US" dirty="0" smtClean="0"/>
              <a:t>所以呢，还是用</a:t>
            </a:r>
            <a:r>
              <a:rPr lang="en-US" altLang="zh-CN" dirty="0" smtClean="0"/>
              <a:t>Jenkins</a:t>
            </a:r>
            <a:r>
              <a:rPr lang="zh-CN" altLang="en-US" dirty="0" smtClean="0"/>
              <a:t>方便一些。</a:t>
            </a:r>
            <a:endParaRPr lang="en-US" altLang="zh-CN" dirty="0" smtClean="0"/>
          </a:p>
          <a:p>
            <a:r>
              <a:rPr lang="en-US" altLang="zh-CN" dirty="0" smtClean="0"/>
              <a:t>Jenkins</a:t>
            </a:r>
            <a:r>
              <a:rPr lang="zh-CN" altLang="en-US" dirty="0" smtClean="0"/>
              <a:t>是用</a:t>
            </a:r>
            <a:r>
              <a:rPr lang="en-US" altLang="zh-CN" dirty="0" smtClean="0"/>
              <a:t>JAVA</a:t>
            </a:r>
            <a:r>
              <a:rPr lang="zh-CN" altLang="en-US" dirty="0" smtClean="0"/>
              <a:t>编写的，开源，轻量，可扩展，用于构建</a:t>
            </a:r>
            <a:r>
              <a:rPr lang="en-US" altLang="zh-CN" dirty="0" smtClean="0"/>
              <a:t>JAVA</a:t>
            </a:r>
            <a:r>
              <a:rPr lang="zh-CN" altLang="en-US" dirty="0" smtClean="0"/>
              <a:t>项目，但是由于插件特别丰富，所以并不局限于</a:t>
            </a:r>
            <a:r>
              <a:rPr lang="en-US" altLang="zh-CN" dirty="0" smtClean="0"/>
              <a:t>JAVA</a:t>
            </a:r>
            <a:r>
              <a:rPr lang="zh-CN" altLang="en-US" dirty="0" smtClean="0"/>
              <a:t>项目</a:t>
            </a:r>
            <a:r>
              <a:rPr lang="zh-CN" altLang="en-US" dirty="0" smtClean="0"/>
              <a:t>。</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Jenkins</a:t>
            </a:r>
            <a:r>
              <a:rPr lang="zh-CN" altLang="en-US" dirty="0" smtClean="0"/>
              <a:t>可以通过</a:t>
            </a:r>
            <a:r>
              <a:rPr lang="en-US" altLang="zh-CN" dirty="0" err="1" smtClean="0"/>
              <a:t>ansible</a:t>
            </a:r>
            <a:r>
              <a:rPr lang="zh-CN" altLang="en-US" dirty="0" smtClean="0"/>
              <a:t>把代码部署到远程服务器上，也可以通过</a:t>
            </a:r>
            <a:r>
              <a:rPr lang="en-US" altLang="zh-CN" dirty="0" err="1" smtClean="0"/>
              <a:t>docker</a:t>
            </a:r>
            <a:r>
              <a:rPr lang="zh-CN" altLang="en-US" dirty="0" smtClean="0"/>
              <a:t>把代码部署到容器中。</a:t>
            </a:r>
          </a:p>
          <a:p>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F3A51B88-FA27-4C4B-A44D-BC18220430FC}" type="slidenum">
              <a:rPr lang="zh-CN" altLang="en-US" smtClean="0"/>
              <a:t>21</a:t>
            </a:fld>
            <a:endParaRPr lang="zh-CN" altLang="en-US"/>
          </a:p>
        </p:txBody>
      </p:sp>
    </p:spTree>
    <p:extLst>
      <p:ext uri="{BB962C8B-B14F-4D97-AF65-F5344CB8AC3E}">
        <p14:creationId xmlns:p14="http://schemas.microsoft.com/office/powerpoint/2010/main" val="5884869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Phing</a:t>
            </a:r>
            <a:r>
              <a:rPr lang="zh-CN" altLang="en-US" dirty="0" smtClean="0"/>
              <a:t>是一个</a:t>
            </a:r>
            <a:r>
              <a:rPr lang="zh-CN" altLang="en-US" baseline="0" dirty="0" smtClean="0"/>
              <a:t>项目构建系统，它是其他构建工具的骨架，有点类似于</a:t>
            </a:r>
            <a:r>
              <a:rPr lang="en-US" altLang="zh-CN" baseline="0" dirty="0" smtClean="0"/>
              <a:t>GNU Make</a:t>
            </a:r>
            <a:r>
              <a:rPr lang="zh-CN" altLang="en-US" baseline="0" dirty="0" smtClean="0"/>
              <a:t>，区别在于</a:t>
            </a:r>
            <a:r>
              <a:rPr lang="en-US" altLang="zh-CN" baseline="0" dirty="0" smtClean="0"/>
              <a:t>make</a:t>
            </a:r>
            <a:r>
              <a:rPr lang="zh-CN" altLang="en-US" baseline="0" dirty="0" smtClean="0"/>
              <a:t>用的是</a:t>
            </a:r>
            <a:r>
              <a:rPr lang="en-US" altLang="zh-CN" baseline="0" dirty="0" err="1" smtClean="0"/>
              <a:t>makefile</a:t>
            </a:r>
            <a:r>
              <a:rPr lang="zh-CN" altLang="en-US" baseline="0" dirty="0" smtClean="0"/>
              <a:t>的配置脚本，而</a:t>
            </a:r>
            <a:r>
              <a:rPr lang="en-US" altLang="zh-CN" baseline="0" dirty="0" err="1" smtClean="0"/>
              <a:t>phing</a:t>
            </a:r>
            <a:r>
              <a:rPr lang="zh-CN" altLang="en-US" baseline="0" dirty="0" smtClean="0"/>
              <a:t>用的是一个</a:t>
            </a:r>
            <a:r>
              <a:rPr lang="en-US" altLang="zh-CN" baseline="0" dirty="0" smtClean="0"/>
              <a:t>XML</a:t>
            </a:r>
            <a:r>
              <a:rPr lang="zh-CN" altLang="en-US" baseline="0" dirty="0" smtClean="0"/>
              <a:t>文件，实际上呢 </a:t>
            </a:r>
            <a:r>
              <a:rPr lang="en-US" altLang="zh-CN" baseline="0" dirty="0" smtClean="0"/>
              <a:t>make</a:t>
            </a:r>
            <a:r>
              <a:rPr lang="zh-CN" altLang="en-US" baseline="0" dirty="0" smtClean="0"/>
              <a:t>能做的事，</a:t>
            </a:r>
            <a:r>
              <a:rPr lang="en-US" altLang="zh-CN" baseline="0" dirty="0" err="1" smtClean="0"/>
              <a:t>phing</a:t>
            </a:r>
            <a:r>
              <a:rPr lang="zh-CN" altLang="en-US" baseline="0" dirty="0" smtClean="0"/>
              <a:t>也能做，那么</a:t>
            </a:r>
            <a:r>
              <a:rPr lang="en-US" altLang="zh-CN" baseline="0" dirty="0" smtClean="0"/>
              <a:t>Jenkins</a:t>
            </a:r>
            <a:r>
              <a:rPr lang="zh-CN" altLang="en-US" baseline="0" dirty="0" smtClean="0"/>
              <a:t>为什么不用</a:t>
            </a:r>
            <a:r>
              <a:rPr lang="en-US" altLang="zh-CN" baseline="0" dirty="0" smtClean="0"/>
              <a:t>make</a:t>
            </a:r>
            <a:r>
              <a:rPr lang="zh-CN" altLang="en-US" baseline="0" dirty="0" smtClean="0"/>
              <a:t>呢，其实是因为</a:t>
            </a:r>
            <a:r>
              <a:rPr lang="en-US" altLang="zh-CN" baseline="0" dirty="0" err="1" smtClean="0"/>
              <a:t>jenkins</a:t>
            </a:r>
            <a:r>
              <a:rPr lang="zh-CN" altLang="en-US" baseline="0" dirty="0" smtClean="0"/>
              <a:t>没有</a:t>
            </a:r>
            <a:r>
              <a:rPr lang="en-US" altLang="zh-CN" baseline="0" dirty="0" smtClean="0"/>
              <a:t>make</a:t>
            </a:r>
            <a:r>
              <a:rPr lang="zh-CN" altLang="en-US" baseline="0" dirty="0" smtClean="0"/>
              <a:t>插件，仅此而已。给大家展示一下 </a:t>
            </a:r>
            <a:r>
              <a:rPr lang="en-US" altLang="zh-CN" baseline="0" dirty="0" smtClean="0"/>
              <a:t>build.xml </a:t>
            </a:r>
            <a:r>
              <a:rPr lang="zh-CN" altLang="en-US" baseline="0" dirty="0" smtClean="0"/>
              <a:t>实例。</a:t>
            </a:r>
            <a:endParaRPr lang="en-US" altLang="zh-CN" baseline="0" dirty="0" smtClean="0"/>
          </a:p>
          <a:p>
            <a:endParaRPr lang="en-US" altLang="zh-CN" baseline="0" dirty="0" smtClean="0"/>
          </a:p>
          <a:p>
            <a:r>
              <a:rPr lang="en-US" altLang="zh-CN" dirty="0" err="1" smtClean="0"/>
              <a:t>Pdepend</a:t>
            </a:r>
            <a:r>
              <a:rPr lang="en-US" altLang="zh-CN" dirty="0" smtClean="0"/>
              <a:t> </a:t>
            </a:r>
            <a:r>
              <a:rPr lang="zh-CN" altLang="en-US" dirty="0" smtClean="0"/>
              <a:t>是一个代码度量工具，对代码规模、复杂度、抽象性、依赖性进行总体度量，生成一个项目总体观感的报告。给大家演示</a:t>
            </a:r>
            <a:r>
              <a:rPr lang="en-US" altLang="zh-CN" dirty="0" err="1" smtClean="0"/>
              <a:t>jdepend</a:t>
            </a:r>
            <a:r>
              <a:rPr lang="en-US" altLang="zh-CN" dirty="0" smtClean="0"/>
              <a:t>,</a:t>
            </a:r>
            <a:r>
              <a:rPr lang="zh-CN" altLang="en-US" dirty="0" smtClean="0"/>
              <a:t>和那两个</a:t>
            </a:r>
            <a:r>
              <a:rPr lang="en-US" altLang="zh-CN" dirty="0" err="1" smtClean="0"/>
              <a:t>svg</a:t>
            </a:r>
            <a:r>
              <a:rPr lang="zh-CN" altLang="en-US" dirty="0" smtClean="0"/>
              <a:t>。</a:t>
            </a:r>
            <a:endParaRPr lang="en-US" altLang="zh-CN" dirty="0" smtClean="0"/>
          </a:p>
          <a:p>
            <a:endParaRPr lang="en-US" altLang="zh-CN" baseline="0" dirty="0" smtClean="0"/>
          </a:p>
          <a:p>
            <a:r>
              <a:rPr lang="en-US" altLang="zh-CN" dirty="0" smtClean="0"/>
              <a:t>PHPCS  </a:t>
            </a:r>
            <a:r>
              <a:rPr lang="zh-CN" altLang="en-US" dirty="0" smtClean="0"/>
              <a:t>用于进行</a:t>
            </a:r>
            <a:r>
              <a:rPr lang="en-US" altLang="zh-CN" dirty="0" smtClean="0"/>
              <a:t>PHP</a:t>
            </a:r>
            <a:r>
              <a:rPr lang="zh-CN" altLang="en-US" dirty="0" smtClean="0"/>
              <a:t>代码规范检查，演示一下 </a:t>
            </a:r>
            <a:r>
              <a:rPr lang="en-US" altLang="zh-CN" sz="1200" b="0" i="0" u="none" strike="noStrike" kern="1200" dirty="0" err="1" smtClean="0">
                <a:solidFill>
                  <a:schemeClr val="tx1"/>
                </a:solidFill>
                <a:effectLst/>
                <a:latin typeface="+mn-lt"/>
                <a:ea typeface="+mn-ea"/>
                <a:cs typeface="+mn-cs"/>
              </a:rPr>
              <a:t>Checkstyle</a:t>
            </a:r>
            <a:r>
              <a:rPr lang="zh-CN" altLang="en-US" sz="1200" b="0" i="0" u="none" strike="noStrike" kern="1200" dirty="0" smtClean="0">
                <a:solidFill>
                  <a:schemeClr val="tx1"/>
                </a:solidFill>
                <a:effectLst/>
                <a:latin typeface="+mn-lt"/>
                <a:ea typeface="+mn-ea"/>
                <a:cs typeface="+mn-cs"/>
              </a:rPr>
              <a:t>。</a:t>
            </a:r>
            <a:endParaRPr lang="en-US" altLang="zh-CN" baseline="0" dirty="0" smtClean="0"/>
          </a:p>
          <a:p>
            <a:endParaRPr lang="en-US" altLang="zh-CN" dirty="0" smtClean="0"/>
          </a:p>
          <a:p>
            <a:r>
              <a:rPr lang="en-US" altLang="zh-CN" dirty="0" smtClean="0"/>
              <a:t>PHPMD </a:t>
            </a:r>
            <a:r>
              <a:rPr lang="zh-CN" altLang="en-US" dirty="0" smtClean="0"/>
              <a:t>用来探测那些设计的不好的代码，演示一下</a:t>
            </a:r>
            <a:r>
              <a:rPr lang="en-US" altLang="zh-CN" dirty="0" smtClean="0"/>
              <a:t>PMD</a:t>
            </a:r>
            <a:r>
              <a:rPr lang="zh-CN" altLang="en-US" dirty="0" smtClean="0"/>
              <a:t>。</a:t>
            </a:r>
            <a:endParaRPr lang="en-US" altLang="zh-CN" dirty="0" smtClean="0"/>
          </a:p>
          <a:p>
            <a:endParaRPr lang="en-US" altLang="zh-CN" dirty="0" smtClean="0"/>
          </a:p>
          <a:p>
            <a:r>
              <a:rPr lang="en-US" altLang="zh-CN" dirty="0" smtClean="0"/>
              <a:t>PHPLOC </a:t>
            </a:r>
            <a:r>
              <a:rPr lang="zh-CN" altLang="en-US" dirty="0" smtClean="0"/>
              <a:t>用来探测代码圈复杂度 演示一下 </a:t>
            </a:r>
            <a:r>
              <a:rPr lang="en-US" altLang="zh-CN" dirty="0" smtClean="0"/>
              <a:t>plots.</a:t>
            </a:r>
          </a:p>
          <a:p>
            <a:endParaRPr lang="en-US" altLang="zh-CN" dirty="0" smtClean="0"/>
          </a:p>
          <a:p>
            <a:r>
              <a:rPr lang="en-US" altLang="zh-CN" dirty="0" smtClean="0"/>
              <a:t>PHPCPD </a:t>
            </a:r>
            <a:r>
              <a:rPr lang="zh-CN" altLang="en-US" dirty="0" smtClean="0"/>
              <a:t>探测代码中复制黏贴，演示一下</a:t>
            </a:r>
            <a:r>
              <a:rPr lang="en-US" altLang="zh-CN" sz="1200" b="1" i="0" kern="1200" dirty="0" smtClean="0">
                <a:solidFill>
                  <a:schemeClr val="tx1"/>
                </a:solidFill>
                <a:effectLst/>
                <a:latin typeface="+mn-lt"/>
                <a:ea typeface="+mn-ea"/>
                <a:cs typeface="+mn-cs"/>
              </a:rPr>
              <a:t>DRY</a:t>
            </a:r>
          </a:p>
          <a:p>
            <a:endParaRPr lang="en-US" altLang="zh-CN" sz="1200" b="1" i="0" kern="1200" dirty="0" smtClean="0">
              <a:solidFill>
                <a:schemeClr val="tx1"/>
              </a:solidFill>
              <a:effectLst/>
              <a:latin typeface="+mn-lt"/>
              <a:ea typeface="+mn-ea"/>
              <a:cs typeface="+mn-cs"/>
            </a:endParaRPr>
          </a:p>
          <a:p>
            <a:r>
              <a:rPr lang="en-US" altLang="zh-CN" dirty="0" smtClean="0"/>
              <a:t>PHPDOX </a:t>
            </a:r>
            <a:r>
              <a:rPr lang="zh-CN" altLang="en-US" dirty="0" smtClean="0"/>
              <a:t>生成代码文档，演示一下</a:t>
            </a:r>
            <a:r>
              <a:rPr lang="en-US" altLang="zh-CN" dirty="0" smtClean="0"/>
              <a:t>HTML Report</a:t>
            </a:r>
          </a:p>
          <a:p>
            <a:endParaRPr lang="en-US" altLang="zh-CN" dirty="0" smtClean="0"/>
          </a:p>
          <a:p>
            <a:r>
              <a:rPr lang="en-US" altLang="zh-CN" dirty="0" smtClean="0"/>
              <a:t>PHPUNIT </a:t>
            </a:r>
            <a:r>
              <a:rPr lang="zh-CN" altLang="en-US" dirty="0" smtClean="0"/>
              <a:t>单元测试工具，</a:t>
            </a:r>
            <a:r>
              <a:rPr lang="en-US" altLang="zh-CN" dirty="0" smtClean="0"/>
              <a:t>Clover PHP </a:t>
            </a:r>
            <a:r>
              <a:rPr lang="zh-CN" altLang="en-US" dirty="0" smtClean="0"/>
              <a:t>代码覆盖率插件， </a:t>
            </a:r>
            <a:r>
              <a:rPr lang="en-US" altLang="zh-CN" dirty="0" smtClean="0"/>
              <a:t>Crap4J </a:t>
            </a:r>
            <a:r>
              <a:rPr lang="zh-CN" altLang="en-US" dirty="0" smtClean="0"/>
              <a:t>单元测试报告插件 时间关系没装，就先不演示。</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3A51B88-FA27-4C4B-A44D-BC18220430FC}" type="slidenum">
              <a:rPr lang="zh-CN" altLang="en-US" smtClean="0"/>
              <a:t>22</a:t>
            </a:fld>
            <a:endParaRPr lang="zh-CN" altLang="en-US"/>
          </a:p>
        </p:txBody>
      </p:sp>
    </p:spTree>
    <p:extLst>
      <p:ext uri="{BB962C8B-B14F-4D97-AF65-F5344CB8AC3E}">
        <p14:creationId xmlns:p14="http://schemas.microsoft.com/office/powerpoint/2010/main" val="3597174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Jenkins</a:t>
            </a:r>
            <a:r>
              <a:rPr lang="zh-CN" altLang="en-US" dirty="0" smtClean="0"/>
              <a:t>的工作流程是，从版本库中检出代码，放到本地工作区，调用插件对工作区中的代码进行构建或者是检查，构建结束后，再次调用另一批插件对构建结果进行统计并部署项目。</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给大家展示</a:t>
            </a:r>
            <a:r>
              <a:rPr lang="en-US" altLang="zh-CN" dirty="0" err="1" smtClean="0"/>
              <a:t>jenkins</a:t>
            </a:r>
            <a:r>
              <a:rPr lang="zh-CN" altLang="en-US" dirty="0" smtClean="0"/>
              <a:t>项目配置过程 以及一次构建过程。</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3A51B88-FA27-4C4B-A44D-BC18220430FC}" type="slidenum">
              <a:rPr lang="zh-CN" altLang="en-US" smtClean="0"/>
              <a:t>23</a:t>
            </a:fld>
            <a:endParaRPr lang="zh-CN" altLang="en-US"/>
          </a:p>
        </p:txBody>
      </p:sp>
    </p:spTree>
    <p:extLst>
      <p:ext uri="{BB962C8B-B14F-4D97-AF65-F5344CB8AC3E}">
        <p14:creationId xmlns:p14="http://schemas.microsoft.com/office/powerpoint/2010/main" val="3907900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为了践行持续集成频繁构建的原则呢，我们在开发过程中要经常把我们个人开发分支中的内容合并到公共功能分支中，并对功能分支进行构建，构建之后自动部署在测试机上，借以检查成功功能分支的有效性。</a:t>
            </a:r>
            <a:endParaRPr lang="en-US" altLang="zh-CN" dirty="0" smtClean="0"/>
          </a:p>
          <a:p>
            <a:r>
              <a:rPr lang="zh-CN" altLang="en-US" dirty="0" smtClean="0"/>
              <a:t>如果是用</a:t>
            </a:r>
            <a:r>
              <a:rPr lang="en-US" altLang="zh-CN" dirty="0" err="1" smtClean="0"/>
              <a:t>git</a:t>
            </a:r>
            <a:r>
              <a:rPr lang="zh-CN" altLang="en-US" dirty="0" smtClean="0"/>
              <a:t>的项目，可以在</a:t>
            </a:r>
            <a:r>
              <a:rPr lang="en-US" altLang="zh-CN" dirty="0" err="1" smtClean="0"/>
              <a:t>gitlab</a:t>
            </a:r>
            <a:r>
              <a:rPr lang="zh-CN" altLang="en-US" dirty="0" smtClean="0"/>
              <a:t>中配置触发器，当功能分支</a:t>
            </a:r>
            <a:r>
              <a:rPr lang="en-US" altLang="zh-CN" dirty="0" smtClean="0"/>
              <a:t>push</a:t>
            </a:r>
            <a:r>
              <a:rPr lang="zh-CN" altLang="en-US" dirty="0" smtClean="0"/>
              <a:t>的时候自动通知</a:t>
            </a:r>
            <a:r>
              <a:rPr lang="en-US" altLang="zh-CN" dirty="0" err="1" smtClean="0"/>
              <a:t>jenkins</a:t>
            </a:r>
            <a:r>
              <a:rPr lang="zh-CN" altLang="en-US" dirty="0" smtClean="0"/>
              <a:t>进行构建，当然如果</a:t>
            </a:r>
            <a:r>
              <a:rPr lang="en-US" altLang="zh-CN" dirty="0" smtClean="0"/>
              <a:t>SVN</a:t>
            </a:r>
            <a:r>
              <a:rPr lang="zh-CN" altLang="en-US" dirty="0" smtClean="0"/>
              <a:t>的话恐怕就要另想办法解决了。</a:t>
            </a:r>
            <a:endParaRPr lang="en-US" altLang="zh-CN" dirty="0" smtClean="0"/>
          </a:p>
          <a:p>
            <a:r>
              <a:rPr lang="zh-CN" altLang="en-US" dirty="0" smtClean="0"/>
              <a:t>也可以部署到</a:t>
            </a:r>
            <a:r>
              <a:rPr lang="en-US" altLang="zh-CN" dirty="0" err="1" smtClean="0"/>
              <a:t>Docker</a:t>
            </a:r>
            <a:r>
              <a:rPr lang="zh-CN" altLang="en-US" dirty="0" smtClean="0"/>
              <a:t>容器中，</a:t>
            </a:r>
            <a:r>
              <a:rPr lang="en-US" altLang="zh-CN" dirty="0" err="1" smtClean="0"/>
              <a:t>docker</a:t>
            </a:r>
            <a:r>
              <a:rPr lang="zh-CN" altLang="en-US" dirty="0" smtClean="0"/>
              <a:t>我暂时不太熟，我只知道这个方案是可行的。</a:t>
            </a:r>
            <a:endParaRPr lang="en-US" altLang="zh-CN" dirty="0" smtClean="0"/>
          </a:p>
          <a:p>
            <a:endParaRPr lang="en-US" altLang="zh-CN" dirty="0" smtClean="0"/>
          </a:p>
          <a:p>
            <a:r>
              <a:rPr lang="zh-CN" altLang="en-US" dirty="0" smtClean="0"/>
              <a:t>另外</a:t>
            </a:r>
            <a:r>
              <a:rPr lang="en-US" altLang="zh-CN" dirty="0" smtClean="0"/>
              <a:t>Jenkins</a:t>
            </a:r>
            <a:r>
              <a:rPr lang="zh-CN" altLang="en-US" dirty="0" smtClean="0"/>
              <a:t>支持一条符合</a:t>
            </a:r>
            <a:r>
              <a:rPr lang="en-US" altLang="zh-CN" dirty="0" smtClean="0"/>
              <a:t>REST</a:t>
            </a:r>
            <a:r>
              <a:rPr lang="zh-CN" altLang="en-US" dirty="0" smtClean="0"/>
              <a:t>标准的</a:t>
            </a:r>
            <a:r>
              <a:rPr lang="en-US" altLang="zh-CN" dirty="0" smtClean="0"/>
              <a:t>API</a:t>
            </a:r>
            <a:r>
              <a:rPr lang="zh-CN" altLang="en-US" dirty="0" smtClean="0"/>
              <a:t>，可以拷贝项目，修改项目，构建项目等，主要是为了方便和现有其他系统进行打通。如果现在和运维那些管理界面打通不现实的话，也只能在组内测试机上玩。</a:t>
            </a:r>
            <a:endParaRPr lang="zh-CN" altLang="en-US" dirty="0"/>
          </a:p>
        </p:txBody>
      </p:sp>
      <p:sp>
        <p:nvSpPr>
          <p:cNvPr id="4" name="灯片编号占位符 3"/>
          <p:cNvSpPr>
            <a:spLocks noGrp="1"/>
          </p:cNvSpPr>
          <p:nvPr>
            <p:ph type="sldNum" sz="quarter" idx="10"/>
          </p:nvPr>
        </p:nvSpPr>
        <p:spPr/>
        <p:txBody>
          <a:bodyPr/>
          <a:lstStyle/>
          <a:p>
            <a:fld id="{F3A51B88-FA27-4C4B-A44D-BC18220430FC}" type="slidenum">
              <a:rPr lang="zh-CN" altLang="en-US" smtClean="0"/>
              <a:t>24</a:t>
            </a:fld>
            <a:endParaRPr lang="zh-CN" altLang="en-US"/>
          </a:p>
        </p:txBody>
      </p:sp>
    </p:spTree>
    <p:extLst>
      <p:ext uri="{BB962C8B-B14F-4D97-AF65-F5344CB8AC3E}">
        <p14:creationId xmlns:p14="http://schemas.microsoft.com/office/powerpoint/2010/main" val="6470040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我自己暂时还不了解，以后再补充吧。</a:t>
            </a:r>
            <a:endParaRPr lang="zh-CN" altLang="en-US" dirty="0"/>
          </a:p>
        </p:txBody>
      </p:sp>
      <p:sp>
        <p:nvSpPr>
          <p:cNvPr id="4" name="灯片编号占位符 3"/>
          <p:cNvSpPr>
            <a:spLocks noGrp="1"/>
          </p:cNvSpPr>
          <p:nvPr>
            <p:ph type="sldNum" sz="quarter" idx="10"/>
          </p:nvPr>
        </p:nvSpPr>
        <p:spPr/>
        <p:txBody>
          <a:bodyPr/>
          <a:lstStyle/>
          <a:p>
            <a:fld id="{F3A51B88-FA27-4C4B-A44D-BC18220430FC}" type="slidenum">
              <a:rPr lang="zh-CN" altLang="en-US" smtClean="0"/>
              <a:t>26</a:t>
            </a:fld>
            <a:endParaRPr lang="zh-CN" altLang="en-US"/>
          </a:p>
        </p:txBody>
      </p:sp>
    </p:spTree>
    <p:extLst>
      <p:ext uri="{BB962C8B-B14F-4D97-AF65-F5344CB8AC3E}">
        <p14:creationId xmlns:p14="http://schemas.microsoft.com/office/powerpoint/2010/main" val="36596608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未调通的技术细节：代码覆盖率统计，</a:t>
            </a:r>
            <a:r>
              <a:rPr lang="en-US" altLang="zh-CN" dirty="0" err="1" smtClean="0"/>
              <a:t>ansible</a:t>
            </a:r>
            <a:r>
              <a:rPr lang="zh-CN" altLang="en-US" dirty="0" smtClean="0"/>
              <a:t>，</a:t>
            </a:r>
            <a:r>
              <a:rPr lang="en-US" altLang="zh-CN" dirty="0" err="1" smtClean="0"/>
              <a:t>docker</a:t>
            </a:r>
            <a:r>
              <a:rPr lang="zh-CN" altLang="en-US" dirty="0" smtClean="0"/>
              <a:t>，</a:t>
            </a:r>
            <a:r>
              <a:rPr lang="en-US" altLang="zh-CN" dirty="0" err="1" smtClean="0"/>
              <a:t>gitlab</a:t>
            </a:r>
            <a:r>
              <a:rPr lang="zh-CN" altLang="en-US" dirty="0" smtClean="0"/>
              <a:t>触发器。</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详细的技术文档：刚才说了</a:t>
            </a:r>
            <a:r>
              <a:rPr lang="en-US" altLang="zh-CN" dirty="0" smtClean="0"/>
              <a:t>PPT</a:t>
            </a:r>
            <a:r>
              <a:rPr lang="zh-CN" altLang="en-US" dirty="0" smtClean="0"/>
              <a:t>只是为了兜售个人观点，还需要具体的安装配置等细节的技术文档，就比如单元测试一个主题，单拿出来再讲</a:t>
            </a:r>
            <a:r>
              <a:rPr lang="en-US" altLang="zh-CN" dirty="0" smtClean="0"/>
              <a:t>20</a:t>
            </a:r>
            <a:r>
              <a:rPr lang="zh-CN" altLang="en-US" dirty="0" smtClean="0"/>
              <a:t>多页的</a:t>
            </a:r>
            <a:r>
              <a:rPr lang="en-US" altLang="zh-CN" dirty="0" smtClean="0"/>
              <a:t>PPT</a:t>
            </a:r>
            <a:r>
              <a:rPr lang="zh-CN" altLang="en-US" dirty="0" smtClean="0"/>
              <a:t>也没有问题。</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具体可执行的操作规范：之前讲操作规范，还是理论和原则讲的比较多，落地的比较少，相关的技术工具讲的更少，需要在实践中不断的完善。</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完备的运行环境：组内测试机上只有一个</a:t>
            </a:r>
            <a:r>
              <a:rPr lang="en-US" altLang="zh-CN" dirty="0" smtClean="0"/>
              <a:t>DEMO</a:t>
            </a:r>
            <a:r>
              <a:rPr lang="zh-CN" altLang="en-US" dirty="0" smtClean="0"/>
              <a:t>，距离真正的实用还很远。</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F3A51B88-FA27-4C4B-A44D-BC18220430FC}" type="slidenum">
              <a:rPr lang="zh-CN" altLang="en-US" smtClean="0"/>
              <a:t>27</a:t>
            </a:fld>
            <a:endParaRPr lang="zh-CN" altLang="en-US"/>
          </a:p>
        </p:txBody>
      </p:sp>
    </p:spTree>
    <p:extLst>
      <p:ext uri="{BB962C8B-B14F-4D97-AF65-F5344CB8AC3E}">
        <p14:creationId xmlns:p14="http://schemas.microsoft.com/office/powerpoint/2010/main" val="2688466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一般常规的开发流程是这样的（省略）。</a:t>
            </a:r>
            <a:endParaRPr lang="en-US" altLang="zh-CN" dirty="0" smtClean="0"/>
          </a:p>
          <a:p>
            <a:r>
              <a:rPr lang="zh-CN" altLang="en-US" dirty="0" smtClean="0"/>
              <a:t>问题一：过完需求以后需求就确定了，如果后期开发中要改的话，沟通成本是非常高的，最坏的情况是可能要返工。所以一般后期要改需求的产品，要么是强迫症，要么就是根本不负责。</a:t>
            </a:r>
            <a:endParaRPr lang="en-US" altLang="zh-CN" dirty="0" smtClean="0"/>
          </a:p>
          <a:p>
            <a:r>
              <a:rPr lang="zh-CN" altLang="en-US" dirty="0" smtClean="0"/>
              <a:t>问题二：开发过程中埋的雷，最早也要到联调的时候才能发现了，很多问题拖得越晚，解决起来成本越高。（举那个去小公司面试需求把</a:t>
            </a:r>
            <a:r>
              <a:rPr lang="en-US" altLang="zh-CN" dirty="0" smtClean="0"/>
              <a:t>JOIN</a:t>
            </a:r>
            <a:r>
              <a:rPr lang="zh-CN" altLang="en-US" dirty="0" smtClean="0"/>
              <a:t>中的表加缓存的例子）</a:t>
            </a:r>
            <a:endParaRPr lang="en-US" altLang="zh-CN" dirty="0" smtClean="0"/>
          </a:p>
          <a:p>
            <a:r>
              <a:rPr lang="zh-CN" altLang="en-US" dirty="0" smtClean="0"/>
              <a:t>问题三：测试和开发不能并行，开发过程中产品对最终的结果也是两眼一抹黑。问题不能提早发现，后期发现问题，也不好解决，只能不了了之。</a:t>
            </a:r>
            <a:endParaRPr lang="en-US" altLang="zh-CN" dirty="0" smtClean="0"/>
          </a:p>
        </p:txBody>
      </p:sp>
      <p:sp>
        <p:nvSpPr>
          <p:cNvPr id="4" name="灯片编号占位符 3"/>
          <p:cNvSpPr>
            <a:spLocks noGrp="1"/>
          </p:cNvSpPr>
          <p:nvPr>
            <p:ph type="sldNum" sz="quarter" idx="10"/>
          </p:nvPr>
        </p:nvSpPr>
        <p:spPr/>
        <p:txBody>
          <a:bodyPr/>
          <a:lstStyle/>
          <a:p>
            <a:fld id="{F3A51B88-FA27-4C4B-A44D-BC18220430FC}" type="slidenum">
              <a:rPr lang="zh-CN" altLang="en-US" smtClean="0"/>
              <a:t>3</a:t>
            </a:fld>
            <a:endParaRPr lang="zh-CN" altLang="en-US"/>
          </a:p>
        </p:txBody>
      </p:sp>
    </p:spTree>
    <p:extLst>
      <p:ext uri="{BB962C8B-B14F-4D97-AF65-F5344CB8AC3E}">
        <p14:creationId xmlns:p14="http://schemas.microsoft.com/office/powerpoint/2010/main" val="3186776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大家可以看到，持续集成的开发场景，像是一个封闭循环。这个循环每循环一次，都会产出一个可以演示的</a:t>
            </a:r>
            <a:r>
              <a:rPr lang="en-US" altLang="zh-CN" dirty="0" smtClean="0"/>
              <a:t>DEMO</a:t>
            </a:r>
            <a:r>
              <a:rPr lang="zh-CN" altLang="en-US" dirty="0" smtClean="0"/>
              <a:t>（持续集成的原则中说的是可以上线，但是那个太理想化了）</a:t>
            </a:r>
            <a:endParaRPr lang="en-US" altLang="zh-CN" dirty="0" smtClean="0"/>
          </a:p>
          <a:p>
            <a:r>
              <a:rPr lang="zh-CN" altLang="en-US" dirty="0" smtClean="0"/>
              <a:t>持续的构建最终也会产出一个可以上线的版本，这个过程也许会比我想象的还要高效。而且在开发的过程中就可以让测试和产品参与进来，可以尽早的发现问题，尽早解决。</a:t>
            </a:r>
            <a:endParaRPr lang="en-US" altLang="zh-CN" dirty="0" smtClean="0"/>
          </a:p>
          <a:p>
            <a:r>
              <a:rPr lang="zh-CN" altLang="en-US" dirty="0" smtClean="0"/>
              <a:t>但是每一次构建，我们都需要进行很多重复和枯燥的工作，比如：代码规范检查，单元测试，代码部署，不过我们可以用一些自动化构建工具来帮我们完成这些操作，例如：</a:t>
            </a:r>
            <a:r>
              <a:rPr lang="en-US" altLang="zh-CN" dirty="0" smtClean="0"/>
              <a:t>Jenkins</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F3A51B88-FA27-4C4B-A44D-BC18220430FC}" type="slidenum">
              <a:rPr lang="zh-CN" altLang="en-US" smtClean="0"/>
              <a:t>4</a:t>
            </a:fld>
            <a:endParaRPr lang="zh-CN" altLang="en-US"/>
          </a:p>
        </p:txBody>
      </p:sp>
    </p:spTree>
    <p:extLst>
      <p:ext uri="{BB962C8B-B14F-4D97-AF65-F5344CB8AC3E}">
        <p14:creationId xmlns:p14="http://schemas.microsoft.com/office/powerpoint/2010/main" val="3944374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51B88-FA27-4C4B-A44D-BC18220430FC}" type="slidenum">
              <a:rPr lang="zh-CN" altLang="en-US" smtClean="0"/>
              <a:t>5</a:t>
            </a:fld>
            <a:endParaRPr lang="zh-CN" altLang="en-US"/>
          </a:p>
        </p:txBody>
      </p:sp>
    </p:spTree>
    <p:extLst>
      <p:ext uri="{BB962C8B-B14F-4D97-AF65-F5344CB8AC3E}">
        <p14:creationId xmlns:p14="http://schemas.microsoft.com/office/powerpoint/2010/main" val="3785946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为了支撑持续集成的开发实践，我们需要采取如下几个措施：</a:t>
            </a:r>
            <a:endParaRPr lang="en-US" altLang="zh-CN" dirty="0" smtClean="0"/>
          </a:p>
          <a:p>
            <a:endParaRPr lang="en-US" altLang="zh-CN" dirty="0" smtClean="0"/>
          </a:p>
          <a:p>
            <a:r>
              <a:rPr lang="zh-CN" altLang="en-US" dirty="0" smtClean="0"/>
              <a:t>减少风险：由于每次构建都要对现有系统进行检测，可以尽早的发现问题，降低风险。</a:t>
            </a:r>
            <a:endParaRPr lang="en-US" altLang="zh-CN" dirty="0" smtClean="0"/>
          </a:p>
          <a:p>
            <a:r>
              <a:rPr lang="zh-CN" altLang="en-US" dirty="0" smtClean="0"/>
              <a:t>都有哪些手段可以对系统进行检测呢？</a:t>
            </a:r>
            <a:endParaRPr lang="en-US" altLang="zh-CN" dirty="0" smtClean="0"/>
          </a:p>
          <a:p>
            <a:r>
              <a:rPr lang="zh-CN" altLang="en-US" dirty="0" smtClean="0"/>
              <a:t>一，人工代码审查（传说中</a:t>
            </a:r>
            <a:r>
              <a:rPr lang="en-US" altLang="zh-CN" dirty="0" smtClean="0"/>
              <a:t>code review</a:t>
            </a:r>
            <a:r>
              <a:rPr lang="zh-CN" altLang="en-US" dirty="0" smtClean="0"/>
              <a:t>），好处很多：</a:t>
            </a:r>
            <a:endParaRPr lang="en-US" altLang="zh-CN" dirty="0" smtClean="0"/>
          </a:p>
          <a:p>
            <a:r>
              <a:rPr lang="zh-CN" altLang="en-US" dirty="0" smtClean="0"/>
              <a:t>别人的角度看自己的代码更容易发现自己发现不了的问题</a:t>
            </a:r>
            <a:endParaRPr lang="en-US" altLang="zh-CN" dirty="0" smtClean="0"/>
          </a:p>
          <a:p>
            <a:r>
              <a:rPr lang="zh-CN" altLang="en-US" dirty="0" smtClean="0"/>
              <a:t>相互熟悉别人的代码，如果出现有人请假，被别人审查过的代码不至于完全没人会改</a:t>
            </a:r>
            <a:endParaRPr lang="en-US" altLang="zh-CN" dirty="0" smtClean="0"/>
          </a:p>
          <a:p>
            <a:r>
              <a:rPr lang="zh-CN" altLang="en-US" dirty="0" smtClean="0"/>
              <a:t>团队成员之间交流越多，个人成长越快</a:t>
            </a:r>
            <a:endParaRPr lang="en-US" altLang="zh-CN" dirty="0" smtClean="0"/>
          </a:p>
          <a:p>
            <a:r>
              <a:rPr lang="zh-CN" altLang="en-US" dirty="0" smtClean="0"/>
              <a:t>二，单元测试：一种深入代码，针对较小粒度的代码的自动化测试，所有的单元测试用例在每次构建的时候都会自动执行，</a:t>
            </a:r>
            <a:endParaRPr lang="en-US" altLang="zh-CN" dirty="0" smtClean="0"/>
          </a:p>
          <a:p>
            <a:r>
              <a:rPr lang="zh-CN" altLang="en-US" dirty="0" smtClean="0"/>
              <a:t>如果单元测试用例覆盖率比较高的话，就不用担心自己新写的代码会对原有代码造成什么影响。</a:t>
            </a:r>
            <a:endParaRPr lang="en-US" altLang="zh-CN" dirty="0" smtClean="0"/>
          </a:p>
          <a:p>
            <a:r>
              <a:rPr lang="zh-CN" altLang="en-US" dirty="0" smtClean="0"/>
              <a:t>三，代码规范检查：就是之前卫老板给大家分享的</a:t>
            </a:r>
            <a:r>
              <a:rPr lang="en-US" altLang="zh-CN" dirty="0" smtClean="0"/>
              <a:t>PHPCS</a:t>
            </a:r>
            <a:r>
              <a:rPr lang="zh-CN" altLang="en-US" dirty="0" smtClean="0"/>
              <a:t>那些东西，主要是用来生成一些代码质量的报告，可以做为代码评审和考核的依据。</a:t>
            </a:r>
            <a:endParaRPr lang="en-US" altLang="zh-CN" dirty="0" smtClean="0"/>
          </a:p>
          <a:p>
            <a:endParaRPr lang="en-US" altLang="zh-CN" dirty="0" smtClean="0"/>
          </a:p>
          <a:p>
            <a:r>
              <a:rPr lang="zh-CN" altLang="en-US" dirty="0" smtClean="0"/>
              <a:t>减少重复过程：代码审查和部署都是一些重复和枯燥的工作，频繁的构建是非常浪费时间的，所以一些重复的构建操作尽可能的交给一些自动化构建工具去做</a:t>
            </a:r>
            <a:endParaRPr lang="en-US" altLang="zh-CN" dirty="0" smtClean="0"/>
          </a:p>
          <a:p>
            <a:endParaRPr lang="en-US" altLang="zh-CN" dirty="0" smtClean="0"/>
          </a:p>
          <a:p>
            <a:r>
              <a:rPr lang="zh-CN" altLang="en-US" dirty="0" smtClean="0"/>
              <a:t>任何人、任何时间构建：自动化构建工具自动执行系统检测，屏蔽了运维相关的细节，当做出一个很小的改动，可以很快的验证系统是否正常，立即上线，使得项目更加敏捷</a:t>
            </a:r>
            <a:endParaRPr lang="en-US" altLang="zh-CN" dirty="0" smtClean="0"/>
          </a:p>
          <a:p>
            <a:endParaRPr lang="en-US" altLang="zh-CN" dirty="0" smtClean="0"/>
          </a:p>
          <a:p>
            <a:r>
              <a:rPr lang="zh-CN" altLang="en-US" dirty="0" smtClean="0"/>
              <a:t>增强可见性：自动化构建工具收集构建过程中产生的信息，对团队中每个人都是透明的，当某个人的代码出问题了，其他人也可以及时发现</a:t>
            </a:r>
            <a:endParaRPr lang="en-US" altLang="zh-CN" dirty="0" smtClean="0"/>
          </a:p>
          <a:p>
            <a:endParaRPr lang="en-US" altLang="zh-CN" dirty="0" smtClean="0"/>
          </a:p>
          <a:p>
            <a:r>
              <a:rPr lang="zh-CN" altLang="en-US" dirty="0" smtClean="0"/>
              <a:t>增强信心：每一次构建的结构都是透明的，确定的（要么成功，要么失败），人在关注范围内的大部分事都是确定的时候，是最有信心的。</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3A51B88-FA27-4C4B-A44D-BC18220430FC}" type="slidenum">
              <a:rPr lang="zh-CN" altLang="en-US" smtClean="0"/>
              <a:t>6</a:t>
            </a:fld>
            <a:endParaRPr lang="zh-CN" altLang="en-US"/>
          </a:p>
        </p:txBody>
      </p:sp>
    </p:spTree>
    <p:extLst>
      <p:ext uri="{BB962C8B-B14F-4D97-AF65-F5344CB8AC3E}">
        <p14:creationId xmlns:p14="http://schemas.microsoft.com/office/powerpoint/2010/main" val="2280511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一种开发实践，满足如下要素的时候，我们就可以说是它是持续集成的。</a:t>
            </a:r>
            <a:endParaRPr lang="zh-CN" altLang="en-US" dirty="0"/>
          </a:p>
        </p:txBody>
      </p:sp>
      <p:sp>
        <p:nvSpPr>
          <p:cNvPr id="4" name="灯片编号占位符 3"/>
          <p:cNvSpPr>
            <a:spLocks noGrp="1"/>
          </p:cNvSpPr>
          <p:nvPr>
            <p:ph type="sldNum" sz="quarter" idx="10"/>
          </p:nvPr>
        </p:nvSpPr>
        <p:spPr/>
        <p:txBody>
          <a:bodyPr/>
          <a:lstStyle/>
          <a:p>
            <a:fld id="{F3A51B88-FA27-4C4B-A44D-BC18220430FC}" type="slidenum">
              <a:rPr lang="zh-CN" altLang="en-US" smtClean="0"/>
              <a:t>7</a:t>
            </a:fld>
            <a:endParaRPr lang="zh-CN" altLang="en-US"/>
          </a:p>
        </p:txBody>
      </p:sp>
    </p:spTree>
    <p:extLst>
      <p:ext uri="{BB962C8B-B14F-4D97-AF65-F5344CB8AC3E}">
        <p14:creationId xmlns:p14="http://schemas.microsoft.com/office/powerpoint/2010/main" val="1876964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持续集成的开发实践需要遵循如下原则：</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先在本地环境构建，通过后再提交版本库：</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这条原则的目的是确保线上环境不会构建失败，现实中我们提交代码后在测试环境中构建其实也是一样，不必那么教条</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每天将项目主干中新内容合并到自己的分支中：</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每天都同步主干中的内容，引入别人提交的内容，提早发现别人提交的内容对自己的影响</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每天提交代码，并构建：</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提早发现问题，也让别人提早可以引入自己的内容</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每次构建必须</a:t>
            </a:r>
            <a:r>
              <a:rPr lang="en-US" altLang="zh-CN" dirty="0" smtClean="0"/>
              <a:t>100%</a:t>
            </a:r>
            <a:r>
              <a:rPr lang="zh-CN" altLang="en-US" dirty="0" smtClean="0"/>
              <a:t>通过</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每一个检查项都应该是成功的</a:t>
            </a:r>
          </a:p>
          <a:p>
            <a:endParaRPr lang="zh-CN" altLang="en-US" dirty="0"/>
          </a:p>
        </p:txBody>
      </p:sp>
      <p:sp>
        <p:nvSpPr>
          <p:cNvPr id="4" name="灯片编号占位符 3"/>
          <p:cNvSpPr>
            <a:spLocks noGrp="1"/>
          </p:cNvSpPr>
          <p:nvPr>
            <p:ph type="sldNum" sz="quarter" idx="10"/>
          </p:nvPr>
        </p:nvSpPr>
        <p:spPr/>
        <p:txBody>
          <a:bodyPr/>
          <a:lstStyle/>
          <a:p>
            <a:fld id="{F3A51B88-FA27-4C4B-A44D-BC18220430FC}" type="slidenum">
              <a:rPr lang="zh-CN" altLang="en-US" smtClean="0"/>
              <a:t>8</a:t>
            </a:fld>
            <a:endParaRPr lang="zh-CN" altLang="en-US"/>
          </a:p>
        </p:txBody>
      </p:sp>
    </p:spTree>
    <p:extLst>
      <p:ext uri="{BB962C8B-B14F-4D97-AF65-F5344CB8AC3E}">
        <p14:creationId xmlns:p14="http://schemas.microsoft.com/office/powerpoint/2010/main" val="3455081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日常版本库操作规范，以</a:t>
            </a:r>
            <a:r>
              <a:rPr lang="en-US" altLang="zh-CN" dirty="0" err="1" smtClean="0"/>
              <a:t>Git</a:t>
            </a:r>
            <a:r>
              <a:rPr lang="zh-CN" altLang="en-US" dirty="0" smtClean="0"/>
              <a:t>为例，</a:t>
            </a:r>
            <a:r>
              <a:rPr lang="en-US" altLang="zh-CN" dirty="0" smtClean="0"/>
              <a:t>SVN</a:t>
            </a:r>
            <a:r>
              <a:rPr lang="zh-CN" altLang="en-US" dirty="0" smtClean="0"/>
              <a:t>我好几年没用过了。</a:t>
            </a:r>
            <a:endParaRPr lang="en-US" altLang="zh-CN" dirty="0" smtClean="0"/>
          </a:p>
          <a:p>
            <a:r>
              <a:rPr lang="zh-CN" altLang="en-US" dirty="0" smtClean="0"/>
              <a:t>代码可读性规范，因为并不包含性能和安全性的内容。</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单元测试规范，单元测试非常简单，但是写好也不容易。</a:t>
            </a:r>
            <a:endParaRPr lang="en-US" altLang="zh-CN" dirty="0" smtClean="0"/>
          </a:p>
        </p:txBody>
      </p:sp>
      <p:sp>
        <p:nvSpPr>
          <p:cNvPr id="4" name="灯片编号占位符 3"/>
          <p:cNvSpPr>
            <a:spLocks noGrp="1"/>
          </p:cNvSpPr>
          <p:nvPr>
            <p:ph type="sldNum" sz="quarter" idx="10"/>
          </p:nvPr>
        </p:nvSpPr>
        <p:spPr/>
        <p:txBody>
          <a:bodyPr/>
          <a:lstStyle/>
          <a:p>
            <a:fld id="{F3A51B88-FA27-4C4B-A44D-BC18220430FC}" type="slidenum">
              <a:rPr lang="zh-CN" altLang="en-US" smtClean="0"/>
              <a:t>9</a:t>
            </a:fld>
            <a:endParaRPr lang="zh-CN" altLang="en-US"/>
          </a:p>
        </p:txBody>
      </p:sp>
    </p:spTree>
    <p:extLst>
      <p:ext uri="{BB962C8B-B14F-4D97-AF65-F5344CB8AC3E}">
        <p14:creationId xmlns:p14="http://schemas.microsoft.com/office/powerpoint/2010/main" val="33941923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5/3/2018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zh-CN" altLang="en-US" smtClean="0"/>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5/3/2018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php-fig.org/psr/"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持续</a:t>
            </a:r>
            <a:r>
              <a:rPr lang="zh-CN" altLang="en-US" dirty="0" smtClean="0"/>
              <a:t>集成 </a:t>
            </a:r>
            <a:r>
              <a:rPr lang="en-US" altLang="zh-CN" dirty="0" smtClean="0"/>
              <a:t>CI</a:t>
            </a:r>
            <a:endParaRPr lang="zh-CN" altLang="en-US" dirty="0"/>
          </a:p>
        </p:txBody>
      </p:sp>
      <p:sp>
        <p:nvSpPr>
          <p:cNvPr id="3" name="副标题 2"/>
          <p:cNvSpPr>
            <a:spLocks noGrp="1"/>
          </p:cNvSpPr>
          <p:nvPr>
            <p:ph type="subTitle" idx="1"/>
          </p:nvPr>
        </p:nvSpPr>
        <p:spPr/>
        <p:txBody>
          <a:bodyPr/>
          <a:lstStyle/>
          <a:p>
            <a:r>
              <a:rPr lang="zh-CN" altLang="en-US" dirty="0" smtClean="0"/>
              <a:t>概览 </a:t>
            </a:r>
            <a:r>
              <a:rPr lang="en-US" altLang="zh-CN" dirty="0" smtClean="0"/>
              <a:t>/ </a:t>
            </a:r>
            <a:r>
              <a:rPr lang="zh-CN" altLang="en-US" dirty="0"/>
              <a:t>操作</a:t>
            </a:r>
            <a:r>
              <a:rPr lang="zh-CN" altLang="en-US" dirty="0" smtClean="0"/>
              <a:t>规范 </a:t>
            </a:r>
            <a:r>
              <a:rPr lang="en-US" altLang="zh-CN" dirty="0" smtClean="0"/>
              <a:t>/ </a:t>
            </a:r>
            <a:r>
              <a:rPr lang="zh-CN" altLang="en-US" dirty="0" smtClean="0"/>
              <a:t>自动化构建</a:t>
            </a:r>
            <a:endParaRPr lang="en-US" altLang="zh-CN" dirty="0" smtClean="0"/>
          </a:p>
          <a:p>
            <a:r>
              <a:rPr lang="zh-CN" altLang="en-US" dirty="0" smtClean="0"/>
              <a:t>满鸿 </a:t>
            </a:r>
            <a:r>
              <a:rPr lang="en-US" altLang="zh-CN" dirty="0" smtClean="0"/>
              <a:t>2018</a:t>
            </a:r>
            <a:r>
              <a:rPr lang="zh-CN" altLang="en-US" dirty="0" smtClean="0"/>
              <a:t>年</a:t>
            </a:r>
            <a:r>
              <a:rPr lang="en-US" altLang="zh-CN" dirty="0" smtClean="0"/>
              <a:t>4</a:t>
            </a:r>
            <a:r>
              <a:rPr lang="zh-CN" altLang="en-US" dirty="0" smtClean="0"/>
              <a:t>月</a:t>
            </a:r>
            <a:endParaRPr lang="zh-CN" altLang="en-US" dirty="0"/>
          </a:p>
        </p:txBody>
      </p:sp>
    </p:spTree>
    <p:extLst>
      <p:ext uri="{BB962C8B-B14F-4D97-AF65-F5344CB8AC3E}">
        <p14:creationId xmlns:p14="http://schemas.microsoft.com/office/powerpoint/2010/main" val="30654392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a:t>
            </a:r>
            <a:r>
              <a:rPr lang="zh-CN" altLang="en-US" dirty="0" smtClean="0"/>
              <a:t>规范</a:t>
            </a:r>
            <a:r>
              <a:rPr lang="en-US" altLang="zh-CN" dirty="0" smtClean="0"/>
              <a:t>(</a:t>
            </a:r>
            <a:r>
              <a:rPr lang="zh-CN" altLang="en-US" dirty="0" smtClean="0"/>
              <a:t>开发新功能</a:t>
            </a:r>
            <a:r>
              <a:rPr lang="en-US" altLang="zh-CN" dirty="0" smtClean="0"/>
              <a:t>)</a:t>
            </a:r>
            <a:endParaRPr lang="zh-CN" altLang="en-US" dirty="0"/>
          </a:p>
        </p:txBody>
      </p:sp>
      <p:sp>
        <p:nvSpPr>
          <p:cNvPr id="3" name="内容占位符 2"/>
          <p:cNvSpPr>
            <a:spLocks noGrp="1"/>
          </p:cNvSpPr>
          <p:nvPr>
            <p:ph idx="1"/>
          </p:nvPr>
        </p:nvSpPr>
        <p:spPr>
          <a:xfrm>
            <a:off x="685801" y="2142067"/>
            <a:ext cx="3022599" cy="3649133"/>
          </a:xfrm>
        </p:spPr>
        <p:txBody>
          <a:bodyPr/>
          <a:lstStyle/>
          <a:p>
            <a:r>
              <a:rPr lang="en-US" altLang="zh-CN" dirty="0" smtClean="0"/>
              <a:t>#</a:t>
            </a:r>
            <a:r>
              <a:rPr lang="zh-CN" altLang="en-US" dirty="0" smtClean="0"/>
              <a:t>创建项目分支</a:t>
            </a:r>
            <a:endParaRPr lang="en-US" altLang="zh-CN" dirty="0" smtClean="0"/>
          </a:p>
          <a:p>
            <a:r>
              <a:rPr lang="en-US" altLang="zh-CN" dirty="0" err="1" smtClean="0"/>
              <a:t>git</a:t>
            </a:r>
            <a:r>
              <a:rPr lang="en-US" altLang="zh-CN" dirty="0" smtClean="0"/>
              <a:t> status</a:t>
            </a:r>
          </a:p>
          <a:p>
            <a:r>
              <a:rPr lang="en-US" altLang="zh-CN" dirty="0" err="1" smtClean="0"/>
              <a:t>git</a:t>
            </a:r>
            <a:r>
              <a:rPr lang="en-US" altLang="zh-CN" dirty="0" smtClean="0"/>
              <a:t> commit –a –m ‘</a:t>
            </a:r>
            <a:r>
              <a:rPr lang="zh-CN" altLang="en-US" dirty="0"/>
              <a:t>注释</a:t>
            </a:r>
            <a:r>
              <a:rPr lang="en-US" altLang="zh-CN" dirty="0" smtClean="0"/>
              <a:t>’</a:t>
            </a:r>
          </a:p>
          <a:p>
            <a:r>
              <a:rPr lang="en-US" altLang="zh-CN" dirty="0" err="1" smtClean="0"/>
              <a:t>git</a:t>
            </a:r>
            <a:r>
              <a:rPr lang="en-US" altLang="zh-CN" dirty="0" smtClean="0"/>
              <a:t> checkout master</a:t>
            </a:r>
          </a:p>
          <a:p>
            <a:r>
              <a:rPr lang="en-US" altLang="zh-CN" dirty="0" err="1" smtClean="0"/>
              <a:t>git</a:t>
            </a:r>
            <a:r>
              <a:rPr lang="en-US" altLang="zh-CN" dirty="0" smtClean="0"/>
              <a:t> fetch –p</a:t>
            </a:r>
          </a:p>
          <a:p>
            <a:r>
              <a:rPr lang="en-US" altLang="zh-CN" dirty="0" err="1" smtClean="0"/>
              <a:t>git</a:t>
            </a:r>
            <a:r>
              <a:rPr lang="en-US" altLang="zh-CN" dirty="0" smtClean="0"/>
              <a:t> pull –</a:t>
            </a:r>
            <a:r>
              <a:rPr lang="en-US" altLang="zh-CN" dirty="0" err="1" smtClean="0"/>
              <a:t>ff</a:t>
            </a:r>
            <a:r>
              <a:rPr lang="en-US" altLang="zh-CN" dirty="0" smtClean="0"/>
              <a:t>-only</a:t>
            </a:r>
          </a:p>
          <a:p>
            <a:r>
              <a:rPr lang="en-US" altLang="zh-CN" dirty="0" err="1" smtClean="0"/>
              <a:t>git</a:t>
            </a:r>
            <a:r>
              <a:rPr lang="en-US" altLang="zh-CN" dirty="0" smtClean="0"/>
              <a:t> checkout –b v79</a:t>
            </a:r>
            <a:endParaRPr lang="zh-CN" altLang="en-US" dirty="0"/>
          </a:p>
        </p:txBody>
      </p:sp>
      <p:sp>
        <p:nvSpPr>
          <p:cNvPr id="4" name="内容占位符 2"/>
          <p:cNvSpPr txBox="1">
            <a:spLocks/>
          </p:cNvSpPr>
          <p:nvPr/>
        </p:nvSpPr>
        <p:spPr>
          <a:xfrm>
            <a:off x="4037014" y="2159000"/>
            <a:ext cx="3771899" cy="3632200"/>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altLang="zh-CN" dirty="0" smtClean="0"/>
              <a:t>#</a:t>
            </a:r>
            <a:r>
              <a:rPr lang="zh-CN" altLang="en-US" dirty="0" smtClean="0"/>
              <a:t>每天同步</a:t>
            </a:r>
            <a:r>
              <a:rPr lang="en-US" altLang="zh-CN" dirty="0" smtClean="0"/>
              <a:t>master</a:t>
            </a:r>
            <a:r>
              <a:rPr lang="zh-CN" altLang="en-US" dirty="0" smtClean="0"/>
              <a:t>内容</a:t>
            </a:r>
            <a:endParaRPr lang="en-US" altLang="zh-CN" dirty="0" smtClean="0"/>
          </a:p>
          <a:p>
            <a:r>
              <a:rPr lang="en-US" altLang="zh-CN" dirty="0" smtClean="0"/>
              <a:t>#</a:t>
            </a:r>
            <a:r>
              <a:rPr lang="zh-CN" altLang="en-US" dirty="0" smtClean="0"/>
              <a:t>切换到</a:t>
            </a:r>
            <a:r>
              <a:rPr lang="en-US" altLang="zh-CN" dirty="0" smtClean="0"/>
              <a:t>master</a:t>
            </a:r>
            <a:r>
              <a:rPr lang="zh-CN" altLang="en-US" dirty="0" smtClean="0"/>
              <a:t>分支拉取最新内容</a:t>
            </a:r>
            <a:endParaRPr lang="en-US" altLang="zh-CN" dirty="0" smtClean="0"/>
          </a:p>
          <a:p>
            <a:r>
              <a:rPr lang="en-US" altLang="zh-CN" dirty="0" smtClean="0"/>
              <a:t>#</a:t>
            </a:r>
            <a:r>
              <a:rPr lang="zh-CN" altLang="en-US" dirty="0" smtClean="0"/>
              <a:t>切换回项目分支</a:t>
            </a:r>
            <a:endParaRPr lang="en-US" altLang="zh-CN" dirty="0" smtClean="0"/>
          </a:p>
          <a:p>
            <a:r>
              <a:rPr lang="en-US" altLang="zh-CN" dirty="0" err="1" smtClean="0"/>
              <a:t>git</a:t>
            </a:r>
            <a:r>
              <a:rPr lang="en-US" altLang="zh-CN" dirty="0" smtClean="0"/>
              <a:t> merge master</a:t>
            </a:r>
          </a:p>
          <a:p>
            <a:r>
              <a:rPr lang="en-US" altLang="zh-CN" dirty="0" err="1" smtClean="0"/>
              <a:t>git</a:t>
            </a:r>
            <a:r>
              <a:rPr lang="en-US" altLang="zh-CN" dirty="0" smtClean="0"/>
              <a:t> push origin v79</a:t>
            </a:r>
          </a:p>
          <a:p>
            <a:endParaRPr lang="en-US" altLang="zh-CN" dirty="0" smtClean="0"/>
          </a:p>
        </p:txBody>
      </p:sp>
      <p:sp>
        <p:nvSpPr>
          <p:cNvPr id="5" name="内容占位符 2"/>
          <p:cNvSpPr txBox="1">
            <a:spLocks/>
          </p:cNvSpPr>
          <p:nvPr/>
        </p:nvSpPr>
        <p:spPr>
          <a:xfrm>
            <a:off x="8137527" y="2142067"/>
            <a:ext cx="3022599" cy="3632200"/>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altLang="zh-CN" dirty="0" smtClean="0"/>
              <a:t>#</a:t>
            </a:r>
            <a:r>
              <a:rPr lang="zh-CN" altLang="en-US" dirty="0" smtClean="0"/>
              <a:t>创建个人分支</a:t>
            </a:r>
            <a:endParaRPr lang="en-US" altLang="zh-CN" dirty="0" smtClean="0"/>
          </a:p>
          <a:p>
            <a:r>
              <a:rPr lang="en-US" altLang="zh-CN" dirty="0" smtClean="0"/>
              <a:t>#</a:t>
            </a:r>
            <a:r>
              <a:rPr lang="zh-CN" altLang="en-US" dirty="0" smtClean="0"/>
              <a:t>切换到项目分支</a:t>
            </a:r>
            <a:endParaRPr lang="en-US" altLang="zh-CN" dirty="0" smtClean="0"/>
          </a:p>
          <a:p>
            <a:r>
              <a:rPr lang="en-US" altLang="zh-CN" dirty="0" err="1" smtClean="0"/>
              <a:t>git</a:t>
            </a:r>
            <a:r>
              <a:rPr lang="en-US" altLang="zh-CN" dirty="0" smtClean="0"/>
              <a:t> checkout –b mh_v79</a:t>
            </a:r>
            <a:endParaRPr lang="en-US" altLang="zh-CN" dirty="0"/>
          </a:p>
        </p:txBody>
      </p:sp>
    </p:spTree>
    <p:extLst>
      <p:ext uri="{BB962C8B-B14F-4D97-AF65-F5344CB8AC3E}">
        <p14:creationId xmlns:p14="http://schemas.microsoft.com/office/powerpoint/2010/main" val="37206523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668867"/>
            <a:ext cx="10131425" cy="1456267"/>
          </a:xfrm>
        </p:spPr>
        <p:txBody>
          <a:bodyPr/>
          <a:lstStyle/>
          <a:p>
            <a:r>
              <a:rPr lang="en-US" altLang="zh-CN" dirty="0" err="1"/>
              <a:t>Git</a:t>
            </a:r>
            <a:r>
              <a:rPr lang="zh-CN" altLang="en-US" dirty="0"/>
              <a:t>规范</a:t>
            </a:r>
            <a:r>
              <a:rPr lang="en-US" altLang="zh-CN" dirty="0" smtClean="0"/>
              <a:t>(</a:t>
            </a:r>
            <a:r>
              <a:rPr lang="zh-CN" altLang="en-US" dirty="0" smtClean="0"/>
              <a:t>提交代码</a:t>
            </a:r>
            <a:r>
              <a:rPr lang="en-US" altLang="zh-CN" dirty="0" smtClean="0"/>
              <a:t>)</a:t>
            </a:r>
            <a:endParaRPr lang="zh-CN" altLang="en-US" dirty="0"/>
          </a:p>
        </p:txBody>
      </p:sp>
      <p:sp>
        <p:nvSpPr>
          <p:cNvPr id="4" name="内容占位符 2"/>
          <p:cNvSpPr>
            <a:spLocks noGrp="1"/>
          </p:cNvSpPr>
          <p:nvPr>
            <p:ph idx="1"/>
          </p:nvPr>
        </p:nvSpPr>
        <p:spPr>
          <a:xfrm>
            <a:off x="1638301" y="2125134"/>
            <a:ext cx="3022599" cy="3649133"/>
          </a:xfrm>
        </p:spPr>
        <p:txBody>
          <a:bodyPr/>
          <a:lstStyle/>
          <a:p>
            <a:r>
              <a:rPr lang="en-US" altLang="zh-CN" dirty="0" smtClean="0"/>
              <a:t>#</a:t>
            </a:r>
            <a:r>
              <a:rPr lang="zh-CN" altLang="en-US" dirty="0" smtClean="0"/>
              <a:t>提交代码</a:t>
            </a:r>
            <a:endParaRPr lang="en-US" altLang="zh-CN" dirty="0" smtClean="0"/>
          </a:p>
          <a:p>
            <a:r>
              <a:rPr lang="en-US" altLang="zh-CN" dirty="0" err="1" smtClean="0"/>
              <a:t>git</a:t>
            </a:r>
            <a:r>
              <a:rPr lang="en-US" altLang="zh-CN" dirty="0" smtClean="0"/>
              <a:t> commit –a –m ‘</a:t>
            </a:r>
            <a:r>
              <a:rPr lang="zh-CN" altLang="en-US" dirty="0"/>
              <a:t>注释</a:t>
            </a:r>
            <a:r>
              <a:rPr lang="en-US" altLang="zh-CN" dirty="0" smtClean="0"/>
              <a:t>’</a:t>
            </a:r>
          </a:p>
          <a:p>
            <a:r>
              <a:rPr lang="en-US" altLang="zh-CN" dirty="0" err="1" smtClean="0"/>
              <a:t>git</a:t>
            </a:r>
            <a:r>
              <a:rPr lang="en-US" altLang="zh-CN" dirty="0" smtClean="0"/>
              <a:t> push origin mh_v79</a:t>
            </a:r>
          </a:p>
          <a:p>
            <a:r>
              <a:rPr lang="en-US" altLang="zh-CN" dirty="0" err="1" smtClean="0"/>
              <a:t>git</a:t>
            </a:r>
            <a:r>
              <a:rPr lang="en-US" altLang="zh-CN" dirty="0" smtClean="0"/>
              <a:t> checkout v79</a:t>
            </a:r>
          </a:p>
          <a:p>
            <a:r>
              <a:rPr lang="en-US" altLang="zh-CN" dirty="0" err="1" smtClean="0"/>
              <a:t>git</a:t>
            </a:r>
            <a:r>
              <a:rPr lang="en-US" altLang="zh-CN" dirty="0" smtClean="0"/>
              <a:t> fetch –p</a:t>
            </a:r>
          </a:p>
          <a:p>
            <a:r>
              <a:rPr lang="en-US" altLang="zh-CN" dirty="0" err="1" smtClean="0"/>
              <a:t>git</a:t>
            </a:r>
            <a:r>
              <a:rPr lang="en-US" altLang="zh-CN" dirty="0" smtClean="0"/>
              <a:t> pull –</a:t>
            </a:r>
            <a:r>
              <a:rPr lang="en-US" altLang="zh-CN" dirty="0" err="1" smtClean="0"/>
              <a:t>ff</a:t>
            </a:r>
            <a:r>
              <a:rPr lang="en-US" altLang="zh-CN" dirty="0" smtClean="0"/>
              <a:t>-only</a:t>
            </a:r>
          </a:p>
          <a:p>
            <a:r>
              <a:rPr lang="en-US" altLang="zh-CN" dirty="0" err="1" smtClean="0"/>
              <a:t>git</a:t>
            </a:r>
            <a:r>
              <a:rPr lang="en-US" altLang="zh-CN" dirty="0" smtClean="0"/>
              <a:t> merge mh_v79</a:t>
            </a:r>
          </a:p>
          <a:p>
            <a:r>
              <a:rPr lang="en-US" altLang="zh-CN" dirty="0" err="1" smtClean="0"/>
              <a:t>git</a:t>
            </a:r>
            <a:r>
              <a:rPr lang="en-US" altLang="zh-CN" dirty="0" smtClean="0"/>
              <a:t> push origin v79</a:t>
            </a:r>
            <a:endParaRPr lang="zh-CN" altLang="en-US" dirty="0"/>
          </a:p>
        </p:txBody>
      </p:sp>
      <p:sp>
        <p:nvSpPr>
          <p:cNvPr id="5" name="内容占位符 2"/>
          <p:cNvSpPr txBox="1">
            <a:spLocks/>
          </p:cNvSpPr>
          <p:nvPr/>
        </p:nvSpPr>
        <p:spPr>
          <a:xfrm>
            <a:off x="6362700" y="2125133"/>
            <a:ext cx="3505200" cy="364913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altLang="zh-CN" dirty="0" smtClean="0"/>
              <a:t>#</a:t>
            </a:r>
            <a:r>
              <a:rPr lang="zh-CN" altLang="en-US" dirty="0"/>
              <a:t>多</a:t>
            </a:r>
            <a:r>
              <a:rPr lang="zh-CN" altLang="en-US" dirty="0" smtClean="0"/>
              <a:t>人共用一个分支</a:t>
            </a:r>
            <a:endParaRPr lang="en-US" altLang="zh-CN" dirty="0" smtClean="0"/>
          </a:p>
          <a:p>
            <a:r>
              <a:rPr lang="en-US" altLang="zh-CN" dirty="0" err="1" smtClean="0"/>
              <a:t>git</a:t>
            </a:r>
            <a:r>
              <a:rPr lang="en-US" altLang="zh-CN" dirty="0" smtClean="0"/>
              <a:t> commit –a –m ‘</a:t>
            </a:r>
            <a:r>
              <a:rPr lang="zh-CN" altLang="en-US" dirty="0" smtClean="0"/>
              <a:t>注释</a:t>
            </a:r>
            <a:r>
              <a:rPr lang="en-US" altLang="zh-CN" dirty="0" smtClean="0"/>
              <a:t>’</a:t>
            </a:r>
          </a:p>
          <a:p>
            <a:r>
              <a:rPr lang="en-US" altLang="zh-CN" dirty="0" err="1" smtClean="0"/>
              <a:t>git</a:t>
            </a:r>
            <a:r>
              <a:rPr lang="en-US" altLang="zh-CN" dirty="0"/>
              <a:t> </a:t>
            </a:r>
            <a:r>
              <a:rPr lang="en-US" altLang="zh-CN" dirty="0" smtClean="0"/>
              <a:t>push origin v79</a:t>
            </a:r>
          </a:p>
          <a:p>
            <a:r>
              <a:rPr lang="en-US" altLang="zh-CN" dirty="0" smtClean="0"/>
              <a:t>#</a:t>
            </a:r>
            <a:r>
              <a:rPr lang="zh-CN" altLang="en-US" dirty="0" smtClean="0"/>
              <a:t>如果</a:t>
            </a:r>
            <a:r>
              <a:rPr lang="en-US" altLang="zh-CN" dirty="0" smtClean="0"/>
              <a:t>push</a:t>
            </a:r>
            <a:r>
              <a:rPr lang="zh-CN" altLang="en-US" dirty="0" smtClean="0"/>
              <a:t>失败，不要直接</a:t>
            </a:r>
            <a:r>
              <a:rPr lang="en-US" altLang="zh-CN" dirty="0" smtClean="0"/>
              <a:t>pull</a:t>
            </a:r>
          </a:p>
          <a:p>
            <a:r>
              <a:rPr lang="en-US" altLang="zh-CN" dirty="0" err="1" smtClean="0"/>
              <a:t>git</a:t>
            </a:r>
            <a:r>
              <a:rPr lang="en-US" altLang="zh-CN" dirty="0" smtClean="0"/>
              <a:t> rebase</a:t>
            </a:r>
          </a:p>
          <a:p>
            <a:r>
              <a:rPr lang="en-US" altLang="zh-CN" dirty="0" err="1" smtClean="0"/>
              <a:t>git</a:t>
            </a:r>
            <a:r>
              <a:rPr lang="en-US" altLang="zh-CN" dirty="0" smtClean="0"/>
              <a:t> push origin v79</a:t>
            </a:r>
            <a:endParaRPr lang="zh-CN" altLang="en-US" dirty="0"/>
          </a:p>
        </p:txBody>
      </p:sp>
    </p:spTree>
    <p:extLst>
      <p:ext uri="{BB962C8B-B14F-4D97-AF65-F5344CB8AC3E}">
        <p14:creationId xmlns:p14="http://schemas.microsoft.com/office/powerpoint/2010/main" val="7175039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Git</a:t>
            </a:r>
            <a:r>
              <a:rPr lang="zh-CN" altLang="en-US" dirty="0"/>
              <a:t>规范</a:t>
            </a:r>
            <a:r>
              <a:rPr lang="en-US" altLang="zh-CN" dirty="0" smtClean="0"/>
              <a:t>(</a:t>
            </a:r>
            <a:r>
              <a:rPr lang="zh-CN" altLang="en-US" dirty="0" smtClean="0"/>
              <a:t>代码审核</a:t>
            </a:r>
            <a:r>
              <a:rPr lang="en-US" altLang="zh-CN" dirty="0" smtClean="0"/>
              <a:t>)</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8719" y="1888387"/>
            <a:ext cx="10131425" cy="2397098"/>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446" y="415318"/>
            <a:ext cx="10131425" cy="631877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719" y="1023058"/>
            <a:ext cx="10026558" cy="5103291"/>
          </a:xfrm>
          <a:prstGeom prst="rect">
            <a:avLst/>
          </a:prstGeom>
        </p:spPr>
      </p:pic>
    </p:spTree>
    <p:extLst>
      <p:ext uri="{BB962C8B-B14F-4D97-AF65-F5344CB8AC3E}">
        <p14:creationId xmlns:p14="http://schemas.microsoft.com/office/powerpoint/2010/main" val="1326014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代码可读性规范</a:t>
            </a:r>
            <a:r>
              <a:rPr lang="en-US" altLang="zh-CN" dirty="0" smtClean="0"/>
              <a:t>(</a:t>
            </a:r>
            <a:r>
              <a:rPr lang="zh-CN" altLang="en-US" dirty="0" smtClean="0"/>
              <a:t>圈复杂度</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英文简称 </a:t>
            </a:r>
            <a:r>
              <a:rPr lang="en-US" altLang="zh-CN" dirty="0" smtClean="0"/>
              <a:t>CC </a:t>
            </a:r>
            <a:r>
              <a:rPr lang="en-US" altLang="zh-CN" dirty="0"/>
              <a:t>(</a:t>
            </a:r>
            <a:r>
              <a:rPr lang="en-US" altLang="zh-CN" dirty="0" err="1" smtClean="0"/>
              <a:t>Cyclomatic</a:t>
            </a:r>
            <a:r>
              <a:rPr lang="en-US" altLang="zh-CN" dirty="0" smtClean="0"/>
              <a:t> Complexity</a:t>
            </a:r>
            <a:r>
              <a:rPr lang="en-US" altLang="zh-CN" dirty="0"/>
              <a:t>)</a:t>
            </a:r>
            <a:endParaRPr lang="en-US" altLang="zh-CN" dirty="0" smtClean="0"/>
          </a:p>
          <a:p>
            <a:r>
              <a:rPr lang="zh-CN" altLang="en-US" dirty="0" smtClean="0"/>
              <a:t>一种代码复杂度的衡量标准</a:t>
            </a:r>
            <a:endParaRPr lang="zh-CN" altLang="en-US" dirty="0"/>
          </a:p>
        </p:txBody>
      </p:sp>
    </p:spTree>
    <p:extLst>
      <p:ext uri="{BB962C8B-B14F-4D97-AF65-F5344CB8AC3E}">
        <p14:creationId xmlns:p14="http://schemas.microsoft.com/office/powerpoint/2010/main" val="30892041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代码可读性规范</a:t>
            </a:r>
            <a:r>
              <a:rPr lang="en-US" altLang="zh-CN" dirty="0" smtClean="0"/>
              <a:t>(</a:t>
            </a:r>
            <a:r>
              <a:rPr lang="zh-CN" altLang="en-US" dirty="0" smtClean="0"/>
              <a:t>控制流图</a:t>
            </a:r>
            <a:r>
              <a:rPr lang="en-US" altLang="zh-CN" dirty="0" smtClean="0"/>
              <a:t>)</a:t>
            </a:r>
            <a:endParaRPr lang="zh-CN" altLang="en-US" dirty="0"/>
          </a:p>
        </p:txBody>
      </p:sp>
      <p:sp>
        <p:nvSpPr>
          <p:cNvPr id="6" name="内容占位符 5"/>
          <p:cNvSpPr>
            <a:spLocks noGrp="1"/>
          </p:cNvSpPr>
          <p:nvPr>
            <p:ph idx="1"/>
          </p:nvPr>
        </p:nvSpPr>
        <p:spPr>
          <a:xfrm>
            <a:off x="1029271" y="2124541"/>
            <a:ext cx="4086225" cy="3649133"/>
          </a:xfrm>
        </p:spPr>
        <p:txBody>
          <a:bodyPr/>
          <a:lstStyle/>
          <a:p>
            <a:r>
              <a:rPr lang="pt-BR" altLang="zh-CN" dirty="0"/>
              <a:t>V(G) = e – n </a:t>
            </a:r>
            <a:r>
              <a:rPr lang="pt-BR" altLang="zh-CN" dirty="0" smtClean="0"/>
              <a:t>+ 2</a:t>
            </a:r>
          </a:p>
          <a:p>
            <a:r>
              <a:rPr lang="zh-CN" altLang="en-US" dirty="0" smtClean="0"/>
              <a:t>开始节点不计入计算</a:t>
            </a:r>
            <a:endParaRPr lang="en-US" altLang="zh-CN" dirty="0" smtClean="0"/>
          </a:p>
          <a:p>
            <a:r>
              <a:rPr lang="zh-CN" altLang="en-US" dirty="0" smtClean="0"/>
              <a:t>结束节点只算一个节点</a:t>
            </a:r>
            <a:endParaRPr lang="en-US" altLang="zh-CN" dirty="0" smtClean="0"/>
          </a:p>
          <a:p>
            <a:r>
              <a:rPr lang="en-US" altLang="zh-CN" dirty="0" smtClean="0"/>
              <a:t>12 – 8 + 2 = 6</a:t>
            </a:r>
          </a:p>
          <a:p>
            <a:r>
              <a:rPr lang="en-US" altLang="zh-CN" dirty="0" smtClean="0"/>
              <a:t>V(G</a:t>
            </a:r>
            <a:r>
              <a:rPr lang="en-US" altLang="zh-CN" dirty="0"/>
              <a:t>)</a:t>
            </a:r>
            <a:r>
              <a:rPr lang="zh-CN" altLang="en-US" dirty="0" smtClean="0"/>
              <a:t> </a:t>
            </a:r>
            <a:r>
              <a:rPr lang="zh-CN" altLang="en-US" dirty="0"/>
              <a:t>∈ </a:t>
            </a:r>
            <a:r>
              <a:rPr lang="en-US" altLang="zh-CN" dirty="0" smtClean="0"/>
              <a:t>[0,10]</a:t>
            </a:r>
            <a:r>
              <a:rPr lang="zh-CN" altLang="en-US" dirty="0"/>
              <a:t> </a:t>
            </a:r>
            <a:r>
              <a:rPr lang="en-US" altLang="zh-CN" dirty="0" smtClean="0"/>
              <a:t>#</a:t>
            </a:r>
            <a:r>
              <a:rPr lang="zh-CN" altLang="en-US" dirty="0" smtClean="0"/>
              <a:t>优秀</a:t>
            </a:r>
            <a:r>
              <a:rPr lang="zh-CN" altLang="en-US" dirty="0"/>
              <a:t/>
            </a:r>
            <a:br>
              <a:rPr lang="zh-CN" altLang="en-US" dirty="0"/>
            </a:br>
            <a:r>
              <a:rPr lang="en-US" altLang="zh-CN" dirty="0" smtClean="0"/>
              <a:t>V(G</a:t>
            </a:r>
            <a:r>
              <a:rPr lang="en-US" altLang="zh-CN" dirty="0"/>
              <a:t>)</a:t>
            </a:r>
            <a:r>
              <a:rPr lang="zh-CN" altLang="en-US" dirty="0" smtClean="0"/>
              <a:t> </a:t>
            </a:r>
            <a:r>
              <a:rPr lang="zh-CN" altLang="en-US" dirty="0"/>
              <a:t>∈ </a:t>
            </a:r>
            <a:r>
              <a:rPr lang="en-US" altLang="zh-CN" dirty="0" smtClean="0"/>
              <a:t>[11,15] #</a:t>
            </a:r>
            <a:r>
              <a:rPr lang="zh-CN" altLang="en-US" dirty="0" smtClean="0"/>
              <a:t>尚可 </a:t>
            </a:r>
            <a:r>
              <a:rPr lang="zh-CN" altLang="en-US" dirty="0"/>
              <a:t> </a:t>
            </a:r>
            <a:br>
              <a:rPr lang="zh-CN" altLang="en-US" dirty="0"/>
            </a:br>
            <a:r>
              <a:rPr lang="en-US" altLang="zh-CN" dirty="0" smtClean="0"/>
              <a:t>V(G) </a:t>
            </a:r>
            <a:r>
              <a:rPr lang="zh-CN" altLang="en-US" dirty="0" smtClean="0"/>
              <a:t>∈ </a:t>
            </a:r>
            <a:r>
              <a:rPr lang="en-US" altLang="zh-CN" dirty="0" smtClean="0"/>
              <a:t>[16,∞) #</a:t>
            </a:r>
            <a:r>
              <a:rPr lang="zh-CN" altLang="en-US" dirty="0" smtClean="0"/>
              <a:t>需要重构</a:t>
            </a:r>
            <a:endParaRPr lang="zh-CN" altLang="en-US"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5018" y="2124541"/>
            <a:ext cx="5029200" cy="3752850"/>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9271" y="2124541"/>
            <a:ext cx="4086225" cy="4181475"/>
          </a:xfrm>
          <a:prstGeom prst="rect">
            <a:avLst/>
          </a:prstGeom>
        </p:spPr>
      </p:pic>
    </p:spTree>
    <p:extLst>
      <p:ext uri="{BB962C8B-B14F-4D97-AF65-F5344CB8AC3E}">
        <p14:creationId xmlns:p14="http://schemas.microsoft.com/office/powerpoint/2010/main" val="1891590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代码可读性规范</a:t>
            </a:r>
            <a:r>
              <a:rPr lang="en-US" altLang="zh-CN" dirty="0" smtClean="0"/>
              <a:t>(</a:t>
            </a:r>
            <a:r>
              <a:rPr lang="zh-CN" altLang="en-US" dirty="0" smtClean="0"/>
              <a:t>函数单一责任原则</a:t>
            </a:r>
            <a:r>
              <a:rPr lang="en-US" altLang="zh-CN" dirty="0" smtClean="0"/>
              <a:t>)</a:t>
            </a:r>
            <a:endParaRPr lang="zh-CN" altLang="en-US" dirty="0"/>
          </a:p>
        </p:txBody>
      </p:sp>
      <p:sp>
        <p:nvSpPr>
          <p:cNvPr id="3" name="内容占位符 2"/>
          <p:cNvSpPr>
            <a:spLocks noGrp="1"/>
          </p:cNvSpPr>
          <p:nvPr>
            <p:ph idx="1"/>
          </p:nvPr>
        </p:nvSpPr>
        <p:spPr>
          <a:xfrm>
            <a:off x="685799" y="2065867"/>
            <a:ext cx="10131425" cy="4343400"/>
          </a:xfrm>
        </p:spPr>
        <p:txBody>
          <a:bodyPr>
            <a:normAutofit/>
          </a:bodyPr>
          <a:lstStyle/>
          <a:p>
            <a:pPr marL="0" indent="0">
              <a:buNone/>
            </a:pPr>
            <a:endParaRPr lang="en-US" altLang="zh-CN" dirty="0" smtClean="0"/>
          </a:p>
          <a:p>
            <a:pPr algn="ctr">
              <a:buFont typeface="Wingdings" panose="05000000000000000000" pitchFamily="2" charset="2"/>
              <a:buChar char="l"/>
            </a:pPr>
            <a:r>
              <a:rPr lang="zh-CN" altLang="en-US" dirty="0"/>
              <a:t>自顶向下，逐步</a:t>
            </a:r>
            <a:r>
              <a:rPr lang="zh-CN" altLang="en-US" dirty="0" smtClean="0"/>
              <a:t>细化</a:t>
            </a:r>
            <a:endParaRPr lang="en-US" altLang="zh-CN" dirty="0" smtClean="0"/>
          </a:p>
          <a:p>
            <a:pPr algn="ctr">
              <a:buFont typeface="Wingdings" panose="05000000000000000000" pitchFamily="2" charset="2"/>
              <a:buChar char="l"/>
            </a:pPr>
            <a:r>
              <a:rPr lang="zh-CN" altLang="en-US" dirty="0" smtClean="0"/>
              <a:t>清晰</a:t>
            </a:r>
            <a:r>
              <a:rPr lang="zh-CN" altLang="en-US" dirty="0"/>
              <a:t>第一，效率</a:t>
            </a:r>
            <a:r>
              <a:rPr lang="zh-CN" altLang="en-US" dirty="0" smtClean="0"/>
              <a:t>第二</a:t>
            </a:r>
            <a:endParaRPr lang="en-US" altLang="zh-CN" dirty="0" smtClean="0"/>
          </a:p>
          <a:p>
            <a:pPr algn="ctr">
              <a:buFont typeface="Wingdings" panose="05000000000000000000" pitchFamily="2" charset="2"/>
              <a:buChar char="l"/>
            </a:pPr>
            <a:r>
              <a:rPr lang="zh-CN" altLang="en-US" dirty="0" smtClean="0"/>
              <a:t>书写</a:t>
            </a:r>
            <a:r>
              <a:rPr lang="zh-CN" altLang="en-US" dirty="0"/>
              <a:t>规范，缩进</a:t>
            </a:r>
            <a:r>
              <a:rPr lang="zh-CN" altLang="en-US" dirty="0" smtClean="0"/>
              <a:t>格式</a:t>
            </a:r>
            <a:endParaRPr lang="en-US" altLang="zh-CN" dirty="0" smtClean="0"/>
          </a:p>
          <a:p>
            <a:pPr algn="ctr">
              <a:buFont typeface="Wingdings" panose="05000000000000000000" pitchFamily="2" charset="2"/>
              <a:buChar char="l"/>
            </a:pPr>
            <a:r>
              <a:rPr lang="zh-CN" altLang="en-US" dirty="0" smtClean="0"/>
              <a:t>基本</a:t>
            </a:r>
            <a:r>
              <a:rPr lang="zh-CN" altLang="en-US" dirty="0"/>
              <a:t>结构，组合而</a:t>
            </a:r>
            <a:r>
              <a:rPr lang="zh-CN" altLang="en-US" dirty="0" smtClean="0"/>
              <a:t>成</a:t>
            </a:r>
            <a:endParaRPr lang="en-US" altLang="zh-CN" dirty="0" smtClean="0"/>
          </a:p>
          <a:p>
            <a:pPr>
              <a:buFont typeface="Wingdings" panose="05000000000000000000" pitchFamily="2" charset="2"/>
              <a:buChar char="l"/>
            </a:pPr>
            <a:endParaRPr lang="en-US" altLang="zh-CN" dirty="0" smtClean="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169" y="2103967"/>
            <a:ext cx="9339156" cy="441960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0861" y="1627914"/>
            <a:ext cx="5861303" cy="5230086"/>
          </a:xfrm>
          <a:prstGeom prst="rect">
            <a:avLst/>
          </a:prstGeom>
        </p:spPr>
      </p:pic>
    </p:spTree>
    <p:extLst>
      <p:ext uri="{BB962C8B-B14F-4D97-AF65-F5344CB8AC3E}">
        <p14:creationId xmlns:p14="http://schemas.microsoft.com/office/powerpoint/2010/main" val="203622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500"/>
                                        <p:tgtEl>
                                          <p:spTgt spid="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500"/>
                                        <p:tgtEl>
                                          <p:spTgt spid="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代码可读性规范</a:t>
            </a:r>
            <a:r>
              <a:rPr lang="en-US" altLang="zh-CN" dirty="0" smtClean="0"/>
              <a:t>(</a:t>
            </a:r>
            <a:r>
              <a:rPr lang="zh-CN" altLang="en-US" dirty="0" smtClean="0"/>
              <a:t>面向对象六原则</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b="1" dirty="0"/>
              <a:t>单一功能</a:t>
            </a:r>
            <a:r>
              <a:rPr lang="zh-CN" altLang="en-US" b="1" dirty="0" smtClean="0"/>
              <a:t>原则</a:t>
            </a:r>
            <a:endParaRPr lang="en-US" altLang="zh-CN" b="1" dirty="0" smtClean="0"/>
          </a:p>
          <a:p>
            <a:r>
              <a:rPr lang="zh-CN" altLang="en-US" b="1" dirty="0"/>
              <a:t>开放封闭</a:t>
            </a:r>
            <a:r>
              <a:rPr lang="zh-CN" altLang="en-US" b="1" dirty="0" smtClean="0"/>
              <a:t>原则</a:t>
            </a:r>
            <a:endParaRPr lang="en-US" altLang="zh-CN" b="1" dirty="0" smtClean="0"/>
          </a:p>
          <a:p>
            <a:r>
              <a:rPr lang="zh-CN" altLang="en-US" b="1" dirty="0"/>
              <a:t>里氏代换</a:t>
            </a:r>
            <a:r>
              <a:rPr lang="zh-CN" altLang="en-US" b="1" dirty="0" smtClean="0"/>
              <a:t>原则</a:t>
            </a:r>
            <a:endParaRPr lang="en-US" altLang="zh-CN" b="1" dirty="0" smtClean="0"/>
          </a:p>
          <a:p>
            <a:r>
              <a:rPr lang="zh-CN" altLang="en-US" b="1" dirty="0"/>
              <a:t>依赖</a:t>
            </a:r>
            <a:r>
              <a:rPr lang="zh-CN" altLang="en-US" b="1" dirty="0" smtClean="0"/>
              <a:t>原则</a:t>
            </a:r>
            <a:endParaRPr lang="en-US" altLang="zh-CN" b="1" dirty="0" smtClean="0"/>
          </a:p>
          <a:p>
            <a:r>
              <a:rPr lang="zh-CN" altLang="en-US" b="1" dirty="0"/>
              <a:t>接口分离</a:t>
            </a:r>
            <a:r>
              <a:rPr lang="zh-CN" altLang="en-US" b="1" dirty="0" smtClean="0"/>
              <a:t>原则</a:t>
            </a:r>
            <a:endParaRPr lang="en-US" altLang="zh-CN" b="1" dirty="0" smtClean="0"/>
          </a:p>
          <a:p>
            <a:r>
              <a:rPr lang="zh-CN" altLang="en-US" b="1" dirty="0"/>
              <a:t>迪米特</a:t>
            </a:r>
            <a:r>
              <a:rPr lang="zh-CN" altLang="en-US" b="1" dirty="0" smtClean="0"/>
              <a:t>原则</a:t>
            </a:r>
            <a:endParaRPr lang="en-US" altLang="zh-CN" b="1" dirty="0" smtClean="0"/>
          </a:p>
        </p:txBody>
      </p:sp>
    </p:spTree>
    <p:extLst>
      <p:ext uri="{BB962C8B-B14F-4D97-AF65-F5344CB8AC3E}">
        <p14:creationId xmlns:p14="http://schemas.microsoft.com/office/powerpoint/2010/main" val="22536896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代码可读性规范</a:t>
            </a:r>
            <a:r>
              <a:rPr lang="en-US" altLang="zh-CN" dirty="0" smtClean="0"/>
              <a:t>(PSR</a:t>
            </a:r>
            <a:r>
              <a:rPr lang="en-US" altLang="zh-CN" dirty="0"/>
              <a:t>)</a:t>
            </a:r>
            <a:endParaRPr lang="zh-CN" altLang="en-US" dirty="0"/>
          </a:p>
        </p:txBody>
      </p:sp>
      <p:sp>
        <p:nvSpPr>
          <p:cNvPr id="3" name="内容占位符 2"/>
          <p:cNvSpPr>
            <a:spLocks noGrp="1"/>
          </p:cNvSpPr>
          <p:nvPr>
            <p:ph idx="1"/>
          </p:nvPr>
        </p:nvSpPr>
        <p:spPr/>
        <p:txBody>
          <a:bodyPr/>
          <a:lstStyle/>
          <a:p>
            <a:r>
              <a:rPr lang="en-US" altLang="zh-CN" dirty="0">
                <a:hlinkClick r:id="rId3"/>
              </a:rPr>
              <a:t>https://www.php-fig.org/psr/</a:t>
            </a:r>
            <a:r>
              <a:rPr lang="en-US" altLang="zh-CN" dirty="0"/>
              <a:t> (PHP Standards Recommendations)</a:t>
            </a:r>
            <a:endParaRPr lang="zh-CN" altLang="en-US" dirty="0"/>
          </a:p>
          <a:p>
            <a:endParaRPr lang="zh-CN" altLang="en-US" dirty="0"/>
          </a:p>
        </p:txBody>
      </p:sp>
    </p:spTree>
    <p:extLst>
      <p:ext uri="{BB962C8B-B14F-4D97-AF65-F5344CB8AC3E}">
        <p14:creationId xmlns:p14="http://schemas.microsoft.com/office/powerpoint/2010/main" val="22810039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代码可读性规范</a:t>
            </a:r>
            <a:r>
              <a:rPr lang="en-US" altLang="zh-CN" dirty="0" smtClean="0"/>
              <a:t>(</a:t>
            </a:r>
            <a:r>
              <a:rPr lang="zh-CN" altLang="en-US" dirty="0" smtClean="0"/>
              <a:t>抽象性</a:t>
            </a:r>
            <a:r>
              <a:rPr lang="en-US" altLang="zh-CN" dirty="0" smtClean="0"/>
              <a:t>&amp;</a:t>
            </a:r>
            <a:r>
              <a:rPr lang="zh-CN" altLang="en-US" dirty="0" smtClean="0"/>
              <a:t>依赖性</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传入依赖 </a:t>
            </a:r>
            <a:r>
              <a:rPr lang="en-US" altLang="zh-CN" dirty="0" smtClean="0"/>
              <a:t>Ca (Afferent Couplings)</a:t>
            </a:r>
          </a:p>
          <a:p>
            <a:r>
              <a:rPr lang="zh-CN" altLang="en-US" dirty="0" smtClean="0"/>
              <a:t>传出依赖 </a:t>
            </a:r>
            <a:r>
              <a:rPr lang="en-US" altLang="zh-CN" dirty="0" smtClean="0"/>
              <a:t>Ce (Efferent Couplings)</a:t>
            </a:r>
          </a:p>
          <a:p>
            <a:r>
              <a:rPr lang="zh-CN" altLang="en-US" dirty="0" smtClean="0"/>
              <a:t>抽象类 </a:t>
            </a:r>
            <a:r>
              <a:rPr lang="en-US" altLang="zh-CN" dirty="0"/>
              <a:t>Ac </a:t>
            </a:r>
            <a:r>
              <a:rPr lang="en-US" altLang="zh-CN" dirty="0" smtClean="0"/>
              <a:t>(Abstract Class)</a:t>
            </a:r>
          </a:p>
          <a:p>
            <a:r>
              <a:rPr lang="zh-CN" altLang="en-US" dirty="0" smtClean="0"/>
              <a:t>实体类 </a:t>
            </a:r>
            <a:r>
              <a:rPr lang="en-US" altLang="zh-CN" dirty="0"/>
              <a:t>Cc </a:t>
            </a:r>
            <a:r>
              <a:rPr lang="en-US" altLang="zh-CN" dirty="0" smtClean="0"/>
              <a:t>(Concrete Class</a:t>
            </a:r>
            <a:r>
              <a:rPr lang="en-US" altLang="zh-CN" dirty="0"/>
              <a:t>)</a:t>
            </a:r>
            <a:endParaRPr lang="en-US" altLang="zh-CN" dirty="0" smtClean="0"/>
          </a:p>
          <a:p>
            <a:r>
              <a:rPr lang="zh-CN" altLang="en-US" dirty="0" smtClean="0"/>
              <a:t>依赖性 </a:t>
            </a:r>
            <a:r>
              <a:rPr lang="en-US" altLang="zh-CN" dirty="0" smtClean="0"/>
              <a:t>Instability = Ce / Ca + Ce</a:t>
            </a:r>
          </a:p>
          <a:p>
            <a:r>
              <a:rPr lang="zh-CN" altLang="en-US" dirty="0" smtClean="0"/>
              <a:t>抽象性 </a:t>
            </a:r>
            <a:r>
              <a:rPr lang="en-US" altLang="zh-CN" dirty="0" smtClean="0"/>
              <a:t>Abstractness = Ac / Ac + Cc</a:t>
            </a:r>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2446" y="2142067"/>
            <a:ext cx="6075426" cy="3863971"/>
          </a:xfrm>
          <a:prstGeom prst="rect">
            <a:avLst/>
          </a:prstGeom>
        </p:spPr>
      </p:pic>
    </p:spTree>
    <p:extLst>
      <p:ext uri="{BB962C8B-B14F-4D97-AF65-F5344CB8AC3E}">
        <p14:creationId xmlns:p14="http://schemas.microsoft.com/office/powerpoint/2010/main" val="12137630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单元测试规范</a:t>
            </a:r>
            <a:r>
              <a:rPr lang="en-US" altLang="zh-CN" dirty="0" smtClean="0"/>
              <a:t>(</a:t>
            </a:r>
            <a:r>
              <a:rPr lang="zh-CN" altLang="en-US" dirty="0"/>
              <a:t>意义</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由程序员完成</a:t>
            </a:r>
            <a:r>
              <a:rPr lang="zh-CN" altLang="en-US" dirty="0"/>
              <a:t>，最终受益的也</a:t>
            </a:r>
            <a:r>
              <a:rPr lang="zh-CN" altLang="en-US" dirty="0" smtClean="0"/>
              <a:t>是自己</a:t>
            </a:r>
            <a:endParaRPr lang="en-US" altLang="zh-CN" dirty="0" smtClean="0"/>
          </a:p>
          <a:p>
            <a:r>
              <a:rPr lang="zh-CN" altLang="en-US" dirty="0" smtClean="0"/>
              <a:t>提高代码质量和编程水平</a:t>
            </a:r>
            <a:endParaRPr lang="en-US" altLang="zh-CN" dirty="0" smtClean="0"/>
          </a:p>
          <a:p>
            <a:r>
              <a:rPr lang="zh-CN" altLang="en-US" dirty="0" smtClean="0"/>
              <a:t>自己审查代码及早发现问题</a:t>
            </a:r>
            <a:endParaRPr lang="en-US" altLang="zh-CN" dirty="0" smtClean="0"/>
          </a:p>
          <a:p>
            <a:r>
              <a:rPr lang="zh-CN" altLang="en-US" dirty="0" smtClean="0"/>
              <a:t>测试用例一次编写，永久自动执行</a:t>
            </a:r>
            <a:endParaRPr lang="zh-CN" altLang="en-US" dirty="0"/>
          </a:p>
        </p:txBody>
      </p:sp>
    </p:spTree>
    <p:extLst>
      <p:ext uri="{BB962C8B-B14F-4D97-AF65-F5344CB8AC3E}">
        <p14:creationId xmlns:p14="http://schemas.microsoft.com/office/powerpoint/2010/main" val="8850234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概览</a:t>
            </a:r>
          </a:p>
        </p:txBody>
      </p:sp>
      <p:sp>
        <p:nvSpPr>
          <p:cNvPr id="3" name="内容占位符 2"/>
          <p:cNvSpPr>
            <a:spLocks noGrp="1"/>
          </p:cNvSpPr>
          <p:nvPr>
            <p:ph idx="1"/>
          </p:nvPr>
        </p:nvSpPr>
        <p:spPr/>
        <p:txBody>
          <a:bodyPr/>
          <a:lstStyle/>
          <a:p>
            <a:r>
              <a:rPr lang="zh-CN" altLang="en-US" dirty="0" smtClean="0"/>
              <a:t>软件开发实践</a:t>
            </a:r>
            <a:endParaRPr lang="en-US" altLang="zh-CN" dirty="0" smtClean="0"/>
          </a:p>
          <a:p>
            <a:r>
              <a:rPr lang="zh-CN" altLang="en-US" dirty="0" smtClean="0"/>
              <a:t>场景</a:t>
            </a:r>
            <a:endParaRPr lang="en-US" altLang="zh-CN" dirty="0" smtClean="0"/>
          </a:p>
          <a:p>
            <a:r>
              <a:rPr lang="zh-CN" altLang="en-US" dirty="0" smtClean="0"/>
              <a:t>定义</a:t>
            </a:r>
            <a:endParaRPr lang="en-US" altLang="zh-CN" dirty="0" smtClean="0"/>
          </a:p>
          <a:p>
            <a:r>
              <a:rPr lang="zh-CN" altLang="en-US" dirty="0" smtClean="0"/>
              <a:t>措施</a:t>
            </a:r>
            <a:endParaRPr lang="en-US" altLang="zh-CN" dirty="0" smtClean="0"/>
          </a:p>
          <a:p>
            <a:r>
              <a:rPr lang="zh-CN" altLang="en-US" dirty="0" smtClean="0"/>
              <a:t>要素</a:t>
            </a:r>
            <a:endParaRPr lang="en-US" altLang="zh-CN" dirty="0" smtClean="0"/>
          </a:p>
          <a:p>
            <a:r>
              <a:rPr lang="zh-CN" altLang="en-US" dirty="0"/>
              <a:t>原则</a:t>
            </a:r>
            <a:endParaRPr lang="en-US" altLang="zh-CN" dirty="0" smtClean="0"/>
          </a:p>
          <a:p>
            <a:endParaRPr lang="en-US" altLang="zh-CN" dirty="0" smtClean="0"/>
          </a:p>
          <a:p>
            <a:endParaRPr lang="zh-CN" altLang="en-US" dirty="0" smtClean="0"/>
          </a:p>
        </p:txBody>
      </p:sp>
    </p:spTree>
    <p:extLst>
      <p:ext uri="{BB962C8B-B14F-4D97-AF65-F5344CB8AC3E}">
        <p14:creationId xmlns:p14="http://schemas.microsoft.com/office/powerpoint/2010/main" val="16942130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1" y="291017"/>
            <a:ext cx="10131425" cy="1456267"/>
          </a:xfrm>
        </p:spPr>
        <p:txBody>
          <a:bodyPr/>
          <a:lstStyle/>
          <a:p>
            <a:r>
              <a:rPr lang="zh-CN" altLang="en-US" dirty="0" smtClean="0"/>
              <a:t>单元测试规范</a:t>
            </a:r>
            <a:r>
              <a:rPr lang="en-US" altLang="zh-CN" dirty="0" smtClean="0"/>
              <a:t>(</a:t>
            </a:r>
            <a:r>
              <a:rPr lang="zh-CN" altLang="en-US" dirty="0" smtClean="0"/>
              <a:t>代码覆盖率</a:t>
            </a:r>
            <a:r>
              <a:rPr lang="en-US" altLang="zh-CN" dirty="0" smtClean="0"/>
              <a:t>)</a:t>
            </a:r>
            <a:endParaRPr lang="zh-CN" altLang="en-US" dirty="0"/>
          </a:p>
        </p:txBody>
      </p:sp>
      <p:sp>
        <p:nvSpPr>
          <p:cNvPr id="3" name="内容占位符 2"/>
          <p:cNvSpPr>
            <a:spLocks noGrp="1"/>
          </p:cNvSpPr>
          <p:nvPr>
            <p:ph idx="1"/>
          </p:nvPr>
        </p:nvSpPr>
        <p:spPr>
          <a:xfrm>
            <a:off x="8748632" y="1061680"/>
            <a:ext cx="3611525" cy="5603358"/>
          </a:xfrm>
        </p:spPr>
        <p:txBody>
          <a:bodyPr/>
          <a:lstStyle/>
          <a:p>
            <a:r>
              <a:rPr lang="en-US" altLang="zh-CN" dirty="0" smtClean="0"/>
              <a:t>Case 1-1 :  a = 5; b = 5;</a:t>
            </a:r>
          </a:p>
          <a:p>
            <a:r>
              <a:rPr lang="en-US" altLang="zh-CN" dirty="0" smtClean="0"/>
              <a:t>Case 2-1 :  a = 5; b = 5;</a:t>
            </a:r>
          </a:p>
          <a:p>
            <a:r>
              <a:rPr lang="en-US" altLang="zh-CN" dirty="0" smtClean="0"/>
              <a:t>Case 2-2 :  a = 15; b = 15;</a:t>
            </a:r>
          </a:p>
          <a:p>
            <a:r>
              <a:rPr lang="en-US" altLang="zh-CN" dirty="0" smtClean="0"/>
              <a:t>Case 3-1 :  a = 5;  b = 15;</a:t>
            </a:r>
          </a:p>
          <a:p>
            <a:r>
              <a:rPr lang="en-US" altLang="zh-CN" dirty="0" smtClean="0"/>
              <a:t>Case 3-2 :  a = 15; b = 5;</a:t>
            </a:r>
          </a:p>
          <a:p>
            <a:r>
              <a:rPr lang="en-US" altLang="zh-CN" dirty="0" smtClean="0"/>
              <a:t>Case 4-1 :  a = 5; b = 5;</a:t>
            </a:r>
          </a:p>
          <a:p>
            <a:r>
              <a:rPr lang="en-US" altLang="zh-CN" dirty="0" smtClean="0"/>
              <a:t>Case 4-2 :  a = 15; b = 15;</a:t>
            </a:r>
          </a:p>
          <a:p>
            <a:r>
              <a:rPr lang="en-US" altLang="zh-CN" dirty="0" smtClean="0"/>
              <a:t>Case 4-3 :  a = 5; b = 15;</a:t>
            </a:r>
          </a:p>
          <a:p>
            <a:r>
              <a:rPr lang="en-US" altLang="zh-CN" dirty="0" smtClean="0"/>
              <a:t>Case 4-4 :  a = 15; b = 5;</a:t>
            </a:r>
          </a:p>
        </p:txBody>
      </p:sp>
      <p:sp>
        <p:nvSpPr>
          <p:cNvPr id="4" name="内容占位符 2"/>
          <p:cNvSpPr txBox="1">
            <a:spLocks/>
          </p:cNvSpPr>
          <p:nvPr/>
        </p:nvSpPr>
        <p:spPr>
          <a:xfrm>
            <a:off x="838201" y="1254642"/>
            <a:ext cx="1440711" cy="5603358"/>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zh-CN" altLang="en-US" dirty="0" smtClean="0"/>
              <a:t>语句覆盖</a:t>
            </a:r>
            <a:endParaRPr lang="en-US" altLang="zh-CN" dirty="0" smtClean="0"/>
          </a:p>
          <a:p>
            <a:r>
              <a:rPr lang="zh-CN" altLang="en-US" dirty="0" smtClean="0"/>
              <a:t>判定覆盖</a:t>
            </a:r>
            <a:endParaRPr lang="en-US" altLang="zh-CN" dirty="0" smtClean="0"/>
          </a:p>
          <a:p>
            <a:r>
              <a:rPr lang="zh-CN" altLang="en-US" dirty="0" smtClean="0"/>
              <a:t>条件覆盖</a:t>
            </a:r>
            <a:endParaRPr lang="en-US" altLang="zh-CN" dirty="0" smtClean="0"/>
          </a:p>
          <a:p>
            <a:r>
              <a:rPr lang="zh-CN" altLang="en-US" dirty="0" smtClean="0"/>
              <a:t>路径覆盖</a:t>
            </a:r>
            <a:endParaRPr lang="en-US" altLang="zh-CN" dirty="0" smtClean="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9033" y="2839834"/>
            <a:ext cx="6129478" cy="2432973"/>
          </a:xfrm>
          <a:prstGeom prst="rect">
            <a:avLst/>
          </a:prstGeom>
        </p:spPr>
      </p:pic>
    </p:spTree>
    <p:extLst>
      <p:ext uri="{BB962C8B-B14F-4D97-AF65-F5344CB8AC3E}">
        <p14:creationId xmlns:p14="http://schemas.microsoft.com/office/powerpoint/2010/main" val="407580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自动化构建</a:t>
            </a:r>
          </a:p>
        </p:txBody>
      </p:sp>
      <p:sp>
        <p:nvSpPr>
          <p:cNvPr id="3" name="内容占位符 2"/>
          <p:cNvSpPr>
            <a:spLocks noGrp="1"/>
          </p:cNvSpPr>
          <p:nvPr>
            <p:ph idx="1"/>
          </p:nvPr>
        </p:nvSpPr>
        <p:spPr/>
        <p:txBody>
          <a:bodyPr/>
          <a:lstStyle/>
          <a:p>
            <a:r>
              <a:rPr lang="en-US" altLang="zh-CN" dirty="0" smtClean="0"/>
              <a:t>PHP</a:t>
            </a:r>
            <a:r>
              <a:rPr lang="zh-CN" altLang="en-US" dirty="0" smtClean="0"/>
              <a:t>自动化构建工具</a:t>
            </a:r>
            <a:endParaRPr lang="en-US" altLang="zh-CN" dirty="0" smtClean="0"/>
          </a:p>
          <a:p>
            <a:r>
              <a:rPr lang="en-US" altLang="zh-CN" dirty="0" smtClean="0"/>
              <a:t>Jenkins</a:t>
            </a:r>
            <a:r>
              <a:rPr lang="zh-CN" altLang="en-US" dirty="0" smtClean="0"/>
              <a:t>及其插件</a:t>
            </a:r>
            <a:endParaRPr lang="en-US" altLang="zh-CN" dirty="0" smtClean="0"/>
          </a:p>
          <a:p>
            <a:r>
              <a:rPr lang="zh-CN" altLang="en-US" dirty="0" smtClean="0"/>
              <a:t>自动化部署</a:t>
            </a:r>
            <a:endParaRPr lang="zh-CN" altLang="en-US" dirty="0"/>
          </a:p>
        </p:txBody>
      </p:sp>
    </p:spTree>
    <p:extLst>
      <p:ext uri="{BB962C8B-B14F-4D97-AF65-F5344CB8AC3E}">
        <p14:creationId xmlns:p14="http://schemas.microsoft.com/office/powerpoint/2010/main" val="32406943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PHP</a:t>
            </a:r>
            <a:r>
              <a:rPr lang="zh-CN" altLang="en-US" dirty="0" smtClean="0"/>
              <a:t>自动化构建工具</a:t>
            </a:r>
            <a:endParaRPr lang="zh-CN" altLang="en-US" dirty="0"/>
          </a:p>
        </p:txBody>
      </p:sp>
      <p:sp>
        <p:nvSpPr>
          <p:cNvPr id="3" name="内容占位符 2"/>
          <p:cNvSpPr>
            <a:spLocks noGrp="1"/>
          </p:cNvSpPr>
          <p:nvPr>
            <p:ph idx="1"/>
          </p:nvPr>
        </p:nvSpPr>
        <p:spPr/>
        <p:txBody>
          <a:bodyPr/>
          <a:lstStyle/>
          <a:p>
            <a:r>
              <a:rPr lang="en-US" altLang="zh-CN" dirty="0" err="1" smtClean="0"/>
              <a:t>Phing</a:t>
            </a:r>
            <a:endParaRPr lang="en-US" altLang="zh-CN" dirty="0" smtClean="0"/>
          </a:p>
          <a:p>
            <a:r>
              <a:rPr lang="en-US" altLang="zh-CN" dirty="0" err="1" smtClean="0"/>
              <a:t>Pdepend</a:t>
            </a:r>
            <a:endParaRPr lang="en-US" altLang="zh-CN" dirty="0" smtClean="0"/>
          </a:p>
          <a:p>
            <a:r>
              <a:rPr lang="en-US" altLang="zh-CN" dirty="0" smtClean="0"/>
              <a:t>PHPCS</a:t>
            </a:r>
          </a:p>
          <a:p>
            <a:r>
              <a:rPr lang="en-US" altLang="zh-CN" dirty="0" smtClean="0"/>
              <a:t>PHPMD</a:t>
            </a:r>
          </a:p>
          <a:p>
            <a:r>
              <a:rPr lang="en-US" altLang="zh-CN" dirty="0" smtClean="0"/>
              <a:t>PHPLOC</a:t>
            </a:r>
          </a:p>
          <a:p>
            <a:r>
              <a:rPr lang="en-US" altLang="zh-CN" dirty="0" smtClean="0"/>
              <a:t>PHPCPD</a:t>
            </a:r>
          </a:p>
          <a:p>
            <a:r>
              <a:rPr lang="en-US" altLang="zh-CN" dirty="0" smtClean="0"/>
              <a:t>PHPDOX</a:t>
            </a:r>
          </a:p>
          <a:p>
            <a:r>
              <a:rPr lang="en-US" altLang="zh-CN" dirty="0"/>
              <a:t>PHPUNIT</a:t>
            </a:r>
            <a:endParaRPr lang="zh-CN" altLang="en-US" dirty="0"/>
          </a:p>
        </p:txBody>
      </p:sp>
    </p:spTree>
    <p:extLst>
      <p:ext uri="{BB962C8B-B14F-4D97-AF65-F5344CB8AC3E}">
        <p14:creationId xmlns:p14="http://schemas.microsoft.com/office/powerpoint/2010/main" val="7406225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Jenkins</a:t>
            </a:r>
            <a:r>
              <a:rPr lang="zh-CN" altLang="en-US" dirty="0" smtClean="0"/>
              <a:t>工作流程</a:t>
            </a:r>
            <a:endParaRPr lang="zh-CN" altLang="en-US" dirty="0"/>
          </a:p>
        </p:txBody>
      </p:sp>
      <p:graphicFrame>
        <p:nvGraphicFramePr>
          <p:cNvPr id="20" name="内容占位符 19"/>
          <p:cNvGraphicFramePr>
            <a:graphicFrameLocks noGrp="1"/>
          </p:cNvGraphicFramePr>
          <p:nvPr>
            <p:ph idx="1"/>
            <p:extLst>
              <p:ext uri="{D42A27DB-BD31-4B8C-83A1-F6EECF244321}">
                <p14:modId xmlns:p14="http://schemas.microsoft.com/office/powerpoint/2010/main" val="3938951870"/>
              </p:ext>
            </p:extLst>
          </p:nvPr>
        </p:nvGraphicFramePr>
        <p:xfrm>
          <a:off x="685800" y="2141538"/>
          <a:ext cx="10131425" cy="3649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31302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Jenkins</a:t>
            </a:r>
            <a:r>
              <a:rPr lang="zh-CN" altLang="en-US" dirty="0" smtClean="0"/>
              <a:t>现阶段应用场景</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716646036"/>
              </p:ext>
            </p:extLst>
          </p:nvPr>
        </p:nvGraphicFramePr>
        <p:xfrm>
          <a:off x="685800" y="2141538"/>
          <a:ext cx="10131425" cy="3649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805239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Jenkins</a:t>
            </a:r>
            <a:r>
              <a:rPr lang="zh-CN" altLang="en-US" dirty="0" smtClean="0"/>
              <a:t>插件</a:t>
            </a:r>
            <a:endParaRPr lang="zh-CN" altLang="en-US" dirty="0"/>
          </a:p>
        </p:txBody>
      </p:sp>
      <p:sp>
        <p:nvSpPr>
          <p:cNvPr id="3" name="内容占位符 2"/>
          <p:cNvSpPr>
            <a:spLocks noGrp="1"/>
          </p:cNvSpPr>
          <p:nvPr>
            <p:ph idx="1"/>
          </p:nvPr>
        </p:nvSpPr>
        <p:spPr/>
        <p:txBody>
          <a:bodyPr/>
          <a:lstStyle/>
          <a:p>
            <a:r>
              <a:rPr lang="en-US" altLang="zh-CN" dirty="0" err="1" smtClean="0"/>
              <a:t>Checkstyle</a:t>
            </a:r>
            <a:endParaRPr lang="en-US" altLang="zh-CN" dirty="0" smtClean="0"/>
          </a:p>
          <a:p>
            <a:r>
              <a:rPr lang="en-US" altLang="zh-CN" dirty="0" smtClean="0"/>
              <a:t>DRY</a:t>
            </a:r>
          </a:p>
          <a:p>
            <a:r>
              <a:rPr lang="en-US" altLang="zh-CN" dirty="0"/>
              <a:t>HTML Publisher </a:t>
            </a:r>
            <a:endParaRPr lang="en-US" altLang="zh-CN" dirty="0" smtClean="0"/>
          </a:p>
          <a:p>
            <a:r>
              <a:rPr lang="en-US" altLang="zh-CN" dirty="0" err="1" smtClean="0"/>
              <a:t>Jdepend</a:t>
            </a:r>
            <a:endParaRPr lang="en-US" altLang="zh-CN" dirty="0" smtClean="0"/>
          </a:p>
          <a:p>
            <a:r>
              <a:rPr lang="en-US" altLang="zh-CN" dirty="0"/>
              <a:t>Plot </a:t>
            </a:r>
            <a:endParaRPr lang="en-US" altLang="zh-CN" dirty="0" smtClean="0"/>
          </a:p>
          <a:p>
            <a:r>
              <a:rPr lang="en-US" altLang="zh-CN" dirty="0"/>
              <a:t>PMD </a:t>
            </a:r>
            <a:endParaRPr lang="en-US" altLang="zh-CN" dirty="0" smtClean="0"/>
          </a:p>
          <a:p>
            <a:r>
              <a:rPr lang="en-US" altLang="zh-CN" dirty="0"/>
              <a:t>Clover PHP </a:t>
            </a:r>
            <a:endParaRPr lang="en-US" altLang="zh-CN" dirty="0" smtClean="0"/>
          </a:p>
          <a:p>
            <a:r>
              <a:rPr lang="en-US" altLang="zh-CN" dirty="0"/>
              <a:t>Crap4J </a:t>
            </a:r>
            <a:endParaRPr lang="zh-CN" altLang="en-US" dirty="0"/>
          </a:p>
        </p:txBody>
      </p:sp>
    </p:spTree>
    <p:extLst>
      <p:ext uri="{BB962C8B-B14F-4D97-AF65-F5344CB8AC3E}">
        <p14:creationId xmlns:p14="http://schemas.microsoft.com/office/powerpoint/2010/main" val="25116270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自动化部署</a:t>
            </a:r>
            <a:endParaRPr lang="zh-CN" altLang="en-US" dirty="0"/>
          </a:p>
        </p:txBody>
      </p:sp>
      <p:sp>
        <p:nvSpPr>
          <p:cNvPr id="3" name="内容占位符 2"/>
          <p:cNvSpPr>
            <a:spLocks noGrp="1"/>
          </p:cNvSpPr>
          <p:nvPr>
            <p:ph idx="1"/>
          </p:nvPr>
        </p:nvSpPr>
        <p:spPr/>
        <p:txBody>
          <a:bodyPr/>
          <a:lstStyle/>
          <a:p>
            <a:r>
              <a:rPr lang="en-US" altLang="zh-CN" dirty="0" err="1" smtClean="0"/>
              <a:t>Ansible</a:t>
            </a:r>
            <a:endParaRPr lang="en-US" altLang="zh-CN" dirty="0" smtClean="0"/>
          </a:p>
          <a:p>
            <a:r>
              <a:rPr lang="en-US" altLang="zh-CN" dirty="0" err="1" smtClean="0"/>
              <a:t>Docker</a:t>
            </a:r>
            <a:endParaRPr lang="zh-CN" altLang="en-US" dirty="0"/>
          </a:p>
        </p:txBody>
      </p:sp>
    </p:spTree>
    <p:extLst>
      <p:ext uri="{BB962C8B-B14F-4D97-AF65-F5344CB8AC3E}">
        <p14:creationId xmlns:p14="http://schemas.microsoft.com/office/powerpoint/2010/main" val="40775087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待</a:t>
            </a:r>
            <a:r>
              <a:rPr lang="zh-CN" altLang="en-US" dirty="0" smtClean="0"/>
              <a:t>完善问题</a:t>
            </a:r>
            <a:endParaRPr lang="zh-CN" altLang="en-US" dirty="0"/>
          </a:p>
        </p:txBody>
      </p:sp>
      <p:sp>
        <p:nvSpPr>
          <p:cNvPr id="3" name="内容占位符 2"/>
          <p:cNvSpPr>
            <a:spLocks noGrp="1"/>
          </p:cNvSpPr>
          <p:nvPr>
            <p:ph idx="1"/>
          </p:nvPr>
        </p:nvSpPr>
        <p:spPr/>
        <p:txBody>
          <a:bodyPr/>
          <a:lstStyle/>
          <a:p>
            <a:r>
              <a:rPr lang="zh-CN" altLang="en-US" dirty="0" smtClean="0"/>
              <a:t>未调通的技术细节</a:t>
            </a:r>
            <a:endParaRPr lang="en-US" altLang="zh-CN" dirty="0" smtClean="0"/>
          </a:p>
          <a:p>
            <a:r>
              <a:rPr lang="zh-CN" altLang="en-US" dirty="0" smtClean="0"/>
              <a:t>详细的技术文档</a:t>
            </a:r>
            <a:endParaRPr lang="en-US" altLang="zh-CN" dirty="0" smtClean="0"/>
          </a:p>
          <a:p>
            <a:r>
              <a:rPr lang="zh-CN" altLang="en-US" dirty="0" smtClean="0"/>
              <a:t>具体可执行的操作规范</a:t>
            </a:r>
            <a:endParaRPr lang="en-US" altLang="zh-CN" dirty="0" smtClean="0"/>
          </a:p>
          <a:p>
            <a:r>
              <a:rPr lang="zh-CN" altLang="en-US" dirty="0" smtClean="0"/>
              <a:t>完备的运行环境</a:t>
            </a:r>
            <a:endParaRPr lang="en-US" altLang="zh-CN" dirty="0" smtClean="0"/>
          </a:p>
          <a:p>
            <a:endParaRPr lang="zh-CN" altLang="en-US" dirty="0"/>
          </a:p>
        </p:txBody>
      </p:sp>
    </p:spTree>
    <p:extLst>
      <p:ext uri="{BB962C8B-B14F-4D97-AF65-F5344CB8AC3E}">
        <p14:creationId xmlns:p14="http://schemas.microsoft.com/office/powerpoint/2010/main" val="6433070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 &amp; A</a:t>
            </a:r>
            <a:endParaRPr lang="zh-CN" altLang="en-US" dirty="0"/>
          </a:p>
        </p:txBody>
      </p:sp>
      <p:sp>
        <p:nvSpPr>
          <p:cNvPr id="3" name="内容占位符 2"/>
          <p:cNvSpPr>
            <a:spLocks noGrp="1"/>
          </p:cNvSpPr>
          <p:nvPr>
            <p:ph idx="1"/>
          </p:nvPr>
        </p:nvSpPr>
        <p:spPr/>
        <p:txBody>
          <a:bodyPr/>
          <a:lstStyle/>
          <a:p>
            <a:r>
              <a:rPr lang="zh-CN" altLang="en-US" dirty="0" smtClean="0"/>
              <a:t>谢谢大家！</a:t>
            </a:r>
            <a:endParaRPr lang="zh-CN" altLang="en-US" dirty="0"/>
          </a:p>
        </p:txBody>
      </p:sp>
    </p:spTree>
    <p:extLst>
      <p:ext uri="{BB962C8B-B14F-4D97-AF65-F5344CB8AC3E}">
        <p14:creationId xmlns:p14="http://schemas.microsoft.com/office/powerpoint/2010/main" val="463502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场景</a:t>
            </a:r>
            <a:endParaRPr lang="zh-CN" altLang="en-US" dirty="0"/>
          </a:p>
        </p:txBody>
      </p:sp>
      <p:sp>
        <p:nvSpPr>
          <p:cNvPr id="3" name="内容占位符 2"/>
          <p:cNvSpPr>
            <a:spLocks noGrp="1"/>
          </p:cNvSpPr>
          <p:nvPr>
            <p:ph idx="1"/>
          </p:nvPr>
        </p:nvSpPr>
        <p:spPr/>
        <p:txBody>
          <a:bodyPr/>
          <a:lstStyle/>
          <a:p>
            <a:r>
              <a:rPr lang="zh-CN" altLang="en-US" dirty="0" smtClean="0"/>
              <a:t>常规流程</a:t>
            </a:r>
            <a:endParaRPr lang="en-US" altLang="zh-CN" dirty="0" smtClean="0"/>
          </a:p>
          <a:p>
            <a:endParaRPr lang="en-US" altLang="zh-CN" dirty="0"/>
          </a:p>
          <a:p>
            <a:endParaRPr lang="en-US" altLang="zh-CN" dirty="0" smtClean="0"/>
          </a:p>
          <a:p>
            <a:endParaRPr lang="en-US" altLang="zh-CN" dirty="0"/>
          </a:p>
          <a:p>
            <a:pPr marL="0" indent="0">
              <a:buNone/>
            </a:pPr>
            <a:endParaRPr lang="en-US" altLang="zh-CN" dirty="0"/>
          </a:p>
          <a:p>
            <a:pPr marL="0" indent="0">
              <a:buNone/>
            </a:pPr>
            <a:endParaRPr lang="en-US" altLang="zh-CN" dirty="0"/>
          </a:p>
          <a:p>
            <a:endParaRPr lang="en-US" altLang="zh-CN" dirty="0" smtClean="0"/>
          </a:p>
          <a:p>
            <a:endParaRPr lang="en-US" altLang="zh-CN" dirty="0"/>
          </a:p>
          <a:p>
            <a:endParaRPr lang="zh-CN" altLang="en-US" dirty="0"/>
          </a:p>
        </p:txBody>
      </p:sp>
      <p:graphicFrame>
        <p:nvGraphicFramePr>
          <p:cNvPr id="25" name="图示 24"/>
          <p:cNvGraphicFramePr/>
          <p:nvPr>
            <p:extLst>
              <p:ext uri="{D42A27DB-BD31-4B8C-83A1-F6EECF244321}">
                <p14:modId xmlns:p14="http://schemas.microsoft.com/office/powerpoint/2010/main" val="2886433496"/>
              </p:ext>
            </p:extLst>
          </p:nvPr>
        </p:nvGraphicFramePr>
        <p:xfrm>
          <a:off x="1041400" y="2904067"/>
          <a:ext cx="9915526" cy="14647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129454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场景</a:t>
            </a:r>
            <a:endParaRPr lang="zh-CN" altLang="en-US" dirty="0"/>
          </a:p>
        </p:txBody>
      </p:sp>
      <p:sp>
        <p:nvSpPr>
          <p:cNvPr id="3" name="内容占位符 2"/>
          <p:cNvSpPr>
            <a:spLocks noGrp="1"/>
          </p:cNvSpPr>
          <p:nvPr>
            <p:ph idx="1"/>
          </p:nvPr>
        </p:nvSpPr>
        <p:spPr/>
        <p:txBody>
          <a:bodyPr/>
          <a:lstStyle/>
          <a:p>
            <a:r>
              <a:rPr lang="zh-CN" altLang="en-US" dirty="0" smtClean="0"/>
              <a:t>持续集成</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zh-CN" altLang="en-US" dirty="0"/>
          </a:p>
        </p:txBody>
      </p:sp>
      <p:graphicFrame>
        <p:nvGraphicFramePr>
          <p:cNvPr id="5" name="图示 4"/>
          <p:cNvGraphicFramePr/>
          <p:nvPr>
            <p:extLst>
              <p:ext uri="{D42A27DB-BD31-4B8C-83A1-F6EECF244321}">
                <p14:modId xmlns:p14="http://schemas.microsoft.com/office/powerpoint/2010/main" val="4263563203"/>
              </p:ext>
            </p:extLst>
          </p:nvPr>
        </p:nvGraphicFramePr>
        <p:xfrm>
          <a:off x="3840163" y="2603500"/>
          <a:ext cx="3822700" cy="34840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182134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定义</a:t>
            </a:r>
            <a:endParaRPr lang="zh-CN" altLang="en-US" dirty="0"/>
          </a:p>
        </p:txBody>
      </p:sp>
      <p:sp>
        <p:nvSpPr>
          <p:cNvPr id="3" name="内容占位符 2"/>
          <p:cNvSpPr>
            <a:spLocks noGrp="1"/>
          </p:cNvSpPr>
          <p:nvPr>
            <p:ph idx="1"/>
          </p:nvPr>
        </p:nvSpPr>
        <p:spPr/>
        <p:txBody>
          <a:bodyPr/>
          <a:lstStyle/>
          <a:p>
            <a:r>
              <a:rPr lang="zh-CN" altLang="en-US" dirty="0"/>
              <a:t>持续集成是一种软件开发</a:t>
            </a:r>
            <a:r>
              <a:rPr lang="zh-CN" altLang="en-US" dirty="0" smtClean="0"/>
              <a:t>实践</a:t>
            </a:r>
            <a:endParaRPr lang="en-US" altLang="zh-CN" dirty="0" smtClean="0"/>
          </a:p>
          <a:p>
            <a:r>
              <a:rPr lang="zh-CN" altLang="en-US" dirty="0" smtClean="0"/>
              <a:t>团队成员使用同样的工具，遵循同样的规范</a:t>
            </a:r>
            <a:endParaRPr lang="en-US" altLang="zh-CN" dirty="0" smtClean="0"/>
          </a:p>
          <a:p>
            <a:r>
              <a:rPr lang="zh-CN" altLang="en-US" dirty="0" smtClean="0"/>
              <a:t>团队成员持续的集成自己的工作</a:t>
            </a:r>
            <a:endParaRPr lang="en-US" altLang="zh-CN" dirty="0" smtClean="0"/>
          </a:p>
          <a:p>
            <a:r>
              <a:rPr lang="zh-CN" altLang="en-US" dirty="0" smtClean="0"/>
              <a:t>每一次集成都通过自动化构建工具对整个系统进行检测</a:t>
            </a:r>
            <a:endParaRPr lang="en-US" altLang="zh-CN" dirty="0" smtClean="0"/>
          </a:p>
          <a:p>
            <a:r>
              <a:rPr lang="zh-CN" altLang="en-US" dirty="0" smtClean="0"/>
              <a:t>每一次集成都产出一个可以演示所有已完成功能的</a:t>
            </a:r>
            <a:r>
              <a:rPr lang="en-US" altLang="zh-CN" dirty="0" smtClean="0"/>
              <a:t>DEMO</a:t>
            </a:r>
          </a:p>
          <a:p>
            <a:r>
              <a:rPr lang="zh-CN" altLang="en-US" dirty="0" smtClean="0"/>
              <a:t>提早发现问题，增加项目内聚性，更敏捷</a:t>
            </a:r>
            <a:endParaRPr lang="en-US" altLang="zh-CN" dirty="0" smtClean="0"/>
          </a:p>
          <a:p>
            <a:endParaRPr lang="zh-CN" altLang="en-US" dirty="0"/>
          </a:p>
        </p:txBody>
      </p:sp>
    </p:spTree>
    <p:extLst>
      <p:ext uri="{BB962C8B-B14F-4D97-AF65-F5344CB8AC3E}">
        <p14:creationId xmlns:p14="http://schemas.microsoft.com/office/powerpoint/2010/main" val="39034018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措施</a:t>
            </a:r>
            <a:endParaRPr lang="zh-CN" altLang="en-US" dirty="0"/>
          </a:p>
        </p:txBody>
      </p:sp>
      <p:sp>
        <p:nvSpPr>
          <p:cNvPr id="3" name="内容占位符 2"/>
          <p:cNvSpPr>
            <a:spLocks noGrp="1"/>
          </p:cNvSpPr>
          <p:nvPr>
            <p:ph idx="1"/>
          </p:nvPr>
        </p:nvSpPr>
        <p:spPr/>
        <p:txBody>
          <a:bodyPr/>
          <a:lstStyle/>
          <a:p>
            <a:r>
              <a:rPr lang="zh-CN" altLang="en-US" dirty="0" smtClean="0"/>
              <a:t>减少风险</a:t>
            </a:r>
            <a:endParaRPr lang="en-US" altLang="zh-CN" dirty="0" smtClean="0"/>
          </a:p>
          <a:p>
            <a:r>
              <a:rPr lang="zh-CN" altLang="en-US" dirty="0" smtClean="0"/>
              <a:t>减少重复过程</a:t>
            </a:r>
            <a:endParaRPr lang="en-US" altLang="zh-CN" dirty="0" smtClean="0"/>
          </a:p>
          <a:p>
            <a:r>
              <a:rPr lang="zh-CN" altLang="en-US" dirty="0" smtClean="0"/>
              <a:t>任何人、任何时间构建</a:t>
            </a:r>
            <a:endParaRPr lang="en-US" altLang="zh-CN" dirty="0" smtClean="0"/>
          </a:p>
          <a:p>
            <a:r>
              <a:rPr lang="zh-CN" altLang="en-US" dirty="0" smtClean="0"/>
              <a:t>增强项目可见性</a:t>
            </a:r>
            <a:endParaRPr lang="en-US" altLang="zh-CN" dirty="0" smtClean="0"/>
          </a:p>
          <a:p>
            <a:r>
              <a:rPr lang="zh-CN" altLang="en-US" dirty="0" smtClean="0"/>
              <a:t>增强信心</a:t>
            </a:r>
            <a:endParaRPr lang="en-US" altLang="zh-CN" dirty="0" smtClean="0"/>
          </a:p>
          <a:p>
            <a:endParaRPr lang="zh-CN" altLang="en-US" dirty="0"/>
          </a:p>
        </p:txBody>
      </p:sp>
    </p:spTree>
    <p:extLst>
      <p:ext uri="{BB962C8B-B14F-4D97-AF65-F5344CB8AC3E}">
        <p14:creationId xmlns:p14="http://schemas.microsoft.com/office/powerpoint/2010/main" val="40826233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要素</a:t>
            </a:r>
            <a:endParaRPr lang="zh-CN" altLang="en-US" dirty="0"/>
          </a:p>
        </p:txBody>
      </p:sp>
      <p:sp>
        <p:nvSpPr>
          <p:cNvPr id="3" name="内容占位符 2"/>
          <p:cNvSpPr>
            <a:spLocks noGrp="1"/>
          </p:cNvSpPr>
          <p:nvPr>
            <p:ph idx="1"/>
          </p:nvPr>
        </p:nvSpPr>
        <p:spPr/>
        <p:txBody>
          <a:bodyPr/>
          <a:lstStyle/>
          <a:p>
            <a:r>
              <a:rPr lang="zh-CN" altLang="en-US" dirty="0" smtClean="0"/>
              <a:t>统一的代码库</a:t>
            </a:r>
            <a:endParaRPr lang="en-US" altLang="zh-CN" dirty="0" smtClean="0"/>
          </a:p>
          <a:p>
            <a:r>
              <a:rPr lang="zh-CN" altLang="en-US" dirty="0" smtClean="0"/>
              <a:t>自动构建</a:t>
            </a:r>
            <a:endParaRPr lang="en-US" altLang="zh-CN" dirty="0" smtClean="0"/>
          </a:p>
          <a:p>
            <a:r>
              <a:rPr lang="zh-CN" altLang="en-US" dirty="0" smtClean="0"/>
              <a:t>自动测试</a:t>
            </a:r>
            <a:endParaRPr lang="en-US" altLang="zh-CN" dirty="0" smtClean="0"/>
          </a:p>
          <a:p>
            <a:r>
              <a:rPr lang="zh-CN" altLang="en-US" dirty="0" smtClean="0"/>
              <a:t>频繁构建</a:t>
            </a:r>
            <a:endParaRPr lang="en-US" altLang="zh-CN" dirty="0" smtClean="0"/>
          </a:p>
          <a:p>
            <a:r>
              <a:rPr lang="zh-CN" altLang="en-US" dirty="0" smtClean="0"/>
              <a:t>构建结果透明</a:t>
            </a:r>
            <a:endParaRPr lang="en-US" altLang="zh-CN" dirty="0" smtClean="0"/>
          </a:p>
          <a:p>
            <a:r>
              <a:rPr lang="zh-CN" altLang="en-US" dirty="0" smtClean="0"/>
              <a:t>自动部署</a:t>
            </a:r>
            <a:endParaRPr lang="zh-CN" altLang="en-US" dirty="0"/>
          </a:p>
        </p:txBody>
      </p:sp>
    </p:spTree>
    <p:extLst>
      <p:ext uri="{BB962C8B-B14F-4D97-AF65-F5344CB8AC3E}">
        <p14:creationId xmlns:p14="http://schemas.microsoft.com/office/powerpoint/2010/main" val="28590681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原则</a:t>
            </a:r>
            <a:endParaRPr lang="zh-CN" altLang="en-US" dirty="0"/>
          </a:p>
        </p:txBody>
      </p:sp>
      <p:sp>
        <p:nvSpPr>
          <p:cNvPr id="3" name="内容占位符 2"/>
          <p:cNvSpPr>
            <a:spLocks noGrp="1"/>
          </p:cNvSpPr>
          <p:nvPr>
            <p:ph idx="1"/>
          </p:nvPr>
        </p:nvSpPr>
        <p:spPr/>
        <p:txBody>
          <a:bodyPr/>
          <a:lstStyle/>
          <a:p>
            <a:r>
              <a:rPr lang="zh-CN" altLang="en-US" dirty="0" smtClean="0"/>
              <a:t>先在本地环境构建，通过后再提交版本库</a:t>
            </a:r>
            <a:endParaRPr lang="en-US" altLang="zh-CN" dirty="0" smtClean="0"/>
          </a:p>
          <a:p>
            <a:r>
              <a:rPr lang="zh-CN" altLang="en-US" dirty="0" smtClean="0"/>
              <a:t>每天将项目主干中新内容合并到自己的分支中</a:t>
            </a:r>
            <a:endParaRPr lang="en-US" altLang="zh-CN" dirty="0" smtClean="0"/>
          </a:p>
          <a:p>
            <a:r>
              <a:rPr lang="zh-CN" altLang="en-US" dirty="0" smtClean="0"/>
              <a:t>每天提交代码，并构建</a:t>
            </a:r>
            <a:endParaRPr lang="en-US" altLang="zh-CN" dirty="0" smtClean="0"/>
          </a:p>
          <a:p>
            <a:r>
              <a:rPr lang="zh-CN" altLang="en-US" dirty="0" smtClean="0"/>
              <a:t>每次构建必须</a:t>
            </a:r>
            <a:r>
              <a:rPr lang="en-US" altLang="zh-CN" dirty="0" smtClean="0"/>
              <a:t>100%</a:t>
            </a:r>
            <a:r>
              <a:rPr lang="zh-CN" altLang="en-US" dirty="0" smtClean="0"/>
              <a:t>通过</a:t>
            </a:r>
            <a:endParaRPr lang="en-US" altLang="zh-CN" dirty="0" smtClean="0"/>
          </a:p>
          <a:p>
            <a:r>
              <a:rPr lang="zh-CN" altLang="en-US" dirty="0" smtClean="0"/>
              <a:t>每次构建产出一个可以演示的</a:t>
            </a:r>
            <a:r>
              <a:rPr lang="en-US" altLang="zh-CN" dirty="0" smtClean="0"/>
              <a:t>DEMO</a:t>
            </a:r>
          </a:p>
          <a:p>
            <a:r>
              <a:rPr lang="zh-CN" altLang="en-US" dirty="0" smtClean="0"/>
              <a:t>修复构建失败是优先级最高的事</a:t>
            </a:r>
            <a:endParaRPr lang="en-US" altLang="zh-CN" dirty="0" smtClean="0"/>
          </a:p>
          <a:p>
            <a:endParaRPr lang="zh-CN" altLang="en-US" dirty="0"/>
          </a:p>
        </p:txBody>
      </p:sp>
    </p:spTree>
    <p:extLst>
      <p:ext uri="{BB962C8B-B14F-4D97-AF65-F5344CB8AC3E}">
        <p14:creationId xmlns:p14="http://schemas.microsoft.com/office/powerpoint/2010/main" val="20875424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a:t>
            </a:r>
            <a:r>
              <a:rPr lang="zh-CN" altLang="en-US" dirty="0" smtClean="0"/>
              <a:t>规范</a:t>
            </a:r>
            <a:endParaRPr lang="zh-CN" altLang="en-US" dirty="0"/>
          </a:p>
        </p:txBody>
      </p:sp>
      <p:sp>
        <p:nvSpPr>
          <p:cNvPr id="3" name="内容占位符 2"/>
          <p:cNvSpPr>
            <a:spLocks noGrp="1"/>
          </p:cNvSpPr>
          <p:nvPr>
            <p:ph idx="1"/>
          </p:nvPr>
        </p:nvSpPr>
        <p:spPr/>
        <p:txBody>
          <a:bodyPr/>
          <a:lstStyle/>
          <a:p>
            <a:r>
              <a:rPr lang="en-US" altLang="zh-CN" dirty="0" err="1" smtClean="0"/>
              <a:t>Git</a:t>
            </a:r>
            <a:r>
              <a:rPr lang="zh-CN" altLang="en-US" dirty="0" smtClean="0"/>
              <a:t>规范</a:t>
            </a:r>
            <a:endParaRPr lang="en-US" altLang="zh-CN" dirty="0" smtClean="0"/>
          </a:p>
          <a:p>
            <a:r>
              <a:rPr lang="zh-CN" altLang="en-US" dirty="0" smtClean="0"/>
              <a:t>代码</a:t>
            </a:r>
            <a:r>
              <a:rPr lang="zh-CN" altLang="en-US" dirty="0"/>
              <a:t>可读性</a:t>
            </a:r>
            <a:r>
              <a:rPr lang="zh-CN" altLang="en-US" dirty="0" smtClean="0"/>
              <a:t>规范</a:t>
            </a:r>
            <a:endParaRPr lang="en-US" altLang="zh-CN" dirty="0" smtClean="0"/>
          </a:p>
          <a:p>
            <a:r>
              <a:rPr lang="zh-CN" altLang="en-US" dirty="0" smtClean="0"/>
              <a:t>单元测试规范</a:t>
            </a:r>
            <a:endParaRPr lang="en-US" altLang="zh-CN" dirty="0" smtClean="0"/>
          </a:p>
        </p:txBody>
      </p:sp>
    </p:spTree>
    <p:extLst>
      <p:ext uri="{BB962C8B-B14F-4D97-AF65-F5344CB8AC3E}">
        <p14:creationId xmlns:p14="http://schemas.microsoft.com/office/powerpoint/2010/main" val="18022537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TM03457452[[fn=天体]]</Template>
  <TotalTime>1355</TotalTime>
  <Words>4028</Words>
  <Application>Microsoft Office PowerPoint</Application>
  <PresentationFormat>宽屏</PresentationFormat>
  <Paragraphs>412</Paragraphs>
  <Slides>28</Slides>
  <Notes>25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28</vt:i4>
      </vt:variant>
    </vt:vector>
  </HeadingPairs>
  <TitlesOfParts>
    <vt:vector size="34" baseType="lpstr">
      <vt:lpstr>宋体</vt:lpstr>
      <vt:lpstr>Arial</vt:lpstr>
      <vt:lpstr>Calibri</vt:lpstr>
      <vt:lpstr>Calibri Light</vt:lpstr>
      <vt:lpstr>Wingdings</vt:lpstr>
      <vt:lpstr>天体</vt:lpstr>
      <vt:lpstr>持续集成 CI</vt:lpstr>
      <vt:lpstr>概览</vt:lpstr>
      <vt:lpstr>场景</vt:lpstr>
      <vt:lpstr>场景</vt:lpstr>
      <vt:lpstr>定义</vt:lpstr>
      <vt:lpstr>措施</vt:lpstr>
      <vt:lpstr>要素</vt:lpstr>
      <vt:lpstr>原则</vt:lpstr>
      <vt:lpstr>操作规范</vt:lpstr>
      <vt:lpstr>Git规范(开发新功能)</vt:lpstr>
      <vt:lpstr>Git规范(提交代码)</vt:lpstr>
      <vt:lpstr>Git规范(代码审核)</vt:lpstr>
      <vt:lpstr>代码可读性规范(圈复杂度)</vt:lpstr>
      <vt:lpstr>代码可读性规范(控制流图)</vt:lpstr>
      <vt:lpstr>代码可读性规范(函数单一责任原则)</vt:lpstr>
      <vt:lpstr>代码可读性规范(面向对象六原则)</vt:lpstr>
      <vt:lpstr>代码可读性规范(PSR)</vt:lpstr>
      <vt:lpstr>代码可读性规范(抽象性&amp;依赖性)</vt:lpstr>
      <vt:lpstr>单元测试规范(意义)</vt:lpstr>
      <vt:lpstr>单元测试规范(代码覆盖率)</vt:lpstr>
      <vt:lpstr>自动化构建</vt:lpstr>
      <vt:lpstr>PHP自动化构建工具</vt:lpstr>
      <vt:lpstr>Jenkins工作流程</vt:lpstr>
      <vt:lpstr>Jenkins现阶段应用场景</vt:lpstr>
      <vt:lpstr>Jenkins插件</vt:lpstr>
      <vt:lpstr>自动化部署</vt:lpstr>
      <vt:lpstr>待完善问题</vt:lpstr>
      <vt:lpstr>Q &amp; 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持续集成 CI</dc:title>
  <dc:creator>满鸿</dc:creator>
  <cp:lastModifiedBy>满鸿</cp:lastModifiedBy>
  <cp:revision>109</cp:revision>
  <dcterms:created xsi:type="dcterms:W3CDTF">2018-04-28T03:07:34Z</dcterms:created>
  <dcterms:modified xsi:type="dcterms:W3CDTF">2018-05-03T06:08:02Z</dcterms:modified>
</cp:coreProperties>
</file>