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7" r:id="rId6"/>
    <p:sldId id="259" r:id="rId7"/>
    <p:sldId id="260" r:id="rId8"/>
    <p:sldId id="261" r:id="rId9"/>
    <p:sldId id="268" r:id="rId10"/>
    <p:sldId id="262" r:id="rId11"/>
    <p:sldId id="263" r:id="rId12"/>
    <p:sldId id="264" r:id="rId13"/>
    <p:sldId id="269" r:id="rId14"/>
    <p:sldId id="265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4DDD3-0068-4E8F-8A5A-76679122A2CC}" type="doc">
      <dgm:prSet loTypeId="urn:microsoft.com/office/officeart/2005/8/layout/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F31B6B-F628-4E23-A2AC-343B59278679}">
      <dgm:prSet phldrT="[文本]"/>
      <dgm:spPr/>
      <dgm:t>
        <a:bodyPr/>
        <a:lstStyle/>
        <a:p>
          <a:r>
            <a:rPr lang="zh-CN" altLang="en-US" dirty="0" smtClean="0"/>
            <a:t>开发者：</a:t>
          </a:r>
          <a:endParaRPr lang="en-US" altLang="zh-CN" dirty="0" smtClean="0"/>
        </a:p>
        <a:p>
          <a:r>
            <a:rPr lang="zh-CN" altLang="en-US" dirty="0" smtClean="0"/>
            <a:t>选择上线的项目</a:t>
          </a:r>
          <a:endParaRPr lang="zh-CN" altLang="en-US" dirty="0"/>
        </a:p>
      </dgm:t>
    </dgm:pt>
    <dgm:pt modelId="{93DADD03-6081-4A4C-9496-948EC8E1ACDC}" type="parTrans" cxnId="{EE261543-8AAF-4B6E-90E1-92954CEDFE9A}">
      <dgm:prSet/>
      <dgm:spPr/>
      <dgm:t>
        <a:bodyPr/>
        <a:lstStyle/>
        <a:p>
          <a:endParaRPr lang="zh-CN" altLang="en-US"/>
        </a:p>
      </dgm:t>
    </dgm:pt>
    <dgm:pt modelId="{D61CEAC6-F1A3-49EE-982F-822D079FCF99}" type="sibTrans" cxnId="{EE261543-8AAF-4B6E-90E1-92954CEDFE9A}">
      <dgm:prSet/>
      <dgm:spPr/>
      <dgm:t>
        <a:bodyPr/>
        <a:lstStyle/>
        <a:p>
          <a:endParaRPr lang="zh-CN" altLang="en-US"/>
        </a:p>
      </dgm:t>
    </dgm:pt>
    <dgm:pt modelId="{57FB9CAD-725E-41C2-B0E4-D2EA55058452}">
      <dgm:prSet phldrT="[文本]"/>
      <dgm:spPr/>
      <dgm:t>
        <a:bodyPr/>
        <a:lstStyle/>
        <a:p>
          <a:r>
            <a:rPr lang="zh-CN" altLang="en-US" dirty="0" smtClean="0"/>
            <a:t>开发者：</a:t>
          </a:r>
          <a:endParaRPr lang="en-US" altLang="zh-CN" dirty="0" smtClean="0"/>
        </a:p>
        <a:p>
          <a:r>
            <a:rPr lang="zh-CN" altLang="en-US" dirty="0" smtClean="0"/>
            <a:t>选择上线的分支</a:t>
          </a:r>
          <a:endParaRPr lang="zh-CN" altLang="en-US" dirty="0"/>
        </a:p>
      </dgm:t>
    </dgm:pt>
    <dgm:pt modelId="{36CBBC1F-6F72-4C96-9E19-B7735D6F79DC}" type="parTrans" cxnId="{FD9FDFD0-0C67-4084-9D25-023702157A0C}">
      <dgm:prSet/>
      <dgm:spPr/>
      <dgm:t>
        <a:bodyPr/>
        <a:lstStyle/>
        <a:p>
          <a:endParaRPr lang="zh-CN" altLang="en-US"/>
        </a:p>
      </dgm:t>
    </dgm:pt>
    <dgm:pt modelId="{E0B9117D-4549-4926-B4B1-422AB50FBB9F}" type="sibTrans" cxnId="{FD9FDFD0-0C67-4084-9D25-023702157A0C}">
      <dgm:prSet/>
      <dgm:spPr/>
      <dgm:t>
        <a:bodyPr/>
        <a:lstStyle/>
        <a:p>
          <a:endParaRPr lang="zh-CN" altLang="en-US"/>
        </a:p>
      </dgm:t>
    </dgm:pt>
    <dgm:pt modelId="{E74373A9-9A3F-46AA-9F6C-67DCB31F69DF}">
      <dgm:prSet phldrT="[文本]"/>
      <dgm:spPr/>
      <dgm:t>
        <a:bodyPr/>
        <a:lstStyle/>
        <a:p>
          <a:r>
            <a:rPr lang="zh-CN" altLang="en-US" dirty="0" smtClean="0"/>
            <a:t>开发者：</a:t>
          </a:r>
          <a:endParaRPr lang="en-US" altLang="zh-CN" dirty="0" smtClean="0"/>
        </a:p>
        <a:p>
          <a:r>
            <a:rPr lang="zh-CN" altLang="en-US" dirty="0" smtClean="0"/>
            <a:t>提出上线请求</a:t>
          </a:r>
          <a:endParaRPr lang="zh-CN" altLang="en-US" dirty="0"/>
        </a:p>
      </dgm:t>
    </dgm:pt>
    <dgm:pt modelId="{5A92C087-A7A9-4030-86A8-1906A99433ED}" type="parTrans" cxnId="{2EB860BE-2A9D-4C0F-B0DD-10AE90B560C7}">
      <dgm:prSet/>
      <dgm:spPr/>
      <dgm:t>
        <a:bodyPr/>
        <a:lstStyle/>
        <a:p>
          <a:endParaRPr lang="zh-CN" altLang="en-US"/>
        </a:p>
      </dgm:t>
    </dgm:pt>
    <dgm:pt modelId="{A0D84F11-632D-4177-A9B0-4647141F6794}" type="sibTrans" cxnId="{2EB860BE-2A9D-4C0F-B0DD-10AE90B560C7}">
      <dgm:prSet/>
      <dgm:spPr/>
      <dgm:t>
        <a:bodyPr/>
        <a:lstStyle/>
        <a:p>
          <a:endParaRPr lang="zh-CN" altLang="en-US"/>
        </a:p>
      </dgm:t>
    </dgm:pt>
    <dgm:pt modelId="{308706C7-A200-43C5-A6DE-702C7CC43174}">
      <dgm:prSet phldrT="[文本]"/>
      <dgm:spPr/>
      <dgm:t>
        <a:bodyPr/>
        <a:lstStyle/>
        <a:p>
          <a:r>
            <a:rPr lang="zh-CN" altLang="en-US" dirty="0" smtClean="0"/>
            <a:t>审核管理员：</a:t>
          </a:r>
          <a:endParaRPr lang="en-US" altLang="zh-CN" dirty="0" smtClean="0"/>
        </a:p>
        <a:p>
          <a:r>
            <a:rPr lang="zh-CN" altLang="en-US" dirty="0" smtClean="0"/>
            <a:t>审核通过</a:t>
          </a:r>
          <a:endParaRPr lang="zh-CN" altLang="en-US" dirty="0"/>
        </a:p>
      </dgm:t>
    </dgm:pt>
    <dgm:pt modelId="{9FDDE876-FD6B-43EE-9E54-6759F2A5D75D}" type="parTrans" cxnId="{B177941F-A8A8-47F6-AA80-773DA9DC4837}">
      <dgm:prSet/>
      <dgm:spPr/>
      <dgm:t>
        <a:bodyPr/>
        <a:lstStyle/>
        <a:p>
          <a:endParaRPr lang="zh-CN" altLang="en-US"/>
        </a:p>
      </dgm:t>
    </dgm:pt>
    <dgm:pt modelId="{195B765A-D8F9-4548-85BC-050A55B9686D}" type="sibTrans" cxnId="{B177941F-A8A8-47F6-AA80-773DA9DC4837}">
      <dgm:prSet/>
      <dgm:spPr/>
      <dgm:t>
        <a:bodyPr/>
        <a:lstStyle/>
        <a:p>
          <a:endParaRPr lang="zh-CN" altLang="en-US"/>
        </a:p>
      </dgm:t>
    </dgm:pt>
    <dgm:pt modelId="{AC8C1800-1C10-4CB2-9A85-CC110DD69794}">
      <dgm:prSet phldrT="[文本]"/>
      <dgm:spPr/>
      <dgm:t>
        <a:bodyPr/>
        <a:lstStyle/>
        <a:p>
          <a:r>
            <a:rPr lang="zh-CN" altLang="en-US" dirty="0" smtClean="0"/>
            <a:t>开发者：</a:t>
          </a:r>
          <a:endParaRPr lang="en-US" altLang="zh-CN" dirty="0" smtClean="0"/>
        </a:p>
        <a:p>
          <a:r>
            <a:rPr lang="zh-CN" altLang="en-US" dirty="0" smtClean="0"/>
            <a:t>部署代码到服务器</a:t>
          </a:r>
          <a:endParaRPr lang="zh-CN" altLang="en-US" dirty="0"/>
        </a:p>
      </dgm:t>
    </dgm:pt>
    <dgm:pt modelId="{58675E0C-D7E6-4DFF-ABB9-AF7F240323A6}" type="parTrans" cxnId="{B604F9FC-C9F9-4560-BC7E-C69D8D032351}">
      <dgm:prSet/>
      <dgm:spPr/>
      <dgm:t>
        <a:bodyPr/>
        <a:lstStyle/>
        <a:p>
          <a:endParaRPr lang="zh-CN" altLang="en-US"/>
        </a:p>
      </dgm:t>
    </dgm:pt>
    <dgm:pt modelId="{C13BC1B9-38F7-40B6-A079-E2DBED8F2927}" type="sibTrans" cxnId="{B604F9FC-C9F9-4560-BC7E-C69D8D032351}">
      <dgm:prSet/>
      <dgm:spPr/>
      <dgm:t>
        <a:bodyPr/>
        <a:lstStyle/>
        <a:p>
          <a:endParaRPr lang="zh-CN" altLang="en-US"/>
        </a:p>
      </dgm:t>
    </dgm:pt>
    <dgm:pt modelId="{B0060822-D628-4BE6-B92E-148DE887B870}" type="pres">
      <dgm:prSet presAssocID="{7EB4DDD3-0068-4E8F-8A5A-76679122A2C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842A11-9C79-49E2-9E5B-11C2A1566E8A}" type="pres">
      <dgm:prSet presAssocID="{0FF31B6B-F628-4E23-A2AC-343B5927867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64D9EE-0B84-451D-B42A-37013CD5D6A5}" type="pres">
      <dgm:prSet presAssocID="{D61CEAC6-F1A3-49EE-982F-822D079FCF99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77290B02-A66B-429B-BFFB-140BD64AD808}" type="pres">
      <dgm:prSet presAssocID="{D61CEAC6-F1A3-49EE-982F-822D079FCF99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BA6ECF03-5F82-483B-8C8E-EE2AE84252DA}" type="pres">
      <dgm:prSet presAssocID="{57FB9CAD-725E-41C2-B0E4-D2EA5505845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C7ADE3-6D75-44F9-A1AA-E5C2597D2A4B}" type="pres">
      <dgm:prSet presAssocID="{E0B9117D-4549-4926-B4B1-422AB50FBB9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56813D9-9969-49ED-B5DC-DF9F1EEF1B6E}" type="pres">
      <dgm:prSet presAssocID="{E0B9117D-4549-4926-B4B1-422AB50FBB9F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9BFCC617-7A1D-41CD-8D78-F7444C98D6B8}" type="pres">
      <dgm:prSet presAssocID="{E74373A9-9A3F-46AA-9F6C-67DCB31F69D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AECA1C-4D0A-4F90-8395-E7891F499F67}" type="pres">
      <dgm:prSet presAssocID="{A0D84F11-632D-4177-A9B0-4647141F679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046F2DE-E48B-49E0-85B0-F82CFDEC104B}" type="pres">
      <dgm:prSet presAssocID="{A0D84F11-632D-4177-A9B0-4647141F6794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8B348BDE-82D3-4C92-9E52-91A78F1DDEC9}" type="pres">
      <dgm:prSet presAssocID="{308706C7-A200-43C5-A6DE-702C7CC4317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5E8B11-5EB0-4A03-BBD1-F6459464EC7C}" type="pres">
      <dgm:prSet presAssocID="{195B765A-D8F9-4548-85BC-050A55B9686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710E11B5-8864-4E21-85EB-A486D9975BDC}" type="pres">
      <dgm:prSet presAssocID="{195B765A-D8F9-4548-85BC-050A55B9686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F7ACA27-3846-47B5-85B4-D6317045236C}" type="pres">
      <dgm:prSet presAssocID="{AC8C1800-1C10-4CB2-9A85-CC110DD697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4B9B6F-3B60-47D1-A9C5-A64F866AB67E}" type="presOf" srcId="{E0B9117D-4549-4926-B4B1-422AB50FBB9F}" destId="{65C7ADE3-6D75-44F9-A1AA-E5C2597D2A4B}" srcOrd="0" destOrd="0" presId="urn:microsoft.com/office/officeart/2005/8/layout/process5"/>
    <dgm:cxn modelId="{FD9FDFD0-0C67-4084-9D25-023702157A0C}" srcId="{7EB4DDD3-0068-4E8F-8A5A-76679122A2CC}" destId="{57FB9CAD-725E-41C2-B0E4-D2EA55058452}" srcOrd="1" destOrd="0" parTransId="{36CBBC1F-6F72-4C96-9E19-B7735D6F79DC}" sibTransId="{E0B9117D-4549-4926-B4B1-422AB50FBB9F}"/>
    <dgm:cxn modelId="{AD09457A-63D5-4C4B-AC29-01B651D7A57B}" type="presOf" srcId="{195B765A-D8F9-4548-85BC-050A55B9686D}" destId="{C25E8B11-5EB0-4A03-BBD1-F6459464EC7C}" srcOrd="0" destOrd="0" presId="urn:microsoft.com/office/officeart/2005/8/layout/process5"/>
    <dgm:cxn modelId="{A109925E-6C2E-4886-A6EC-00BE16C01540}" type="presOf" srcId="{308706C7-A200-43C5-A6DE-702C7CC43174}" destId="{8B348BDE-82D3-4C92-9E52-91A78F1DDEC9}" srcOrd="0" destOrd="0" presId="urn:microsoft.com/office/officeart/2005/8/layout/process5"/>
    <dgm:cxn modelId="{1334E8F8-818E-4239-BC89-90BF32459A91}" type="presOf" srcId="{D61CEAC6-F1A3-49EE-982F-822D079FCF99}" destId="{77290B02-A66B-429B-BFFB-140BD64AD808}" srcOrd="1" destOrd="0" presId="urn:microsoft.com/office/officeart/2005/8/layout/process5"/>
    <dgm:cxn modelId="{58B29DBE-CFC7-414A-A419-6BF9880DC04C}" type="presOf" srcId="{A0D84F11-632D-4177-A9B0-4647141F6794}" destId="{DCAECA1C-4D0A-4F90-8395-E7891F499F67}" srcOrd="0" destOrd="0" presId="urn:microsoft.com/office/officeart/2005/8/layout/process5"/>
    <dgm:cxn modelId="{3815E13D-572C-4106-9856-5974AFE8BC98}" type="presOf" srcId="{AC8C1800-1C10-4CB2-9A85-CC110DD69794}" destId="{7F7ACA27-3846-47B5-85B4-D6317045236C}" srcOrd="0" destOrd="0" presId="urn:microsoft.com/office/officeart/2005/8/layout/process5"/>
    <dgm:cxn modelId="{672A3330-A0D8-45D1-B928-13757999C7B4}" type="presOf" srcId="{57FB9CAD-725E-41C2-B0E4-D2EA55058452}" destId="{BA6ECF03-5F82-483B-8C8E-EE2AE84252DA}" srcOrd="0" destOrd="0" presId="urn:microsoft.com/office/officeart/2005/8/layout/process5"/>
    <dgm:cxn modelId="{2EB860BE-2A9D-4C0F-B0DD-10AE90B560C7}" srcId="{7EB4DDD3-0068-4E8F-8A5A-76679122A2CC}" destId="{E74373A9-9A3F-46AA-9F6C-67DCB31F69DF}" srcOrd="2" destOrd="0" parTransId="{5A92C087-A7A9-4030-86A8-1906A99433ED}" sibTransId="{A0D84F11-632D-4177-A9B0-4647141F6794}"/>
    <dgm:cxn modelId="{32F0D7C2-76BD-47C4-A35A-06B8DD21FC4E}" type="presOf" srcId="{A0D84F11-632D-4177-A9B0-4647141F6794}" destId="{F046F2DE-E48B-49E0-85B0-F82CFDEC104B}" srcOrd="1" destOrd="0" presId="urn:microsoft.com/office/officeart/2005/8/layout/process5"/>
    <dgm:cxn modelId="{D785038E-59E4-4842-9671-48632F2B63F3}" type="presOf" srcId="{7EB4DDD3-0068-4E8F-8A5A-76679122A2CC}" destId="{B0060822-D628-4BE6-B92E-148DE887B870}" srcOrd="0" destOrd="0" presId="urn:microsoft.com/office/officeart/2005/8/layout/process5"/>
    <dgm:cxn modelId="{92830851-F25F-4F19-A9E8-B12B710C798D}" type="presOf" srcId="{E0B9117D-4549-4926-B4B1-422AB50FBB9F}" destId="{C56813D9-9969-49ED-B5DC-DF9F1EEF1B6E}" srcOrd="1" destOrd="0" presId="urn:microsoft.com/office/officeart/2005/8/layout/process5"/>
    <dgm:cxn modelId="{D060F045-3680-454A-B4CA-079284F6C175}" type="presOf" srcId="{E74373A9-9A3F-46AA-9F6C-67DCB31F69DF}" destId="{9BFCC617-7A1D-41CD-8D78-F7444C98D6B8}" srcOrd="0" destOrd="0" presId="urn:microsoft.com/office/officeart/2005/8/layout/process5"/>
    <dgm:cxn modelId="{B604F9FC-C9F9-4560-BC7E-C69D8D032351}" srcId="{7EB4DDD3-0068-4E8F-8A5A-76679122A2CC}" destId="{AC8C1800-1C10-4CB2-9A85-CC110DD69794}" srcOrd="4" destOrd="0" parTransId="{58675E0C-D7E6-4DFF-ABB9-AF7F240323A6}" sibTransId="{C13BC1B9-38F7-40B6-A079-E2DBED8F2927}"/>
    <dgm:cxn modelId="{FC7F3565-E605-441B-8282-4092F17AA62F}" type="presOf" srcId="{D61CEAC6-F1A3-49EE-982F-822D079FCF99}" destId="{8164D9EE-0B84-451D-B42A-37013CD5D6A5}" srcOrd="0" destOrd="0" presId="urn:microsoft.com/office/officeart/2005/8/layout/process5"/>
    <dgm:cxn modelId="{EE261543-8AAF-4B6E-90E1-92954CEDFE9A}" srcId="{7EB4DDD3-0068-4E8F-8A5A-76679122A2CC}" destId="{0FF31B6B-F628-4E23-A2AC-343B59278679}" srcOrd="0" destOrd="0" parTransId="{93DADD03-6081-4A4C-9496-948EC8E1ACDC}" sibTransId="{D61CEAC6-F1A3-49EE-982F-822D079FCF99}"/>
    <dgm:cxn modelId="{37B7FD4E-74BB-4600-A1C7-332F7FB13E39}" type="presOf" srcId="{0FF31B6B-F628-4E23-A2AC-343B59278679}" destId="{C6842A11-9C79-49E2-9E5B-11C2A1566E8A}" srcOrd="0" destOrd="0" presId="urn:microsoft.com/office/officeart/2005/8/layout/process5"/>
    <dgm:cxn modelId="{ECC74A77-A3D4-4A6A-BF05-D8695BE2EAF6}" type="presOf" srcId="{195B765A-D8F9-4548-85BC-050A55B9686D}" destId="{710E11B5-8864-4E21-85EB-A486D9975BDC}" srcOrd="1" destOrd="0" presId="urn:microsoft.com/office/officeart/2005/8/layout/process5"/>
    <dgm:cxn modelId="{B177941F-A8A8-47F6-AA80-773DA9DC4837}" srcId="{7EB4DDD3-0068-4E8F-8A5A-76679122A2CC}" destId="{308706C7-A200-43C5-A6DE-702C7CC43174}" srcOrd="3" destOrd="0" parTransId="{9FDDE876-FD6B-43EE-9E54-6759F2A5D75D}" sibTransId="{195B765A-D8F9-4548-85BC-050A55B9686D}"/>
    <dgm:cxn modelId="{DF7B540F-9664-4EEF-BC40-772F8B16CB5B}" type="presParOf" srcId="{B0060822-D628-4BE6-B92E-148DE887B870}" destId="{C6842A11-9C79-49E2-9E5B-11C2A1566E8A}" srcOrd="0" destOrd="0" presId="urn:microsoft.com/office/officeart/2005/8/layout/process5"/>
    <dgm:cxn modelId="{C63707C7-3206-414B-8462-B92890BCA451}" type="presParOf" srcId="{B0060822-D628-4BE6-B92E-148DE887B870}" destId="{8164D9EE-0B84-451D-B42A-37013CD5D6A5}" srcOrd="1" destOrd="0" presId="urn:microsoft.com/office/officeart/2005/8/layout/process5"/>
    <dgm:cxn modelId="{0555E490-4232-4FE5-B29F-9615BCE5CCA7}" type="presParOf" srcId="{8164D9EE-0B84-451D-B42A-37013CD5D6A5}" destId="{77290B02-A66B-429B-BFFB-140BD64AD808}" srcOrd="0" destOrd="0" presId="urn:microsoft.com/office/officeart/2005/8/layout/process5"/>
    <dgm:cxn modelId="{37C9A81A-8971-4EF1-B6D0-7E9BDBDD8B58}" type="presParOf" srcId="{B0060822-D628-4BE6-B92E-148DE887B870}" destId="{BA6ECF03-5F82-483B-8C8E-EE2AE84252DA}" srcOrd="2" destOrd="0" presId="urn:microsoft.com/office/officeart/2005/8/layout/process5"/>
    <dgm:cxn modelId="{5F7EC940-DFA8-4497-9471-9C9879F4E71B}" type="presParOf" srcId="{B0060822-D628-4BE6-B92E-148DE887B870}" destId="{65C7ADE3-6D75-44F9-A1AA-E5C2597D2A4B}" srcOrd="3" destOrd="0" presId="urn:microsoft.com/office/officeart/2005/8/layout/process5"/>
    <dgm:cxn modelId="{9FE006E8-486D-43A9-A770-1D89F7BE85CB}" type="presParOf" srcId="{65C7ADE3-6D75-44F9-A1AA-E5C2597D2A4B}" destId="{C56813D9-9969-49ED-B5DC-DF9F1EEF1B6E}" srcOrd="0" destOrd="0" presId="urn:microsoft.com/office/officeart/2005/8/layout/process5"/>
    <dgm:cxn modelId="{948DF7E7-2DD3-49EE-B321-E65678B1FB04}" type="presParOf" srcId="{B0060822-D628-4BE6-B92E-148DE887B870}" destId="{9BFCC617-7A1D-41CD-8D78-F7444C98D6B8}" srcOrd="4" destOrd="0" presId="urn:microsoft.com/office/officeart/2005/8/layout/process5"/>
    <dgm:cxn modelId="{D51E021B-6114-4707-B49D-549F8BD710F6}" type="presParOf" srcId="{B0060822-D628-4BE6-B92E-148DE887B870}" destId="{DCAECA1C-4D0A-4F90-8395-E7891F499F67}" srcOrd="5" destOrd="0" presId="urn:microsoft.com/office/officeart/2005/8/layout/process5"/>
    <dgm:cxn modelId="{6B610C0E-71C1-463A-A676-81121300B886}" type="presParOf" srcId="{DCAECA1C-4D0A-4F90-8395-E7891F499F67}" destId="{F046F2DE-E48B-49E0-85B0-F82CFDEC104B}" srcOrd="0" destOrd="0" presId="urn:microsoft.com/office/officeart/2005/8/layout/process5"/>
    <dgm:cxn modelId="{65BD990A-CCDD-4665-BF84-25BDDBC1667A}" type="presParOf" srcId="{B0060822-D628-4BE6-B92E-148DE887B870}" destId="{8B348BDE-82D3-4C92-9E52-91A78F1DDEC9}" srcOrd="6" destOrd="0" presId="urn:microsoft.com/office/officeart/2005/8/layout/process5"/>
    <dgm:cxn modelId="{F8C8B446-B1CF-4D26-9F04-90EA1F608D64}" type="presParOf" srcId="{B0060822-D628-4BE6-B92E-148DE887B870}" destId="{C25E8B11-5EB0-4A03-BBD1-F6459464EC7C}" srcOrd="7" destOrd="0" presId="urn:microsoft.com/office/officeart/2005/8/layout/process5"/>
    <dgm:cxn modelId="{1670C53B-5CB8-4E7C-88E7-2FD3E5C453B8}" type="presParOf" srcId="{C25E8B11-5EB0-4A03-BBD1-F6459464EC7C}" destId="{710E11B5-8864-4E21-85EB-A486D9975BDC}" srcOrd="0" destOrd="0" presId="urn:microsoft.com/office/officeart/2005/8/layout/process5"/>
    <dgm:cxn modelId="{0713BCCD-AEF5-4462-8478-CB150D8C8DD2}" type="presParOf" srcId="{B0060822-D628-4BE6-B92E-148DE887B870}" destId="{7F7ACA27-3846-47B5-85B4-D6317045236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6DC55-961D-4602-843F-A5234E0ACE4A}" type="doc">
      <dgm:prSet loTypeId="urn:microsoft.com/office/officeart/2005/8/layout/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E4BEF0-C7EC-4E08-AE4B-011325387CD1}">
      <dgm:prSet phldrT="[文本]"/>
      <dgm:spPr/>
      <dgm:t>
        <a:bodyPr/>
        <a:lstStyle/>
        <a:p>
          <a:r>
            <a:rPr lang="zh-CN" altLang="en-US" dirty="0" smtClean="0"/>
            <a:t>开发者：</a:t>
          </a:r>
          <a:endParaRPr lang="en-US" altLang="zh-CN" dirty="0" smtClean="0"/>
        </a:p>
        <a:p>
          <a:r>
            <a:rPr lang="zh-CN" altLang="en-US" dirty="0" smtClean="0"/>
            <a:t>在上线单列表中选择已经上线的版本</a:t>
          </a:r>
          <a:endParaRPr lang="zh-CN" altLang="en-US" dirty="0"/>
        </a:p>
      </dgm:t>
    </dgm:pt>
    <dgm:pt modelId="{FA7612D6-B81A-40C7-95DE-54A34DD33F39}" type="parTrans" cxnId="{A882A5B1-4A05-4904-938C-516F2845E1FA}">
      <dgm:prSet/>
      <dgm:spPr/>
      <dgm:t>
        <a:bodyPr/>
        <a:lstStyle/>
        <a:p>
          <a:endParaRPr lang="zh-CN" altLang="en-US"/>
        </a:p>
      </dgm:t>
    </dgm:pt>
    <dgm:pt modelId="{413C6902-9C2F-42E5-A4C5-F64C517632D9}" type="sibTrans" cxnId="{A882A5B1-4A05-4904-938C-516F2845E1FA}">
      <dgm:prSet/>
      <dgm:spPr/>
      <dgm:t>
        <a:bodyPr/>
        <a:lstStyle/>
        <a:p>
          <a:endParaRPr lang="zh-CN" altLang="en-US"/>
        </a:p>
      </dgm:t>
    </dgm:pt>
    <dgm:pt modelId="{023F0BBE-57DF-4306-8734-7EEAC8010E92}">
      <dgm:prSet phldrT="[文本]"/>
      <dgm:spPr/>
      <dgm:t>
        <a:bodyPr/>
        <a:lstStyle/>
        <a:p>
          <a:r>
            <a:rPr lang="zh-CN" altLang="en-US" dirty="0" smtClean="0"/>
            <a:t>开发者：</a:t>
          </a:r>
          <a:endParaRPr lang="en-US" altLang="zh-CN" dirty="0" smtClean="0"/>
        </a:p>
        <a:p>
          <a:r>
            <a:rPr lang="zh-CN" altLang="en-US" dirty="0" smtClean="0"/>
            <a:t>提交回滚请求</a:t>
          </a:r>
          <a:endParaRPr lang="zh-CN" altLang="en-US" dirty="0"/>
        </a:p>
      </dgm:t>
    </dgm:pt>
    <dgm:pt modelId="{4B77C3F7-722A-4E08-8EB7-2BF39B9EA3F2}" type="parTrans" cxnId="{003A7D9B-43CB-490D-9F14-82CD33BF9483}">
      <dgm:prSet/>
      <dgm:spPr/>
      <dgm:t>
        <a:bodyPr/>
        <a:lstStyle/>
        <a:p>
          <a:endParaRPr lang="zh-CN" altLang="en-US"/>
        </a:p>
      </dgm:t>
    </dgm:pt>
    <dgm:pt modelId="{E8F3B833-5E0D-4CD0-99CD-A6BFA3EAE969}" type="sibTrans" cxnId="{003A7D9B-43CB-490D-9F14-82CD33BF9483}">
      <dgm:prSet/>
      <dgm:spPr/>
      <dgm:t>
        <a:bodyPr/>
        <a:lstStyle/>
        <a:p>
          <a:endParaRPr lang="zh-CN" altLang="en-US"/>
        </a:p>
      </dgm:t>
    </dgm:pt>
    <dgm:pt modelId="{8DFD45EC-A0D2-4CEA-96AF-18135102F7F6}">
      <dgm:prSet phldrT="[文本]"/>
      <dgm:spPr/>
      <dgm:t>
        <a:bodyPr/>
        <a:lstStyle/>
        <a:p>
          <a:r>
            <a:rPr lang="zh-CN" altLang="en-US" dirty="0" smtClean="0"/>
            <a:t>审核管理员：</a:t>
          </a:r>
          <a:endParaRPr lang="en-US" altLang="zh-CN" dirty="0" smtClean="0"/>
        </a:p>
        <a:p>
          <a:r>
            <a:rPr lang="zh-CN" altLang="en-US" dirty="0" smtClean="0"/>
            <a:t>审核通过</a:t>
          </a:r>
          <a:endParaRPr lang="zh-CN" altLang="en-US" dirty="0"/>
        </a:p>
      </dgm:t>
    </dgm:pt>
    <dgm:pt modelId="{99C0450D-A6C1-4B6F-9DA9-2348D483E696}" type="parTrans" cxnId="{6205D7E6-E2FD-4C88-8BD6-C5B188CE3F56}">
      <dgm:prSet/>
      <dgm:spPr/>
      <dgm:t>
        <a:bodyPr/>
        <a:lstStyle/>
        <a:p>
          <a:endParaRPr lang="zh-CN" altLang="en-US"/>
        </a:p>
      </dgm:t>
    </dgm:pt>
    <dgm:pt modelId="{33B7A0A0-7A5B-4C96-B250-C596F3180FA5}" type="sibTrans" cxnId="{6205D7E6-E2FD-4C88-8BD6-C5B188CE3F56}">
      <dgm:prSet/>
      <dgm:spPr/>
      <dgm:t>
        <a:bodyPr/>
        <a:lstStyle/>
        <a:p>
          <a:endParaRPr lang="zh-CN" altLang="en-US"/>
        </a:p>
      </dgm:t>
    </dgm:pt>
    <dgm:pt modelId="{4CE9A431-E375-49EB-AFFF-E82458DB3494}">
      <dgm:prSet phldrT="[文本]"/>
      <dgm:spPr/>
      <dgm:t>
        <a:bodyPr/>
        <a:lstStyle/>
        <a:p>
          <a:r>
            <a:rPr lang="zh-CN" altLang="en-US" dirty="0" smtClean="0"/>
            <a:t>开发者：</a:t>
          </a:r>
          <a:endParaRPr lang="en-US" altLang="zh-CN" dirty="0" smtClean="0"/>
        </a:p>
        <a:p>
          <a:r>
            <a:rPr lang="zh-CN" altLang="en-US" dirty="0" smtClean="0"/>
            <a:t>回滚服务器上的代码</a:t>
          </a:r>
          <a:endParaRPr lang="zh-CN" altLang="en-US" dirty="0"/>
        </a:p>
      </dgm:t>
    </dgm:pt>
    <dgm:pt modelId="{DC1AEA08-784C-4C39-93E2-7A46A6D96B1D}" type="parTrans" cxnId="{AEC6F099-5A5A-4928-BF0D-B74B5C2C653A}">
      <dgm:prSet/>
      <dgm:spPr/>
      <dgm:t>
        <a:bodyPr/>
        <a:lstStyle/>
        <a:p>
          <a:endParaRPr lang="zh-CN" altLang="en-US"/>
        </a:p>
      </dgm:t>
    </dgm:pt>
    <dgm:pt modelId="{69D72026-388D-47CF-AF23-243B55283B01}" type="sibTrans" cxnId="{AEC6F099-5A5A-4928-BF0D-B74B5C2C653A}">
      <dgm:prSet/>
      <dgm:spPr/>
      <dgm:t>
        <a:bodyPr/>
        <a:lstStyle/>
        <a:p>
          <a:endParaRPr lang="zh-CN" altLang="en-US"/>
        </a:p>
      </dgm:t>
    </dgm:pt>
    <dgm:pt modelId="{0CDB474C-62F5-4A32-850D-DA641517E138}" type="pres">
      <dgm:prSet presAssocID="{6136DC55-961D-4602-843F-A5234E0ACE4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CDED01-155F-425A-BF02-964B20D93776}" type="pres">
      <dgm:prSet presAssocID="{CEE4BEF0-C7EC-4E08-AE4B-011325387CD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092AD-1E04-4958-B3A8-BEC600226016}" type="pres">
      <dgm:prSet presAssocID="{413C6902-9C2F-42E5-A4C5-F64C517632D9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BEDA4FF-E193-4503-907D-036252666A2B}" type="pres">
      <dgm:prSet presAssocID="{413C6902-9C2F-42E5-A4C5-F64C517632D9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E3AF849-983F-49CC-BB9B-453EB2D7EBB9}" type="pres">
      <dgm:prSet presAssocID="{023F0BBE-57DF-4306-8734-7EEAC8010E9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FE94C-D09B-4153-818A-01B6973CBE00}" type="pres">
      <dgm:prSet presAssocID="{E8F3B833-5E0D-4CD0-99CD-A6BFA3EAE96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B50535A-DAC2-4428-ADCF-359BB4B55242}" type="pres">
      <dgm:prSet presAssocID="{E8F3B833-5E0D-4CD0-99CD-A6BFA3EAE96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698FD2C-A773-45F2-9D39-667AC2CA051A}" type="pres">
      <dgm:prSet presAssocID="{8DFD45EC-A0D2-4CEA-96AF-18135102F7F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8EED5-2105-4D78-BCBE-D388D074C327}" type="pres">
      <dgm:prSet presAssocID="{33B7A0A0-7A5B-4C96-B250-C596F3180FA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6F365C89-CEFC-4275-B8AE-F7C89F343D05}" type="pres">
      <dgm:prSet presAssocID="{33B7A0A0-7A5B-4C96-B250-C596F3180FA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51233460-FA7A-44E0-8B9E-07F5AC91FCEC}" type="pres">
      <dgm:prSet presAssocID="{4CE9A431-E375-49EB-AFFF-E82458DB349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B8FA20-9FD0-45C2-9518-FD8799E3B650}" type="presOf" srcId="{4CE9A431-E375-49EB-AFFF-E82458DB3494}" destId="{51233460-FA7A-44E0-8B9E-07F5AC91FCEC}" srcOrd="0" destOrd="0" presId="urn:microsoft.com/office/officeart/2005/8/layout/process5"/>
    <dgm:cxn modelId="{647702D9-46E4-4529-9C48-2DF0608EAA7C}" type="presOf" srcId="{6136DC55-961D-4602-843F-A5234E0ACE4A}" destId="{0CDB474C-62F5-4A32-850D-DA641517E138}" srcOrd="0" destOrd="0" presId="urn:microsoft.com/office/officeart/2005/8/layout/process5"/>
    <dgm:cxn modelId="{A882A5B1-4A05-4904-938C-516F2845E1FA}" srcId="{6136DC55-961D-4602-843F-A5234E0ACE4A}" destId="{CEE4BEF0-C7EC-4E08-AE4B-011325387CD1}" srcOrd="0" destOrd="0" parTransId="{FA7612D6-B81A-40C7-95DE-54A34DD33F39}" sibTransId="{413C6902-9C2F-42E5-A4C5-F64C517632D9}"/>
    <dgm:cxn modelId="{97D0007D-77F5-45CE-B847-DB5526F866C8}" type="presOf" srcId="{8DFD45EC-A0D2-4CEA-96AF-18135102F7F6}" destId="{4698FD2C-A773-45F2-9D39-667AC2CA051A}" srcOrd="0" destOrd="0" presId="urn:microsoft.com/office/officeart/2005/8/layout/process5"/>
    <dgm:cxn modelId="{0BA33B52-6586-45AB-AD59-124226228CA1}" type="presOf" srcId="{E8F3B833-5E0D-4CD0-99CD-A6BFA3EAE969}" destId="{1B50535A-DAC2-4428-ADCF-359BB4B55242}" srcOrd="1" destOrd="0" presId="urn:microsoft.com/office/officeart/2005/8/layout/process5"/>
    <dgm:cxn modelId="{003A7D9B-43CB-490D-9F14-82CD33BF9483}" srcId="{6136DC55-961D-4602-843F-A5234E0ACE4A}" destId="{023F0BBE-57DF-4306-8734-7EEAC8010E92}" srcOrd="1" destOrd="0" parTransId="{4B77C3F7-722A-4E08-8EB7-2BF39B9EA3F2}" sibTransId="{E8F3B833-5E0D-4CD0-99CD-A6BFA3EAE969}"/>
    <dgm:cxn modelId="{35620C24-633C-47A1-A139-ACF5F25C31DB}" type="presOf" srcId="{413C6902-9C2F-42E5-A4C5-F64C517632D9}" destId="{99D092AD-1E04-4958-B3A8-BEC600226016}" srcOrd="0" destOrd="0" presId="urn:microsoft.com/office/officeart/2005/8/layout/process5"/>
    <dgm:cxn modelId="{AEC6F099-5A5A-4928-BF0D-B74B5C2C653A}" srcId="{6136DC55-961D-4602-843F-A5234E0ACE4A}" destId="{4CE9A431-E375-49EB-AFFF-E82458DB3494}" srcOrd="3" destOrd="0" parTransId="{DC1AEA08-784C-4C39-93E2-7A46A6D96B1D}" sibTransId="{69D72026-388D-47CF-AF23-243B55283B01}"/>
    <dgm:cxn modelId="{614EEB14-207F-4062-B7E3-83BA3DA24BA3}" type="presOf" srcId="{33B7A0A0-7A5B-4C96-B250-C596F3180FA5}" destId="{6F365C89-CEFC-4275-B8AE-F7C89F343D05}" srcOrd="1" destOrd="0" presId="urn:microsoft.com/office/officeart/2005/8/layout/process5"/>
    <dgm:cxn modelId="{6205D7E6-E2FD-4C88-8BD6-C5B188CE3F56}" srcId="{6136DC55-961D-4602-843F-A5234E0ACE4A}" destId="{8DFD45EC-A0D2-4CEA-96AF-18135102F7F6}" srcOrd="2" destOrd="0" parTransId="{99C0450D-A6C1-4B6F-9DA9-2348D483E696}" sibTransId="{33B7A0A0-7A5B-4C96-B250-C596F3180FA5}"/>
    <dgm:cxn modelId="{C25325B4-E428-466F-BDF9-3C8468682ACD}" type="presOf" srcId="{CEE4BEF0-C7EC-4E08-AE4B-011325387CD1}" destId="{55CDED01-155F-425A-BF02-964B20D93776}" srcOrd="0" destOrd="0" presId="urn:microsoft.com/office/officeart/2005/8/layout/process5"/>
    <dgm:cxn modelId="{9A3B63F6-8CE1-4E33-9B32-42F8A0DEEFC3}" type="presOf" srcId="{413C6902-9C2F-42E5-A4C5-F64C517632D9}" destId="{0BEDA4FF-E193-4503-907D-036252666A2B}" srcOrd="1" destOrd="0" presId="urn:microsoft.com/office/officeart/2005/8/layout/process5"/>
    <dgm:cxn modelId="{112024FF-530F-4DB6-85F7-C9D3CE1EB6C2}" type="presOf" srcId="{33B7A0A0-7A5B-4C96-B250-C596F3180FA5}" destId="{C8F8EED5-2105-4D78-BCBE-D388D074C327}" srcOrd="0" destOrd="0" presId="urn:microsoft.com/office/officeart/2005/8/layout/process5"/>
    <dgm:cxn modelId="{843D1F81-C329-4C90-8A42-2FC399E01B84}" type="presOf" srcId="{E8F3B833-5E0D-4CD0-99CD-A6BFA3EAE969}" destId="{4DBFE94C-D09B-4153-818A-01B6973CBE00}" srcOrd="0" destOrd="0" presId="urn:microsoft.com/office/officeart/2005/8/layout/process5"/>
    <dgm:cxn modelId="{7651B3BA-127A-4C44-9991-C8BB394203E7}" type="presOf" srcId="{023F0BBE-57DF-4306-8734-7EEAC8010E92}" destId="{3E3AF849-983F-49CC-BB9B-453EB2D7EBB9}" srcOrd="0" destOrd="0" presId="urn:microsoft.com/office/officeart/2005/8/layout/process5"/>
    <dgm:cxn modelId="{BD925DC6-3482-4FE0-ABAE-E911860C0CEE}" type="presParOf" srcId="{0CDB474C-62F5-4A32-850D-DA641517E138}" destId="{55CDED01-155F-425A-BF02-964B20D93776}" srcOrd="0" destOrd="0" presId="urn:microsoft.com/office/officeart/2005/8/layout/process5"/>
    <dgm:cxn modelId="{23366BAD-8FF0-4896-9F89-853FDF5FFADA}" type="presParOf" srcId="{0CDB474C-62F5-4A32-850D-DA641517E138}" destId="{99D092AD-1E04-4958-B3A8-BEC600226016}" srcOrd="1" destOrd="0" presId="urn:microsoft.com/office/officeart/2005/8/layout/process5"/>
    <dgm:cxn modelId="{CD0C6758-3FCE-4D09-932C-8E0B30BA9289}" type="presParOf" srcId="{99D092AD-1E04-4958-B3A8-BEC600226016}" destId="{0BEDA4FF-E193-4503-907D-036252666A2B}" srcOrd="0" destOrd="0" presId="urn:microsoft.com/office/officeart/2005/8/layout/process5"/>
    <dgm:cxn modelId="{7DF37626-56D2-4B48-BA83-78D14A2994EC}" type="presParOf" srcId="{0CDB474C-62F5-4A32-850D-DA641517E138}" destId="{3E3AF849-983F-49CC-BB9B-453EB2D7EBB9}" srcOrd="2" destOrd="0" presId="urn:microsoft.com/office/officeart/2005/8/layout/process5"/>
    <dgm:cxn modelId="{A423DB16-68F0-40A2-8E07-0A592CCF1503}" type="presParOf" srcId="{0CDB474C-62F5-4A32-850D-DA641517E138}" destId="{4DBFE94C-D09B-4153-818A-01B6973CBE00}" srcOrd="3" destOrd="0" presId="urn:microsoft.com/office/officeart/2005/8/layout/process5"/>
    <dgm:cxn modelId="{4522ECB6-17F3-4E68-AD89-A0CB5CC9292D}" type="presParOf" srcId="{4DBFE94C-D09B-4153-818A-01B6973CBE00}" destId="{1B50535A-DAC2-4428-ADCF-359BB4B55242}" srcOrd="0" destOrd="0" presId="urn:microsoft.com/office/officeart/2005/8/layout/process5"/>
    <dgm:cxn modelId="{94A343A1-BDF1-4FD0-AE14-9C160473F70E}" type="presParOf" srcId="{0CDB474C-62F5-4A32-850D-DA641517E138}" destId="{4698FD2C-A773-45F2-9D39-667AC2CA051A}" srcOrd="4" destOrd="0" presId="urn:microsoft.com/office/officeart/2005/8/layout/process5"/>
    <dgm:cxn modelId="{83052916-CD18-42E9-98EB-02B2108456B7}" type="presParOf" srcId="{0CDB474C-62F5-4A32-850D-DA641517E138}" destId="{C8F8EED5-2105-4D78-BCBE-D388D074C327}" srcOrd="5" destOrd="0" presId="urn:microsoft.com/office/officeart/2005/8/layout/process5"/>
    <dgm:cxn modelId="{82C6C1E9-6AE3-42CD-A440-894634439578}" type="presParOf" srcId="{C8F8EED5-2105-4D78-BCBE-D388D074C327}" destId="{6F365C89-CEFC-4275-B8AE-F7C89F343D05}" srcOrd="0" destOrd="0" presId="urn:microsoft.com/office/officeart/2005/8/layout/process5"/>
    <dgm:cxn modelId="{769A13B1-DF80-4CCF-974B-87AF70E54838}" type="presParOf" srcId="{0CDB474C-62F5-4A32-850D-DA641517E138}" destId="{51233460-FA7A-44E0-8B9E-07F5AC91FCE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42A11-9C79-49E2-9E5B-11C2A1566E8A}">
      <dsp:nvSpPr>
        <dsp:cNvPr id="0" name=""/>
        <dsp:cNvSpPr/>
      </dsp:nvSpPr>
      <dsp:spPr>
        <a:xfrm>
          <a:off x="7233" y="53347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开发者：</a:t>
          </a:r>
          <a:endParaRPr lang="en-US" altLang="zh-CN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选择上线的项目</a:t>
          </a:r>
          <a:endParaRPr lang="zh-CN" altLang="en-US" sz="2100" kern="1200" dirty="0"/>
        </a:p>
      </dsp:txBody>
      <dsp:txXfrm>
        <a:off x="45225" y="571471"/>
        <a:ext cx="2085893" cy="1221142"/>
      </dsp:txXfrm>
    </dsp:sp>
    <dsp:sp modelId="{8164D9EE-0B84-451D-B42A-37013CD5D6A5}">
      <dsp:nvSpPr>
        <dsp:cNvPr id="0" name=""/>
        <dsp:cNvSpPr/>
      </dsp:nvSpPr>
      <dsp:spPr>
        <a:xfrm>
          <a:off x="2359355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359355" y="1021199"/>
        <a:ext cx="320822" cy="321687"/>
      </dsp:txXfrm>
    </dsp:sp>
    <dsp:sp modelId="{BA6ECF03-5F82-483B-8C8E-EE2AE84252DA}">
      <dsp:nvSpPr>
        <dsp:cNvPr id="0" name=""/>
        <dsp:cNvSpPr/>
      </dsp:nvSpPr>
      <dsp:spPr>
        <a:xfrm>
          <a:off x="3033861" y="53347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开发者：</a:t>
          </a:r>
          <a:endParaRPr lang="en-US" altLang="zh-CN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选择上线的分支</a:t>
          </a:r>
          <a:endParaRPr lang="zh-CN" altLang="en-US" sz="2100" kern="1200" dirty="0"/>
        </a:p>
      </dsp:txBody>
      <dsp:txXfrm>
        <a:off x="3071853" y="571471"/>
        <a:ext cx="2085893" cy="1221142"/>
      </dsp:txXfrm>
    </dsp:sp>
    <dsp:sp modelId="{65C7ADE3-6D75-44F9-A1AA-E5C2597D2A4B}">
      <dsp:nvSpPr>
        <dsp:cNvPr id="0" name=""/>
        <dsp:cNvSpPr/>
      </dsp:nvSpPr>
      <dsp:spPr>
        <a:xfrm>
          <a:off x="5385983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5385983" y="1021199"/>
        <a:ext cx="320822" cy="321687"/>
      </dsp:txXfrm>
    </dsp:sp>
    <dsp:sp modelId="{9BFCC617-7A1D-41CD-8D78-F7444C98D6B8}">
      <dsp:nvSpPr>
        <dsp:cNvPr id="0" name=""/>
        <dsp:cNvSpPr/>
      </dsp:nvSpPr>
      <dsp:spPr>
        <a:xfrm>
          <a:off x="6060489" y="53347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开发者：</a:t>
          </a:r>
          <a:endParaRPr lang="en-US" altLang="zh-CN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提出上线请求</a:t>
          </a:r>
          <a:endParaRPr lang="zh-CN" altLang="en-US" sz="2100" kern="1200" dirty="0"/>
        </a:p>
      </dsp:txBody>
      <dsp:txXfrm>
        <a:off x="6098481" y="571471"/>
        <a:ext cx="2085893" cy="1221142"/>
      </dsp:txXfrm>
    </dsp:sp>
    <dsp:sp modelId="{DCAECA1C-4D0A-4F90-8395-E7891F499F67}">
      <dsp:nvSpPr>
        <dsp:cNvPr id="0" name=""/>
        <dsp:cNvSpPr/>
      </dsp:nvSpPr>
      <dsp:spPr>
        <a:xfrm rot="5400000">
          <a:off x="6912269" y="1981937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6980585" y="2020851"/>
        <a:ext cx="321687" cy="320822"/>
      </dsp:txXfrm>
    </dsp:sp>
    <dsp:sp modelId="{8B348BDE-82D3-4C92-9E52-91A78F1DDEC9}">
      <dsp:nvSpPr>
        <dsp:cNvPr id="0" name=""/>
        <dsp:cNvSpPr/>
      </dsp:nvSpPr>
      <dsp:spPr>
        <a:xfrm>
          <a:off x="6060489" y="2695356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审核管理员：</a:t>
          </a:r>
          <a:endParaRPr lang="en-US" altLang="zh-CN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审核通过</a:t>
          </a:r>
          <a:endParaRPr lang="zh-CN" altLang="en-US" sz="2100" kern="1200" dirty="0"/>
        </a:p>
      </dsp:txBody>
      <dsp:txXfrm>
        <a:off x="6098481" y="2733348"/>
        <a:ext cx="2085893" cy="1221142"/>
      </dsp:txXfrm>
    </dsp:sp>
    <dsp:sp modelId="{C25E8B11-5EB0-4A03-BBD1-F6459464EC7C}">
      <dsp:nvSpPr>
        <dsp:cNvPr id="0" name=""/>
        <dsp:cNvSpPr/>
      </dsp:nvSpPr>
      <dsp:spPr>
        <a:xfrm rot="10800000">
          <a:off x="5411926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5549421" y="3183076"/>
        <a:ext cx="320822" cy="321687"/>
      </dsp:txXfrm>
    </dsp:sp>
    <dsp:sp modelId="{7F7ACA27-3846-47B5-85B4-D6317045236C}">
      <dsp:nvSpPr>
        <dsp:cNvPr id="0" name=""/>
        <dsp:cNvSpPr/>
      </dsp:nvSpPr>
      <dsp:spPr>
        <a:xfrm>
          <a:off x="3033861" y="2695356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开发者：</a:t>
          </a:r>
          <a:endParaRPr lang="en-US" altLang="zh-CN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部署代码到服务器</a:t>
          </a:r>
          <a:endParaRPr lang="zh-CN" altLang="en-US" sz="2100" kern="1200" dirty="0"/>
        </a:p>
      </dsp:txBody>
      <dsp:txXfrm>
        <a:off x="3071853" y="2733348"/>
        <a:ext cx="2085893" cy="122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DED01-155F-425A-BF02-964B20D93776}">
      <dsp:nvSpPr>
        <dsp:cNvPr id="0" name=""/>
        <dsp:cNvSpPr/>
      </dsp:nvSpPr>
      <dsp:spPr>
        <a:xfrm>
          <a:off x="724912" y="3056"/>
          <a:ext cx="2824906" cy="1694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开发者：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在上线单列表中选择已经上线的版本</a:t>
          </a:r>
          <a:endParaRPr lang="zh-CN" altLang="en-US" sz="2400" kern="1200" dirty="0"/>
        </a:p>
      </dsp:txBody>
      <dsp:txXfrm>
        <a:off x="774555" y="52699"/>
        <a:ext cx="2725620" cy="1595657"/>
      </dsp:txXfrm>
    </dsp:sp>
    <dsp:sp modelId="{99D092AD-1E04-4958-B3A8-BEC600226016}">
      <dsp:nvSpPr>
        <dsp:cNvPr id="0" name=""/>
        <dsp:cNvSpPr/>
      </dsp:nvSpPr>
      <dsp:spPr>
        <a:xfrm>
          <a:off x="3798410" y="500239"/>
          <a:ext cx="598880" cy="7005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798410" y="640354"/>
        <a:ext cx="419216" cy="420346"/>
      </dsp:txXfrm>
    </dsp:sp>
    <dsp:sp modelId="{3E3AF849-983F-49CC-BB9B-453EB2D7EBB9}">
      <dsp:nvSpPr>
        <dsp:cNvPr id="0" name=""/>
        <dsp:cNvSpPr/>
      </dsp:nvSpPr>
      <dsp:spPr>
        <a:xfrm>
          <a:off x="4679781" y="3056"/>
          <a:ext cx="2824906" cy="1694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开发者：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提交回滚请求</a:t>
          </a:r>
          <a:endParaRPr lang="zh-CN" altLang="en-US" sz="2400" kern="1200" dirty="0"/>
        </a:p>
      </dsp:txBody>
      <dsp:txXfrm>
        <a:off x="4729424" y="52699"/>
        <a:ext cx="2725620" cy="1595657"/>
      </dsp:txXfrm>
    </dsp:sp>
    <dsp:sp modelId="{4DBFE94C-D09B-4153-818A-01B6973CBE00}">
      <dsp:nvSpPr>
        <dsp:cNvPr id="0" name=""/>
        <dsp:cNvSpPr/>
      </dsp:nvSpPr>
      <dsp:spPr>
        <a:xfrm rot="5400000">
          <a:off x="5792794" y="1895743"/>
          <a:ext cx="598880" cy="7005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-5400000">
        <a:off x="5882061" y="1946591"/>
        <a:ext cx="420346" cy="419216"/>
      </dsp:txXfrm>
    </dsp:sp>
    <dsp:sp modelId="{4698FD2C-A773-45F2-9D39-667AC2CA051A}">
      <dsp:nvSpPr>
        <dsp:cNvPr id="0" name=""/>
        <dsp:cNvSpPr/>
      </dsp:nvSpPr>
      <dsp:spPr>
        <a:xfrm>
          <a:off x="4679781" y="2827962"/>
          <a:ext cx="2824906" cy="1694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审核管理员：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审核通过</a:t>
          </a:r>
          <a:endParaRPr lang="zh-CN" altLang="en-US" sz="2400" kern="1200" dirty="0"/>
        </a:p>
      </dsp:txBody>
      <dsp:txXfrm>
        <a:off x="4729424" y="2877605"/>
        <a:ext cx="2725620" cy="1595657"/>
      </dsp:txXfrm>
    </dsp:sp>
    <dsp:sp modelId="{C8F8EED5-2105-4D78-BCBE-D388D074C327}">
      <dsp:nvSpPr>
        <dsp:cNvPr id="0" name=""/>
        <dsp:cNvSpPr/>
      </dsp:nvSpPr>
      <dsp:spPr>
        <a:xfrm rot="10800000">
          <a:off x="3832309" y="3325146"/>
          <a:ext cx="598880" cy="7005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4011973" y="3465261"/>
        <a:ext cx="419216" cy="420346"/>
      </dsp:txXfrm>
    </dsp:sp>
    <dsp:sp modelId="{51233460-FA7A-44E0-8B9E-07F5AC91FCEC}">
      <dsp:nvSpPr>
        <dsp:cNvPr id="0" name=""/>
        <dsp:cNvSpPr/>
      </dsp:nvSpPr>
      <dsp:spPr>
        <a:xfrm>
          <a:off x="724912" y="2827962"/>
          <a:ext cx="2824906" cy="1694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开发者：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回滚服务器上的代码</a:t>
          </a:r>
          <a:endParaRPr lang="zh-CN" altLang="en-US" sz="2400" kern="1200" dirty="0"/>
        </a:p>
      </dsp:txBody>
      <dsp:txXfrm>
        <a:off x="774555" y="2877605"/>
        <a:ext cx="2725620" cy="1595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79200-2BAE-401C-8D89-D668DA423B98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B867-FA74-434C-9BDA-CC05EC72C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3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B867-FA74-434C-9BDA-CC05EC72C4E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1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5625-DA57-4011-8708-B307367BFFCE}" type="datetime1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066A-13BC-4391-A21A-DE9F66141C4E}" type="datetime1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F711-DE1D-406F-985A-9ED5458C95C7}" type="datetime1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3130-56E2-4778-BF5F-E3BBFF6761D9}" type="datetime1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78F8-CE23-4B71-A597-46AA8AA3433F}" type="datetime1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745E-3711-4A1A-A43B-D2C7ECB71BBF}" type="datetime1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15D4-B656-47A1-B95C-4D31C7809C66}" type="datetime1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5B69-DA05-4FFF-8D43-E2D6ACDC7ACB}" type="datetime1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18A-5DE1-4CF5-BB5D-5C8F8E5DF75A}" type="datetime1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BBB5-B208-4D61-9849-578CB1B6CD68}" type="datetime1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DB8494D8-6D0C-49EF-9A0C-7E61C8195878}" type="datetime1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97A3E799-DD87-4648-9B1E-59FF6F2E37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7A6B37E-48C9-4329-B82F-724B4993DCD3}" type="datetime1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7A3E799-DD87-4648-9B1E-59FF6F2E37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WALLE</a:t>
            </a:r>
            <a:r>
              <a:rPr lang="zh-CN" altLang="en-US" dirty="0" smtClean="0"/>
              <a:t>使用培训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</a:t>
            </a:r>
            <a:r>
              <a:rPr lang="zh-CN" altLang="en-US" dirty="0" smtClean="0"/>
              <a:t>鸿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提交申请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6588"/>
            <a:ext cx="59817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6588"/>
            <a:ext cx="59817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C:\Users\user\Desktop\QQ截图201606201553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38975"/>
            <a:ext cx="8637587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6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审核申请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审核管理员的上线单列表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开发者的上线单列表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098" name="Picture 2" descr="C:\Users\user\Desktop\shenheq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5190"/>
            <a:ext cx="9139554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shenheho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5190"/>
            <a:ext cx="9144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shehehou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" y="4001129"/>
            <a:ext cx="8923338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8522096" y="1460065"/>
            <a:ext cx="288032" cy="3952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8018343" y="3212976"/>
            <a:ext cx="288032" cy="39528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14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-4.72222E-6 0.1182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-4.72222E-6 0.1182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user\Desktop\bushuq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47417"/>
            <a:ext cx="9142413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部署上线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 smtClean="0"/>
              <a:t>开始部署</a:t>
            </a:r>
            <a:endParaRPr lang="en-US" altLang="zh-CN" i="1" dirty="0" smtClean="0"/>
          </a:p>
          <a:p>
            <a:endParaRPr lang="en-US" altLang="zh-CN" i="1" dirty="0"/>
          </a:p>
          <a:p>
            <a:endParaRPr lang="en-US" altLang="zh-CN" i="1" dirty="0" smtClean="0"/>
          </a:p>
          <a:p>
            <a:endParaRPr lang="en-US" altLang="zh-CN" i="1" dirty="0"/>
          </a:p>
          <a:p>
            <a:pPr marL="0" indent="0">
              <a:buNone/>
            </a:pPr>
            <a:endParaRPr lang="zh-CN" altLang="en-US" i="1" dirty="0"/>
          </a:p>
        </p:txBody>
      </p:sp>
      <p:pic>
        <p:nvPicPr>
          <p:cNvPr id="5122" name="Picture 2" descr="C:\Users\user\Desktop\bushuho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960610"/>
            <a:ext cx="9142413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098" name="Picture 2" descr="https://walle-web.io/docs/static/walle-flow-depl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63" y="768560"/>
            <a:ext cx="5629283" cy="59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箭头 7"/>
          <p:cNvSpPr/>
          <p:nvPr/>
        </p:nvSpPr>
        <p:spPr>
          <a:xfrm>
            <a:off x="611560" y="2288807"/>
            <a:ext cx="288032" cy="3952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-4.72222E-6 0.1182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回滚流程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2963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正常的发布可以回滚</a:t>
            </a:r>
            <a:endParaRPr lang="en-US" altLang="zh-CN" dirty="0" smtClean="0"/>
          </a:p>
          <a:p>
            <a:r>
              <a:rPr lang="zh-CN" altLang="en-US" dirty="0"/>
              <a:t>回</a:t>
            </a:r>
            <a:r>
              <a:rPr lang="zh-CN" altLang="en-US" dirty="0" smtClean="0"/>
              <a:t>滚后不能再回滚</a:t>
            </a:r>
            <a:endParaRPr lang="zh-CN" altLang="en-US" dirty="0"/>
          </a:p>
        </p:txBody>
      </p:sp>
      <p:pic>
        <p:nvPicPr>
          <p:cNvPr id="6146" name="Picture 2" descr="C:\Users\user\Desktop\huigu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8894762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huigu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5" y="3717032"/>
            <a:ext cx="8894762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8388424" y="2924944"/>
            <a:ext cx="288032" cy="3952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5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-4.72222E-6 0.1182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WALLE</a:t>
            </a:r>
          </a:p>
          <a:p>
            <a:r>
              <a:rPr lang="zh-CN" altLang="en-US" dirty="0" smtClean="0"/>
              <a:t>基本概念说明</a:t>
            </a:r>
            <a:endParaRPr lang="en-US" altLang="zh-CN" dirty="0" smtClean="0"/>
          </a:p>
          <a:p>
            <a:r>
              <a:rPr lang="zh-CN" altLang="en-US" dirty="0" smtClean="0"/>
              <a:t>用户类型与权限</a:t>
            </a:r>
            <a:endParaRPr lang="en-US" altLang="zh-CN" dirty="0" smtClean="0"/>
          </a:p>
          <a:p>
            <a:r>
              <a:rPr lang="zh-CN" altLang="en-US" dirty="0"/>
              <a:t>操作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WALLE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web</a:t>
            </a:r>
            <a:r>
              <a:rPr lang="zh-CN" altLang="en-US" dirty="0"/>
              <a:t>部署系统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支持从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直接部署</a:t>
            </a:r>
            <a:endParaRPr lang="en-US" altLang="zh-CN" dirty="0" smtClean="0"/>
          </a:p>
          <a:p>
            <a:r>
              <a:rPr lang="zh-CN" altLang="en-US" dirty="0" smtClean="0"/>
              <a:t>申请、审核、发布、回滚</a:t>
            </a:r>
            <a:endParaRPr lang="en-US" altLang="zh-CN" dirty="0" smtClean="0"/>
          </a:p>
          <a:p>
            <a:r>
              <a:rPr lang="zh-CN" altLang="en-US" dirty="0" smtClean="0"/>
              <a:t>支持多个项目</a:t>
            </a:r>
            <a:endParaRPr lang="en-US" altLang="zh-CN" dirty="0" smtClean="0"/>
          </a:p>
          <a:p>
            <a:r>
              <a:rPr lang="zh-CN" altLang="en-US" dirty="0" smtClean="0"/>
              <a:t>以项目为维度的权限管理</a:t>
            </a:r>
            <a:endParaRPr lang="en-US" altLang="zh-CN" dirty="0" smtClean="0"/>
          </a:p>
          <a:p>
            <a:r>
              <a:rPr lang="en-US" altLang="zh-CN" dirty="0"/>
              <a:t>https://walle-web.io/docs/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切换到</a:t>
            </a:r>
            <a:r>
              <a:rPr lang="en-US" altLang="zh-CN" dirty="0" smtClean="0"/>
              <a:t>WALLE</a:t>
            </a:r>
            <a:r>
              <a:rPr lang="zh-CN" altLang="en-US" dirty="0" smtClean="0"/>
              <a:t>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操作简单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SVN</a:t>
            </a:r>
          </a:p>
          <a:p>
            <a:r>
              <a:rPr lang="zh-CN" altLang="en-US" smtClean="0"/>
              <a:t>减少出错</a:t>
            </a:r>
            <a:endParaRPr lang="en-US" altLang="zh-CN" dirty="0" smtClean="0"/>
          </a:p>
          <a:p>
            <a:r>
              <a:rPr lang="zh-CN" altLang="en-US" dirty="0" smtClean="0"/>
              <a:t>直观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0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200800" cy="529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3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项目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上线单</a:t>
            </a:r>
            <a:endParaRPr lang="zh-CN" altLang="en-US" dirty="0"/>
          </a:p>
        </p:txBody>
      </p:sp>
      <p:pic>
        <p:nvPicPr>
          <p:cNvPr id="1026" name="Picture 2" descr="C:\Users\user\Desktop\yongh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6665913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shangxiand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6" y="5805264"/>
            <a:ext cx="8885238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xiangm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76880"/>
            <a:ext cx="7646988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下箭头 4"/>
          <p:cNvSpPr/>
          <p:nvPr/>
        </p:nvSpPr>
        <p:spPr>
          <a:xfrm>
            <a:off x="7020272" y="3619980"/>
            <a:ext cx="144016" cy="237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 descr="C:\Users\user\Desktop\yonghuz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7517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00017 0.0703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用户类型与权限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080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97" y="1196752"/>
            <a:ext cx="660082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1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登陆注册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绑定</a:t>
            </a:r>
            <a:r>
              <a:rPr lang="en-US" altLang="zh-CN" dirty="0" smtClean="0"/>
              <a:t>HOSTS</a:t>
            </a:r>
          </a:p>
          <a:p>
            <a:r>
              <a:rPr lang="en-US" altLang="zh-CN" dirty="0" smtClean="0"/>
              <a:t>10.1.50.64   walle64.miyabaobei.com</a:t>
            </a: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://walle64.miyabaobei.com/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358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45722"/>
            <a:ext cx="35814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08203"/>
            <a:ext cx="63912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上线流程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E799-DD87-4648-9B1E-59FF6F2E378E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2521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0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252</TotalTime>
  <Words>244</Words>
  <Application>Microsoft Office PowerPoint</Application>
  <PresentationFormat>全屏显示(4:3)</PresentationFormat>
  <Paragraphs>86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凤舞九天</vt:lpstr>
      <vt:lpstr>WALLE使用培训</vt:lpstr>
      <vt:lpstr>目录</vt:lpstr>
      <vt:lpstr>什么是WALLE</vt:lpstr>
      <vt:lpstr>切换到WALLE的好处</vt:lpstr>
      <vt:lpstr>原理介绍</vt:lpstr>
      <vt:lpstr>基本概念说明</vt:lpstr>
      <vt:lpstr>用户类型与权限</vt:lpstr>
      <vt:lpstr>操作实践-登陆注册</vt:lpstr>
      <vt:lpstr>操作实践-上线流程</vt:lpstr>
      <vt:lpstr>操作实践-提交申请</vt:lpstr>
      <vt:lpstr>操作实践-审核申请</vt:lpstr>
      <vt:lpstr>操作实践-部署上线</vt:lpstr>
      <vt:lpstr>操作实践-回滚流程</vt:lpstr>
      <vt:lpstr>操作实践-回滚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33</cp:revision>
  <dcterms:created xsi:type="dcterms:W3CDTF">2016-06-20T06:31:56Z</dcterms:created>
  <dcterms:modified xsi:type="dcterms:W3CDTF">2016-06-21T03:56:49Z</dcterms:modified>
</cp:coreProperties>
</file>