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11" autoAdjust="0"/>
  </p:normalViewPr>
  <p:slideViewPr>
    <p:cSldViewPr>
      <p:cViewPr varScale="1">
        <p:scale>
          <a:sx n="104" d="100"/>
          <a:sy n="104" d="100"/>
        </p:scale>
        <p:origin x="-18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455F6-6F6F-4E5B-A3F6-3E07F227EDFF}" type="doc">
      <dgm:prSet loTypeId="urn:microsoft.com/office/officeart/2005/8/layout/process5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6A8376-CC48-4DC6-9022-B61E2181D70C}">
      <dgm:prSet phldrT="[文本]"/>
      <dgm:spPr/>
      <dgm:t>
        <a:bodyPr/>
        <a:lstStyle/>
        <a:p>
          <a:r>
            <a:rPr lang="zh-CN" altLang="en-US" dirty="0" smtClean="0"/>
            <a:t>将现实中具体的事物抽象为数据模型（对象）</a:t>
          </a:r>
          <a:endParaRPr lang="zh-CN" altLang="en-US" dirty="0"/>
        </a:p>
      </dgm:t>
    </dgm:pt>
    <dgm:pt modelId="{E439A478-3F94-4DD7-9355-DB6DA03DE69B}" type="parTrans" cxnId="{E7FB9549-F659-41C6-9E7E-6EB43F144619}">
      <dgm:prSet/>
      <dgm:spPr/>
      <dgm:t>
        <a:bodyPr/>
        <a:lstStyle/>
        <a:p>
          <a:endParaRPr lang="zh-CN" altLang="en-US"/>
        </a:p>
      </dgm:t>
    </dgm:pt>
    <dgm:pt modelId="{7A01F54A-128A-4D0A-BA07-4616253A3158}" type="sibTrans" cxnId="{E7FB9549-F659-41C6-9E7E-6EB43F144619}">
      <dgm:prSet/>
      <dgm:spPr/>
      <dgm:t>
        <a:bodyPr/>
        <a:lstStyle/>
        <a:p>
          <a:endParaRPr lang="zh-CN" altLang="en-US"/>
        </a:p>
      </dgm:t>
    </dgm:pt>
    <dgm:pt modelId="{BD7BF308-D932-4949-81A2-CE37F73D6202}">
      <dgm:prSet phldrT="[文本]"/>
      <dgm:spPr/>
      <dgm:t>
        <a:bodyPr/>
        <a:lstStyle/>
        <a:p>
          <a:r>
            <a:rPr lang="zh-CN" altLang="en-US" dirty="0" smtClean="0"/>
            <a:t>理清对象之间的关系</a:t>
          </a:r>
          <a:endParaRPr lang="zh-CN" altLang="en-US" dirty="0"/>
        </a:p>
      </dgm:t>
    </dgm:pt>
    <dgm:pt modelId="{F011D549-6FB2-4428-B263-E6213DF4EB60}" type="parTrans" cxnId="{33F25C7A-6E01-4351-9CF9-5AE8554202EE}">
      <dgm:prSet/>
      <dgm:spPr/>
      <dgm:t>
        <a:bodyPr/>
        <a:lstStyle/>
        <a:p>
          <a:endParaRPr lang="zh-CN" altLang="en-US"/>
        </a:p>
      </dgm:t>
    </dgm:pt>
    <dgm:pt modelId="{4DF179CC-EE94-43BA-A543-F49D7705612D}" type="sibTrans" cxnId="{33F25C7A-6E01-4351-9CF9-5AE8554202EE}">
      <dgm:prSet/>
      <dgm:spPr/>
      <dgm:t>
        <a:bodyPr/>
        <a:lstStyle/>
        <a:p>
          <a:endParaRPr lang="zh-CN" altLang="en-US"/>
        </a:p>
      </dgm:t>
    </dgm:pt>
    <dgm:pt modelId="{3C1D7323-8A0F-43FE-BE4E-D2C3B093AE70}">
      <dgm:prSet phldrT="[文本]"/>
      <dgm:spPr/>
      <dgm:t>
        <a:bodyPr/>
        <a:lstStyle/>
        <a:p>
          <a:r>
            <a:rPr lang="zh-CN" altLang="en-US" dirty="0" smtClean="0"/>
            <a:t>选择一个模式动机最适合当前对象关系的设计模式</a:t>
          </a:r>
          <a:endParaRPr lang="zh-CN" altLang="en-US" dirty="0"/>
        </a:p>
      </dgm:t>
    </dgm:pt>
    <dgm:pt modelId="{58F5DC3D-39FD-4A85-B465-BEBC69C4F514}" type="parTrans" cxnId="{CB7D6F7E-7E14-4119-8D71-1DDF9EF75173}">
      <dgm:prSet/>
      <dgm:spPr/>
      <dgm:t>
        <a:bodyPr/>
        <a:lstStyle/>
        <a:p>
          <a:endParaRPr lang="zh-CN" altLang="en-US"/>
        </a:p>
      </dgm:t>
    </dgm:pt>
    <dgm:pt modelId="{BB158C3E-C0BD-4CD6-B891-0B0F5126A070}" type="sibTrans" cxnId="{CB7D6F7E-7E14-4119-8D71-1DDF9EF75173}">
      <dgm:prSet/>
      <dgm:spPr/>
      <dgm:t>
        <a:bodyPr/>
        <a:lstStyle/>
        <a:p>
          <a:endParaRPr lang="zh-CN" altLang="en-US"/>
        </a:p>
      </dgm:t>
    </dgm:pt>
    <dgm:pt modelId="{32DF761B-BBDD-4973-97D7-A891F728855D}">
      <dgm:prSet phldrT="[文本]"/>
      <dgm:spPr/>
      <dgm:t>
        <a:bodyPr/>
        <a:lstStyle/>
        <a:p>
          <a:r>
            <a:rPr lang="zh-CN" altLang="en-US" dirty="0" smtClean="0"/>
            <a:t>根据具体情况进行微调</a:t>
          </a:r>
          <a:endParaRPr lang="zh-CN" altLang="en-US" dirty="0"/>
        </a:p>
      </dgm:t>
    </dgm:pt>
    <dgm:pt modelId="{16B84FDC-8A29-4466-8DD3-7D851704241B}" type="parTrans" cxnId="{0DCB1EDE-81B2-4616-8972-4CA93258E438}">
      <dgm:prSet/>
      <dgm:spPr/>
      <dgm:t>
        <a:bodyPr/>
        <a:lstStyle/>
        <a:p>
          <a:endParaRPr lang="zh-CN" altLang="en-US"/>
        </a:p>
      </dgm:t>
    </dgm:pt>
    <dgm:pt modelId="{B3522786-C8FD-4EA6-B036-7D8CB9B86229}" type="sibTrans" cxnId="{0DCB1EDE-81B2-4616-8972-4CA93258E438}">
      <dgm:prSet/>
      <dgm:spPr/>
      <dgm:t>
        <a:bodyPr/>
        <a:lstStyle/>
        <a:p>
          <a:endParaRPr lang="zh-CN" altLang="en-US"/>
        </a:p>
      </dgm:t>
    </dgm:pt>
    <dgm:pt modelId="{0126E4EA-7E1A-4208-BCFF-6D3E22AA99BD}">
      <dgm:prSet phldrT="[文本]"/>
      <dgm:spPr/>
      <dgm:t>
        <a:bodyPr/>
        <a:lstStyle/>
        <a:p>
          <a:r>
            <a:rPr lang="zh-CN" altLang="en-US" dirty="0" smtClean="0"/>
            <a:t>编写代码</a:t>
          </a:r>
          <a:endParaRPr lang="zh-CN" altLang="en-US" dirty="0"/>
        </a:p>
      </dgm:t>
    </dgm:pt>
    <dgm:pt modelId="{E065B8A2-6B50-4719-A0AB-D2C2619DD9BF}" type="parTrans" cxnId="{E1D5723E-8AD7-4B88-94A4-CB848E566C2C}">
      <dgm:prSet/>
      <dgm:spPr/>
      <dgm:t>
        <a:bodyPr/>
        <a:lstStyle/>
        <a:p>
          <a:endParaRPr lang="zh-CN" altLang="en-US"/>
        </a:p>
      </dgm:t>
    </dgm:pt>
    <dgm:pt modelId="{029730B5-BD3E-4F74-9B37-792ED70BF758}" type="sibTrans" cxnId="{E1D5723E-8AD7-4B88-94A4-CB848E566C2C}">
      <dgm:prSet/>
      <dgm:spPr/>
      <dgm:t>
        <a:bodyPr/>
        <a:lstStyle/>
        <a:p>
          <a:endParaRPr lang="zh-CN" altLang="en-US"/>
        </a:p>
      </dgm:t>
    </dgm:pt>
    <dgm:pt modelId="{4A1CDE24-BDDF-436C-AD54-4B8275E915AA}" type="pres">
      <dgm:prSet presAssocID="{271455F6-6F6F-4E5B-A3F6-3E07F227EDF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D7D18E-C8CC-4D9C-AF2C-8D82F717F227}" type="pres">
      <dgm:prSet presAssocID="{156A8376-CC48-4DC6-9022-B61E2181D70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12A94E-6BB5-422F-9CEB-FDDFA6874B8B}" type="pres">
      <dgm:prSet presAssocID="{7A01F54A-128A-4D0A-BA07-4616253A3158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8DA47690-A03A-4738-92B8-6757F653B9B9}" type="pres">
      <dgm:prSet presAssocID="{7A01F54A-128A-4D0A-BA07-4616253A3158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CC1AEE7-1D8E-4628-9B4A-503F677DDB4B}" type="pres">
      <dgm:prSet presAssocID="{BD7BF308-D932-4949-81A2-CE37F73D620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4C14CA-27C6-4A2E-A1B5-9A075E4A53B5}" type="pres">
      <dgm:prSet presAssocID="{4DF179CC-EE94-43BA-A543-F49D7705612D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F43D93D-B533-4BFB-93CE-4B652EA918F8}" type="pres">
      <dgm:prSet presAssocID="{4DF179CC-EE94-43BA-A543-F49D7705612D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F2A92A37-BFF5-4FBC-859C-C9B5DAC978AB}" type="pres">
      <dgm:prSet presAssocID="{3C1D7323-8A0F-43FE-BE4E-D2C3B093AE7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49390C-1D1A-40C8-96F7-CFB6E8CC989B}" type="pres">
      <dgm:prSet presAssocID="{BB158C3E-C0BD-4CD6-B891-0B0F5126A07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D0B84F5-7AC1-48EB-9ACA-012D3B94A0E5}" type="pres">
      <dgm:prSet presAssocID="{BB158C3E-C0BD-4CD6-B891-0B0F5126A070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32286047-47B7-426F-BE33-B4116446187F}" type="pres">
      <dgm:prSet presAssocID="{32DF761B-BBDD-4973-97D7-A891F728855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E83C81-3F66-436F-B101-B28F427EBE20}" type="pres">
      <dgm:prSet presAssocID="{B3522786-C8FD-4EA6-B036-7D8CB9B86229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6CC6712F-7492-4F6E-BDA1-656227A8B3C4}" type="pres">
      <dgm:prSet presAssocID="{B3522786-C8FD-4EA6-B036-7D8CB9B86229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D349B963-20CB-4D9B-AA16-E6FF27CCA57F}" type="pres">
      <dgm:prSet presAssocID="{0126E4EA-7E1A-4208-BCFF-6D3E22AA99B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A08036-09C2-4A34-A3FB-A14E51CCD080}" type="presOf" srcId="{B3522786-C8FD-4EA6-B036-7D8CB9B86229}" destId="{6CC6712F-7492-4F6E-BDA1-656227A8B3C4}" srcOrd="1" destOrd="0" presId="urn:microsoft.com/office/officeart/2005/8/layout/process5"/>
    <dgm:cxn modelId="{11FF41ED-06A8-46C4-8D0E-2177D824E1F0}" type="presOf" srcId="{4DF179CC-EE94-43BA-A543-F49D7705612D}" destId="{9F43D93D-B533-4BFB-93CE-4B652EA918F8}" srcOrd="1" destOrd="0" presId="urn:microsoft.com/office/officeart/2005/8/layout/process5"/>
    <dgm:cxn modelId="{2E30303C-F4D3-4BBC-BFDF-878E2FE57807}" type="presOf" srcId="{0126E4EA-7E1A-4208-BCFF-6D3E22AA99BD}" destId="{D349B963-20CB-4D9B-AA16-E6FF27CCA57F}" srcOrd="0" destOrd="0" presId="urn:microsoft.com/office/officeart/2005/8/layout/process5"/>
    <dgm:cxn modelId="{E1D5723E-8AD7-4B88-94A4-CB848E566C2C}" srcId="{271455F6-6F6F-4E5B-A3F6-3E07F227EDFF}" destId="{0126E4EA-7E1A-4208-BCFF-6D3E22AA99BD}" srcOrd="4" destOrd="0" parTransId="{E065B8A2-6B50-4719-A0AB-D2C2619DD9BF}" sibTransId="{029730B5-BD3E-4F74-9B37-792ED70BF758}"/>
    <dgm:cxn modelId="{99BAFC81-4F91-4858-AB33-F4AF26DBDE89}" type="presOf" srcId="{271455F6-6F6F-4E5B-A3F6-3E07F227EDFF}" destId="{4A1CDE24-BDDF-436C-AD54-4B8275E915AA}" srcOrd="0" destOrd="0" presId="urn:microsoft.com/office/officeart/2005/8/layout/process5"/>
    <dgm:cxn modelId="{E7FB9549-F659-41C6-9E7E-6EB43F144619}" srcId="{271455F6-6F6F-4E5B-A3F6-3E07F227EDFF}" destId="{156A8376-CC48-4DC6-9022-B61E2181D70C}" srcOrd="0" destOrd="0" parTransId="{E439A478-3F94-4DD7-9355-DB6DA03DE69B}" sibTransId="{7A01F54A-128A-4D0A-BA07-4616253A3158}"/>
    <dgm:cxn modelId="{F697A341-9211-4B90-BD11-29C5D4BC403B}" type="presOf" srcId="{BD7BF308-D932-4949-81A2-CE37F73D6202}" destId="{2CC1AEE7-1D8E-4628-9B4A-503F677DDB4B}" srcOrd="0" destOrd="0" presId="urn:microsoft.com/office/officeart/2005/8/layout/process5"/>
    <dgm:cxn modelId="{0DCB1EDE-81B2-4616-8972-4CA93258E438}" srcId="{271455F6-6F6F-4E5B-A3F6-3E07F227EDFF}" destId="{32DF761B-BBDD-4973-97D7-A891F728855D}" srcOrd="3" destOrd="0" parTransId="{16B84FDC-8A29-4466-8DD3-7D851704241B}" sibTransId="{B3522786-C8FD-4EA6-B036-7D8CB9B86229}"/>
    <dgm:cxn modelId="{09995AFF-F99B-4D62-8752-92E6A5730373}" type="presOf" srcId="{7A01F54A-128A-4D0A-BA07-4616253A3158}" destId="{8DA47690-A03A-4738-92B8-6757F653B9B9}" srcOrd="1" destOrd="0" presId="urn:microsoft.com/office/officeart/2005/8/layout/process5"/>
    <dgm:cxn modelId="{6572FC93-4BAF-4389-9589-7EDACA638E48}" type="presOf" srcId="{BB158C3E-C0BD-4CD6-B891-0B0F5126A070}" destId="{0D0B84F5-7AC1-48EB-9ACA-012D3B94A0E5}" srcOrd="1" destOrd="0" presId="urn:microsoft.com/office/officeart/2005/8/layout/process5"/>
    <dgm:cxn modelId="{33F25C7A-6E01-4351-9CF9-5AE8554202EE}" srcId="{271455F6-6F6F-4E5B-A3F6-3E07F227EDFF}" destId="{BD7BF308-D932-4949-81A2-CE37F73D6202}" srcOrd="1" destOrd="0" parTransId="{F011D549-6FB2-4428-B263-E6213DF4EB60}" sibTransId="{4DF179CC-EE94-43BA-A543-F49D7705612D}"/>
    <dgm:cxn modelId="{877F4F18-92EF-47E6-AAA0-2695F4D80788}" type="presOf" srcId="{4DF179CC-EE94-43BA-A543-F49D7705612D}" destId="{AB4C14CA-27C6-4A2E-A1B5-9A075E4A53B5}" srcOrd="0" destOrd="0" presId="urn:microsoft.com/office/officeart/2005/8/layout/process5"/>
    <dgm:cxn modelId="{CB7D6F7E-7E14-4119-8D71-1DDF9EF75173}" srcId="{271455F6-6F6F-4E5B-A3F6-3E07F227EDFF}" destId="{3C1D7323-8A0F-43FE-BE4E-D2C3B093AE70}" srcOrd="2" destOrd="0" parTransId="{58F5DC3D-39FD-4A85-B465-BEBC69C4F514}" sibTransId="{BB158C3E-C0BD-4CD6-B891-0B0F5126A070}"/>
    <dgm:cxn modelId="{D733EE2C-B5DD-4DAB-AD09-7E75FCE1A578}" type="presOf" srcId="{7A01F54A-128A-4D0A-BA07-4616253A3158}" destId="{3A12A94E-6BB5-422F-9CEB-FDDFA6874B8B}" srcOrd="0" destOrd="0" presId="urn:microsoft.com/office/officeart/2005/8/layout/process5"/>
    <dgm:cxn modelId="{91571F5D-FC4A-4CCB-BA2B-4A2DBCEEFBD7}" type="presOf" srcId="{156A8376-CC48-4DC6-9022-B61E2181D70C}" destId="{90D7D18E-C8CC-4D9C-AF2C-8D82F717F227}" srcOrd="0" destOrd="0" presId="urn:microsoft.com/office/officeart/2005/8/layout/process5"/>
    <dgm:cxn modelId="{0D060DB9-60CC-438B-8A3C-79555D7B3E8C}" type="presOf" srcId="{B3522786-C8FD-4EA6-B036-7D8CB9B86229}" destId="{E4E83C81-3F66-436F-B101-B28F427EBE20}" srcOrd="0" destOrd="0" presId="urn:microsoft.com/office/officeart/2005/8/layout/process5"/>
    <dgm:cxn modelId="{3EE851F0-7F76-45DD-9FF9-5CFC6767DDED}" type="presOf" srcId="{32DF761B-BBDD-4973-97D7-A891F728855D}" destId="{32286047-47B7-426F-BE33-B4116446187F}" srcOrd="0" destOrd="0" presId="urn:microsoft.com/office/officeart/2005/8/layout/process5"/>
    <dgm:cxn modelId="{A38671AE-A34A-4DFD-9935-28079293D03A}" type="presOf" srcId="{BB158C3E-C0BD-4CD6-B891-0B0F5126A070}" destId="{8449390C-1D1A-40C8-96F7-CFB6E8CC989B}" srcOrd="0" destOrd="0" presId="urn:microsoft.com/office/officeart/2005/8/layout/process5"/>
    <dgm:cxn modelId="{8A96F808-A0EC-47C5-AD35-4A558278E035}" type="presOf" srcId="{3C1D7323-8A0F-43FE-BE4E-D2C3B093AE70}" destId="{F2A92A37-BFF5-4FBC-859C-C9B5DAC978AB}" srcOrd="0" destOrd="0" presId="urn:microsoft.com/office/officeart/2005/8/layout/process5"/>
    <dgm:cxn modelId="{BEA6E817-673E-4E39-8D2D-96682E3FCD43}" type="presParOf" srcId="{4A1CDE24-BDDF-436C-AD54-4B8275E915AA}" destId="{90D7D18E-C8CC-4D9C-AF2C-8D82F717F227}" srcOrd="0" destOrd="0" presId="urn:microsoft.com/office/officeart/2005/8/layout/process5"/>
    <dgm:cxn modelId="{264AB8F4-4C2B-4A8C-BFDC-BA6FD28EC09F}" type="presParOf" srcId="{4A1CDE24-BDDF-436C-AD54-4B8275E915AA}" destId="{3A12A94E-6BB5-422F-9CEB-FDDFA6874B8B}" srcOrd="1" destOrd="0" presId="urn:microsoft.com/office/officeart/2005/8/layout/process5"/>
    <dgm:cxn modelId="{E0406D8C-16E3-4034-88D7-B79638D2404C}" type="presParOf" srcId="{3A12A94E-6BB5-422F-9CEB-FDDFA6874B8B}" destId="{8DA47690-A03A-4738-92B8-6757F653B9B9}" srcOrd="0" destOrd="0" presId="urn:microsoft.com/office/officeart/2005/8/layout/process5"/>
    <dgm:cxn modelId="{236FA2B9-F5BE-4975-8171-4E22844B49ED}" type="presParOf" srcId="{4A1CDE24-BDDF-436C-AD54-4B8275E915AA}" destId="{2CC1AEE7-1D8E-4628-9B4A-503F677DDB4B}" srcOrd="2" destOrd="0" presId="urn:microsoft.com/office/officeart/2005/8/layout/process5"/>
    <dgm:cxn modelId="{6616494F-FE9C-40AD-8632-09A87A9E16A2}" type="presParOf" srcId="{4A1CDE24-BDDF-436C-AD54-4B8275E915AA}" destId="{AB4C14CA-27C6-4A2E-A1B5-9A075E4A53B5}" srcOrd="3" destOrd="0" presId="urn:microsoft.com/office/officeart/2005/8/layout/process5"/>
    <dgm:cxn modelId="{BCE3FBFB-C970-42A8-AF58-0567391D9A57}" type="presParOf" srcId="{AB4C14CA-27C6-4A2E-A1B5-9A075E4A53B5}" destId="{9F43D93D-B533-4BFB-93CE-4B652EA918F8}" srcOrd="0" destOrd="0" presId="urn:microsoft.com/office/officeart/2005/8/layout/process5"/>
    <dgm:cxn modelId="{6802228C-F571-4BBC-8922-A2D0C518F60F}" type="presParOf" srcId="{4A1CDE24-BDDF-436C-AD54-4B8275E915AA}" destId="{F2A92A37-BFF5-4FBC-859C-C9B5DAC978AB}" srcOrd="4" destOrd="0" presId="urn:microsoft.com/office/officeart/2005/8/layout/process5"/>
    <dgm:cxn modelId="{298D4ED7-79CF-4E09-9B31-DF4D0B82B2CF}" type="presParOf" srcId="{4A1CDE24-BDDF-436C-AD54-4B8275E915AA}" destId="{8449390C-1D1A-40C8-96F7-CFB6E8CC989B}" srcOrd="5" destOrd="0" presId="urn:microsoft.com/office/officeart/2005/8/layout/process5"/>
    <dgm:cxn modelId="{5DAAC490-DDDA-4D25-9517-3E7AF8742842}" type="presParOf" srcId="{8449390C-1D1A-40C8-96F7-CFB6E8CC989B}" destId="{0D0B84F5-7AC1-48EB-9ACA-012D3B94A0E5}" srcOrd="0" destOrd="0" presId="urn:microsoft.com/office/officeart/2005/8/layout/process5"/>
    <dgm:cxn modelId="{DC64E99A-D759-47F1-A80D-6C57F6C89EC9}" type="presParOf" srcId="{4A1CDE24-BDDF-436C-AD54-4B8275E915AA}" destId="{32286047-47B7-426F-BE33-B4116446187F}" srcOrd="6" destOrd="0" presId="urn:microsoft.com/office/officeart/2005/8/layout/process5"/>
    <dgm:cxn modelId="{7C48825C-D897-4966-BBE4-A2A11341EB24}" type="presParOf" srcId="{4A1CDE24-BDDF-436C-AD54-4B8275E915AA}" destId="{E4E83C81-3F66-436F-B101-B28F427EBE20}" srcOrd="7" destOrd="0" presId="urn:microsoft.com/office/officeart/2005/8/layout/process5"/>
    <dgm:cxn modelId="{D6D61417-4F3B-441A-9D80-50D83D3D06CB}" type="presParOf" srcId="{E4E83C81-3F66-436F-B101-B28F427EBE20}" destId="{6CC6712F-7492-4F6E-BDA1-656227A8B3C4}" srcOrd="0" destOrd="0" presId="urn:microsoft.com/office/officeart/2005/8/layout/process5"/>
    <dgm:cxn modelId="{6DB058C8-173C-4EC1-BEA7-1A67A6E92445}" type="presParOf" srcId="{4A1CDE24-BDDF-436C-AD54-4B8275E915AA}" destId="{D349B963-20CB-4D9B-AA16-E6FF27CCA57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7D18E-C8CC-4D9C-AF2C-8D82F717F227}">
      <dsp:nvSpPr>
        <dsp:cNvPr id="0" name=""/>
        <dsp:cNvSpPr/>
      </dsp:nvSpPr>
      <dsp:spPr>
        <a:xfrm>
          <a:off x="7033" y="780418"/>
          <a:ext cx="2102242" cy="1261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将现实中具体的事物抽象为数据模型（对象）</a:t>
          </a:r>
          <a:endParaRPr lang="zh-CN" altLang="en-US" sz="1800" kern="1200" dirty="0"/>
        </a:p>
      </dsp:txBody>
      <dsp:txXfrm>
        <a:off x="43977" y="817362"/>
        <a:ext cx="2028354" cy="1187457"/>
      </dsp:txXfrm>
    </dsp:sp>
    <dsp:sp modelId="{3A12A94E-6BB5-422F-9CEB-FDDFA6874B8B}">
      <dsp:nvSpPr>
        <dsp:cNvPr id="0" name=""/>
        <dsp:cNvSpPr/>
      </dsp:nvSpPr>
      <dsp:spPr>
        <a:xfrm>
          <a:off x="2294273" y="1150413"/>
          <a:ext cx="445675" cy="521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294273" y="1254684"/>
        <a:ext cx="311973" cy="312814"/>
      </dsp:txXfrm>
    </dsp:sp>
    <dsp:sp modelId="{2CC1AEE7-1D8E-4628-9B4A-503F677DDB4B}">
      <dsp:nvSpPr>
        <dsp:cNvPr id="0" name=""/>
        <dsp:cNvSpPr/>
      </dsp:nvSpPr>
      <dsp:spPr>
        <a:xfrm>
          <a:off x="2950172" y="780418"/>
          <a:ext cx="2102242" cy="1261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理清对象之间的关系</a:t>
          </a:r>
          <a:endParaRPr lang="zh-CN" altLang="en-US" sz="1800" kern="1200" dirty="0"/>
        </a:p>
      </dsp:txBody>
      <dsp:txXfrm>
        <a:off x="2987116" y="817362"/>
        <a:ext cx="2028354" cy="1187457"/>
      </dsp:txXfrm>
    </dsp:sp>
    <dsp:sp modelId="{AB4C14CA-27C6-4A2E-A1B5-9A075E4A53B5}">
      <dsp:nvSpPr>
        <dsp:cNvPr id="0" name=""/>
        <dsp:cNvSpPr/>
      </dsp:nvSpPr>
      <dsp:spPr>
        <a:xfrm>
          <a:off x="5237412" y="1150413"/>
          <a:ext cx="445675" cy="521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237412" y="1254684"/>
        <a:ext cx="311973" cy="312814"/>
      </dsp:txXfrm>
    </dsp:sp>
    <dsp:sp modelId="{F2A92A37-BFF5-4FBC-859C-C9B5DAC978AB}">
      <dsp:nvSpPr>
        <dsp:cNvPr id="0" name=""/>
        <dsp:cNvSpPr/>
      </dsp:nvSpPr>
      <dsp:spPr>
        <a:xfrm>
          <a:off x="5893312" y="780418"/>
          <a:ext cx="2102242" cy="1261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选择一个模式动机最适合当前对象关系的设计模式</a:t>
          </a:r>
          <a:endParaRPr lang="zh-CN" altLang="en-US" sz="1800" kern="1200" dirty="0"/>
        </a:p>
      </dsp:txBody>
      <dsp:txXfrm>
        <a:off x="5930256" y="817362"/>
        <a:ext cx="2028354" cy="1187457"/>
      </dsp:txXfrm>
    </dsp:sp>
    <dsp:sp modelId="{8449390C-1D1A-40C8-96F7-CFB6E8CC989B}">
      <dsp:nvSpPr>
        <dsp:cNvPr id="0" name=""/>
        <dsp:cNvSpPr/>
      </dsp:nvSpPr>
      <dsp:spPr>
        <a:xfrm rot="5400000">
          <a:off x="6721595" y="2188920"/>
          <a:ext cx="445675" cy="521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-5400000">
        <a:off x="6788026" y="2226760"/>
        <a:ext cx="312814" cy="311973"/>
      </dsp:txXfrm>
    </dsp:sp>
    <dsp:sp modelId="{32286047-47B7-426F-BE33-B4116446187F}">
      <dsp:nvSpPr>
        <dsp:cNvPr id="0" name=""/>
        <dsp:cNvSpPr/>
      </dsp:nvSpPr>
      <dsp:spPr>
        <a:xfrm>
          <a:off x="5893312" y="2882660"/>
          <a:ext cx="2102242" cy="1261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根据具体情况进行微调</a:t>
          </a:r>
          <a:endParaRPr lang="zh-CN" altLang="en-US" sz="1800" kern="1200" dirty="0"/>
        </a:p>
      </dsp:txBody>
      <dsp:txXfrm>
        <a:off x="5930256" y="2919604"/>
        <a:ext cx="2028354" cy="1187457"/>
      </dsp:txXfrm>
    </dsp:sp>
    <dsp:sp modelId="{E4E83C81-3F66-436F-B101-B28F427EBE20}">
      <dsp:nvSpPr>
        <dsp:cNvPr id="0" name=""/>
        <dsp:cNvSpPr/>
      </dsp:nvSpPr>
      <dsp:spPr>
        <a:xfrm rot="10800000">
          <a:off x="5262639" y="3252655"/>
          <a:ext cx="445675" cy="521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5396341" y="3356926"/>
        <a:ext cx="311973" cy="312814"/>
      </dsp:txXfrm>
    </dsp:sp>
    <dsp:sp modelId="{D349B963-20CB-4D9B-AA16-E6FF27CCA57F}">
      <dsp:nvSpPr>
        <dsp:cNvPr id="0" name=""/>
        <dsp:cNvSpPr/>
      </dsp:nvSpPr>
      <dsp:spPr>
        <a:xfrm>
          <a:off x="2950172" y="2882660"/>
          <a:ext cx="2102242" cy="1261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编写代码</a:t>
          </a:r>
          <a:endParaRPr lang="zh-CN" altLang="en-US" sz="1800" kern="1200" dirty="0"/>
        </a:p>
      </dsp:txBody>
      <dsp:txXfrm>
        <a:off x="2987116" y="2919604"/>
        <a:ext cx="2028354" cy="1187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4B6A7-CD34-48FC-8FFD-ECC6B265F59B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D3399-28C3-4411-9F23-89DFE3DAE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D3399-28C3-4411-9F23-89DFE3DAE4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4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D3399-28C3-4411-9F23-89DFE3DAE4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451102-ADD2-4BEC-A313-DA26D03E93B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设计模式之行为模式：职责链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</a:t>
            </a:r>
            <a:r>
              <a:rPr lang="zh-CN" altLang="en-US" dirty="0" smtClean="0"/>
              <a:t>鸿</a:t>
            </a:r>
            <a:endParaRPr lang="en-US" altLang="zh-CN" dirty="0" smtClean="0"/>
          </a:p>
          <a:p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3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40768"/>
            <a:ext cx="5688632" cy="5438974"/>
          </a:xfrm>
        </p:spPr>
      </p:pic>
    </p:spTree>
    <p:extLst>
      <p:ext uri="{BB962C8B-B14F-4D97-AF65-F5344CB8AC3E}">
        <p14:creationId xmlns:p14="http://schemas.microsoft.com/office/powerpoint/2010/main" val="22618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 descr="C:\Users\user\Desktop\shixu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89" y="1628800"/>
            <a:ext cx="67056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user\Desktop\shix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06767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34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30628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 descr="C:\Users\user\Desktop\dm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275"/>
            <a:ext cx="4214124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ser\Desktop\dm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238"/>
            <a:ext cx="5534025" cy="618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dm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279494"/>
            <a:ext cx="36957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47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真正的面向对象</a:t>
            </a:r>
            <a:endParaRPr lang="en-US" altLang="zh-CN" dirty="0" smtClean="0"/>
          </a:p>
          <a:p>
            <a:r>
              <a:rPr lang="zh-CN" altLang="en-US" dirty="0" smtClean="0"/>
              <a:t>方便添加新的邮件实体类型</a:t>
            </a:r>
            <a:endParaRPr lang="en-US" altLang="zh-CN" dirty="0" smtClean="0"/>
          </a:p>
          <a:p>
            <a:r>
              <a:rPr lang="zh-CN" altLang="en-US" dirty="0" smtClean="0"/>
              <a:t>可以通过现有邮件实体类型组合出各种用途的邮件，减少冗余代码</a:t>
            </a:r>
            <a:endParaRPr lang="en-US" altLang="zh-CN" dirty="0" smtClean="0"/>
          </a:p>
          <a:p>
            <a:r>
              <a:rPr lang="zh-CN" altLang="en-US" dirty="0" smtClean="0"/>
              <a:t>代码逻辑清晰直观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127352"/>
              </p:ext>
            </p:extLst>
          </p:nvPr>
        </p:nvGraphicFramePr>
        <p:xfrm>
          <a:off x="1115616" y="4293096"/>
          <a:ext cx="69127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  <a:gridCol w="1152128"/>
                <a:gridCol w="1152128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代码清晰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减少冗余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便于维护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面向对象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面向过程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中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职责链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略高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0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设计模式的正确打开方式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350427"/>
              </p:ext>
            </p:extLst>
          </p:nvPr>
        </p:nvGraphicFramePr>
        <p:xfrm>
          <a:off x="539552" y="1484784"/>
          <a:ext cx="8002588" cy="492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79836"/>
              </p:ext>
            </p:extLst>
          </p:nvPr>
        </p:nvGraphicFramePr>
        <p:xfrm>
          <a:off x="1475656" y="335699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实现方式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抽象实体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UML</a:t>
                      </a:r>
                      <a:r>
                        <a:rPr lang="zh-CN" altLang="en-US" dirty="0" smtClean="0"/>
                        <a:t>图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时序图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编码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面向过程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✘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✘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✘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职责链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5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en-US" altLang="zh-CN" dirty="0" smtClean="0"/>
          </a:p>
          <a:p>
            <a:r>
              <a:rPr lang="zh-CN" altLang="en-US" dirty="0" smtClean="0"/>
              <a:t>代码地址：</a:t>
            </a:r>
            <a:r>
              <a:rPr lang="en-US" altLang="zh-CN"/>
              <a:t>https://github.com/yuslf/MIMEMailEncode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7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个具体的问题</a:t>
            </a:r>
            <a:endParaRPr lang="en-US" altLang="zh-CN" dirty="0" smtClean="0"/>
          </a:p>
          <a:p>
            <a:r>
              <a:rPr lang="zh-CN" altLang="en-US" dirty="0" smtClean="0"/>
              <a:t>蹩脚的解决方案</a:t>
            </a:r>
            <a:endParaRPr lang="en-US" altLang="zh-CN" dirty="0" smtClean="0"/>
          </a:p>
          <a:p>
            <a:r>
              <a:rPr lang="zh-CN" altLang="en-US" dirty="0"/>
              <a:t>职责</a:t>
            </a:r>
            <a:r>
              <a:rPr lang="zh-CN" altLang="en-US" dirty="0" smtClean="0"/>
              <a:t>链模式</a:t>
            </a:r>
            <a:endParaRPr lang="en-US" altLang="zh-CN" dirty="0" smtClean="0"/>
          </a:p>
          <a:p>
            <a:r>
              <a:rPr lang="zh-CN" altLang="en-US" dirty="0" smtClean="0"/>
              <a:t>更好的解决方案</a:t>
            </a:r>
            <a:endParaRPr lang="en-US" altLang="zh-CN" dirty="0" smtClean="0"/>
          </a:p>
          <a:p>
            <a:r>
              <a:rPr lang="zh-CN" altLang="en-US" dirty="0" smtClean="0"/>
              <a:t>设计模式的正确打开方式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9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361537"/>
            <a:ext cx="8229600" cy="247687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MIME</a:t>
            </a:r>
            <a:r>
              <a:rPr lang="zh-CN" altLang="en-US" dirty="0" smtClean="0"/>
              <a:t>（</a:t>
            </a:r>
            <a:r>
              <a:rPr lang="en-US" altLang="zh-CN" dirty="0"/>
              <a:t>Multipurpose Internet Mail </a:t>
            </a:r>
            <a:r>
              <a:rPr lang="en-US" altLang="zh-CN" dirty="0" smtClean="0"/>
              <a:t>Extensions</a:t>
            </a:r>
            <a:r>
              <a:rPr lang="zh-CN" altLang="en-US" dirty="0" smtClean="0"/>
              <a:t>多用途</a:t>
            </a:r>
            <a:r>
              <a:rPr lang="zh-CN" altLang="en-US" dirty="0"/>
              <a:t>互联网邮件扩展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支持非</a:t>
            </a:r>
            <a:r>
              <a:rPr lang="en-US" altLang="zh-CN" dirty="0"/>
              <a:t>ASCII</a:t>
            </a:r>
            <a:r>
              <a:rPr lang="zh-CN" altLang="en-US" dirty="0"/>
              <a:t>字符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r>
              <a:rPr lang="zh-CN" altLang="en-US" dirty="0" smtClean="0"/>
              <a:t>支持非</a:t>
            </a:r>
            <a:r>
              <a:rPr lang="zh-CN" altLang="en-US" dirty="0"/>
              <a:t>文本格式附件（二进制、声音、图像等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由多</a:t>
            </a:r>
            <a:r>
              <a:rPr lang="zh-CN" altLang="en-US" dirty="0" smtClean="0"/>
              <a:t>部分部件（</a:t>
            </a:r>
            <a:r>
              <a:rPr lang="en-US" altLang="zh-CN" dirty="0"/>
              <a:t>multiple parts</a:t>
            </a:r>
            <a:r>
              <a:rPr lang="zh-CN" altLang="en-US" dirty="0"/>
              <a:t>）组成的消息体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609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电子邮件的真相</a:t>
            </a:r>
            <a:endParaRPr lang="zh-CN" altLang="en-US" dirty="0"/>
          </a:p>
        </p:txBody>
      </p:sp>
      <p:pic>
        <p:nvPicPr>
          <p:cNvPr id="4" name="Picture 2" descr="C:\Users\user\Desktop\邮件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5271"/>
            <a:ext cx="8599488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邮件正文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938"/>
            <a:ext cx="5838825" cy="68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38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电子邮件封装实现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C:\Users\user\Desktop\d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5"/>
            <a:ext cx="49911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d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76246"/>
            <a:ext cx="49911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dm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99992"/>
            <a:ext cx="6315075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dm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87" y="-58107"/>
            <a:ext cx="6296025" cy="713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user\Desktop\dm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43" y="459642"/>
            <a:ext cx="5334001" cy="602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6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刚刚</a:t>
            </a:r>
            <a:r>
              <a:rPr lang="zh-CN" altLang="en-US" dirty="0" smtClean="0"/>
              <a:t>都做了些什么？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定义了一个面向过程的类</a:t>
            </a:r>
            <a:endParaRPr lang="en-US" altLang="zh-CN" dirty="0"/>
          </a:p>
          <a:p>
            <a:r>
              <a:rPr lang="zh-CN" altLang="en-US" dirty="0" smtClean="0"/>
              <a:t>使逻辑变得复杂</a:t>
            </a:r>
            <a:endParaRPr lang="en-US" altLang="zh-CN" dirty="0" smtClean="0"/>
          </a:p>
          <a:p>
            <a:r>
              <a:rPr lang="zh-CN" altLang="en-US" dirty="0" smtClean="0"/>
              <a:t>难于修改和维护</a:t>
            </a:r>
            <a:endParaRPr lang="en-US" altLang="zh-CN" dirty="0" smtClean="0"/>
          </a:p>
          <a:p>
            <a:r>
              <a:rPr lang="zh-CN" altLang="en-US" dirty="0" smtClean="0"/>
              <a:t>大量重复的代码</a:t>
            </a:r>
            <a:endParaRPr lang="en-US" altLang="zh-CN" dirty="0" smtClean="0"/>
          </a:p>
          <a:p>
            <a:r>
              <a:rPr lang="zh-CN" altLang="en-US" dirty="0" smtClean="0"/>
              <a:t>最终放弃并重写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1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职责链模式动机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709160"/>
          </a:xfrm>
        </p:spPr>
        <p:txBody>
          <a:bodyPr/>
          <a:lstStyle/>
          <a:p>
            <a:r>
              <a:rPr lang="zh-CN" altLang="en-US" dirty="0"/>
              <a:t>职责链可以是一</a:t>
            </a:r>
            <a:r>
              <a:rPr lang="zh-CN" altLang="en-US" dirty="0" smtClean="0"/>
              <a:t>条线</a:t>
            </a:r>
            <a:r>
              <a:rPr lang="zh-CN" altLang="en-US" dirty="0"/>
              <a:t>、一个环或者一个树形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/>
              <a:t>链上的每一个对象都是请求</a:t>
            </a:r>
            <a:r>
              <a:rPr lang="zh-CN" altLang="en-US" dirty="0" smtClean="0"/>
              <a:t>处理者</a:t>
            </a:r>
            <a:endParaRPr lang="en-US" altLang="zh-CN" dirty="0" smtClean="0"/>
          </a:p>
          <a:p>
            <a:r>
              <a:rPr lang="zh-CN" altLang="en-US" dirty="0"/>
              <a:t>请求沿着链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r>
              <a:rPr lang="zh-CN" altLang="en-US" b="1" dirty="0" smtClean="0"/>
              <a:t>请求</a:t>
            </a:r>
            <a:r>
              <a:rPr lang="zh-CN" altLang="en-US" b="1" dirty="0"/>
              <a:t>的发送者和请求的处理者解耦</a:t>
            </a:r>
            <a:endParaRPr lang="zh-CN" altLang="en-US" dirty="0"/>
          </a:p>
        </p:txBody>
      </p:sp>
      <p:pic>
        <p:nvPicPr>
          <p:cNvPr id="3074" name="Picture 2" descr="C:\Users\user\Desktop\shix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01" y="3316010"/>
            <a:ext cx="57594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职责链模式定义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职责链模式</a:t>
            </a:r>
            <a:r>
              <a:rPr lang="en-US" altLang="zh-CN" dirty="0"/>
              <a:t>(Chain of Responsibility Pattern</a:t>
            </a:r>
            <a:r>
              <a:rPr lang="en-US" altLang="zh-CN" dirty="0" smtClean="0"/>
              <a:t>)</a:t>
            </a:r>
            <a:r>
              <a:rPr lang="zh-CN" altLang="en-US" dirty="0"/>
              <a:t>是一种</a:t>
            </a:r>
            <a:r>
              <a:rPr lang="zh-CN" altLang="en-US" b="1" dirty="0"/>
              <a:t>对象行为型</a:t>
            </a:r>
            <a:r>
              <a:rPr lang="zh-CN" altLang="en-US" b="1" dirty="0" smtClean="0"/>
              <a:t>模式</a:t>
            </a:r>
            <a:endParaRPr lang="en-US" altLang="zh-CN" dirty="0"/>
          </a:p>
          <a:p>
            <a:r>
              <a:rPr lang="zh-CN" altLang="en-US" dirty="0" smtClean="0"/>
              <a:t>避免</a:t>
            </a:r>
            <a:r>
              <a:rPr lang="zh-CN" altLang="en-US" dirty="0"/>
              <a:t>请求发送者与接收者耦合在</a:t>
            </a:r>
            <a:r>
              <a:rPr lang="zh-CN" altLang="en-US" dirty="0" smtClean="0"/>
              <a:t>一起</a:t>
            </a:r>
            <a:endParaRPr lang="en-US" altLang="zh-CN" dirty="0" smtClean="0"/>
          </a:p>
          <a:p>
            <a:r>
              <a:rPr lang="zh-CN" altLang="en-US" b="1" dirty="0" smtClean="0"/>
              <a:t>让</a:t>
            </a:r>
            <a:r>
              <a:rPr lang="zh-CN" altLang="en-US" b="1" dirty="0"/>
              <a:t>多个对象都有可能接收请求，将这些对象连接成一条</a:t>
            </a:r>
            <a:r>
              <a:rPr lang="zh-CN" altLang="en-US" b="1" dirty="0" smtClean="0"/>
              <a:t>链</a:t>
            </a:r>
            <a:endParaRPr lang="zh-CN" altLang="en-US" dirty="0"/>
          </a:p>
          <a:p>
            <a:r>
              <a:rPr lang="zh-CN" altLang="en-US" b="1" dirty="0" smtClean="0"/>
              <a:t>沿着</a:t>
            </a:r>
            <a:r>
              <a:rPr lang="zh-CN" altLang="en-US" b="1" dirty="0"/>
              <a:t>这条链传递请求</a:t>
            </a:r>
            <a:r>
              <a:rPr lang="zh-CN" altLang="en-US" dirty="0"/>
              <a:t>，直到有对象处理它</a:t>
            </a:r>
            <a:r>
              <a:rPr lang="zh-CN" altLang="en-US" dirty="0" smtClean="0"/>
              <a:t>为止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6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职责链模式结构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709160"/>
          </a:xfrm>
        </p:spPr>
        <p:txBody>
          <a:bodyPr/>
          <a:lstStyle/>
          <a:p>
            <a:r>
              <a:rPr lang="zh-CN" altLang="en-US" b="1" dirty="0" smtClean="0"/>
              <a:t>客户端（</a:t>
            </a:r>
            <a:r>
              <a:rPr lang="en-US" altLang="zh-CN" b="1" dirty="0"/>
              <a:t> Client </a:t>
            </a:r>
            <a:r>
              <a:rPr lang="zh-CN" altLang="en-US" b="1" dirty="0" smtClean="0"/>
              <a:t>）：请求的发起者</a:t>
            </a:r>
            <a:endParaRPr lang="en-US" altLang="zh-CN" b="1" dirty="0" smtClean="0"/>
          </a:p>
          <a:p>
            <a:r>
              <a:rPr lang="zh-CN" altLang="en-US" b="1" dirty="0" smtClean="0"/>
              <a:t>抽象处理者（</a:t>
            </a:r>
            <a:r>
              <a:rPr lang="en-US" altLang="zh-CN" b="1" dirty="0"/>
              <a:t> Handler </a:t>
            </a:r>
            <a:r>
              <a:rPr lang="zh-CN" altLang="en-US" b="1" dirty="0" smtClean="0"/>
              <a:t>）：</a:t>
            </a:r>
            <a:r>
              <a:rPr lang="zh-CN" altLang="en-US" dirty="0" smtClean="0"/>
              <a:t>定义一</a:t>
            </a:r>
            <a:r>
              <a:rPr lang="zh-CN" altLang="en-US" dirty="0"/>
              <a:t>个处理请求的</a:t>
            </a:r>
            <a:r>
              <a:rPr lang="zh-CN" altLang="en-US" dirty="0" smtClean="0"/>
              <a:t>接口供客户端调用，但并不真正处理这些请求</a:t>
            </a:r>
            <a:endParaRPr lang="en-US" altLang="zh-CN" dirty="0" smtClean="0"/>
          </a:p>
          <a:p>
            <a:r>
              <a:rPr lang="zh-CN" altLang="en-US" b="1" dirty="0" smtClean="0"/>
              <a:t>具体处理者（</a:t>
            </a:r>
            <a:r>
              <a:rPr lang="en-US" altLang="zh-CN" b="1" dirty="0"/>
              <a:t> </a:t>
            </a:r>
            <a:r>
              <a:rPr lang="en-US" altLang="zh-CN" b="1" dirty="0" smtClean="0"/>
              <a:t>Concrete Handler </a:t>
            </a:r>
            <a:r>
              <a:rPr lang="zh-CN" altLang="en-US" b="1" dirty="0" smtClean="0"/>
              <a:t>）：处理由链上传递过来的请求，或者继续传递给下一个处理者</a:t>
            </a:r>
            <a:endParaRPr lang="en-US" altLang="zh-CN" b="1" dirty="0" smtClean="0"/>
          </a:p>
        </p:txBody>
      </p:sp>
      <p:pic>
        <p:nvPicPr>
          <p:cNvPr id="4098" name="Picture 2" descr="C:\Users\user\Desktop\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63839"/>
            <a:ext cx="485025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用职责链模式实现邮件封装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216541"/>
              </p:ext>
            </p:extLst>
          </p:nvPr>
        </p:nvGraphicFramePr>
        <p:xfrm>
          <a:off x="447700" y="5013176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实体名称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接受请求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处理请求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处理下级返回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向上级返回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邮件体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容器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user\Desktop\绘图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46" y="1628800"/>
            <a:ext cx="3581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9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889</TotalTime>
  <Words>445</Words>
  <Application>Microsoft Office PowerPoint</Application>
  <PresentationFormat>全屏显示(4:3)</PresentationFormat>
  <Paragraphs>108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顶峰</vt:lpstr>
      <vt:lpstr>设计模式之行为模式：职责链</vt:lpstr>
      <vt:lpstr>目录</vt:lpstr>
      <vt:lpstr>电子邮件的真相</vt:lpstr>
      <vt:lpstr>电子邮件封装实现</vt:lpstr>
      <vt:lpstr>刚刚都做了些什么？</vt:lpstr>
      <vt:lpstr>职责链模式动机</vt:lpstr>
      <vt:lpstr>职责链模式定义</vt:lpstr>
      <vt:lpstr>职责链模式结构</vt:lpstr>
      <vt:lpstr>用职责链模式实现邮件封装</vt:lpstr>
      <vt:lpstr>UML</vt:lpstr>
      <vt:lpstr>时序图</vt:lpstr>
      <vt:lpstr>代码实现</vt:lpstr>
      <vt:lpstr>优点</vt:lpstr>
      <vt:lpstr>设计模式的正确打开方式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40</cp:revision>
  <dcterms:created xsi:type="dcterms:W3CDTF">2016-06-12T03:44:27Z</dcterms:created>
  <dcterms:modified xsi:type="dcterms:W3CDTF">2016-06-15T02:19:19Z</dcterms:modified>
</cp:coreProperties>
</file>