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3"/>
    <p:sldId id="261" r:id="rId5"/>
    <p:sldId id="262" r:id="rId6"/>
    <p:sldId id="279" r:id="rId7"/>
    <p:sldId id="270" r:id="rId8"/>
    <p:sldId id="281" r:id="rId9"/>
    <p:sldId id="271" r:id="rId10"/>
    <p:sldId id="282" r:id="rId11"/>
    <p:sldId id="273" r:id="rId12"/>
    <p:sldId id="31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55" d="100"/>
          <a:sy n="55" d="100"/>
        </p:scale>
        <p:origin x="-78" y="-1644"/>
      </p:cViewPr>
      <p:guideLst>
        <p:guide orient="horz" pos="2198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3117460" y="-89875"/>
            <a:ext cx="7004023" cy="7037748"/>
          </a:xfrm>
          <a:custGeom>
            <a:avLst/>
            <a:gdLst>
              <a:gd name="connsiteX0" fmla="*/ 0 w 7004023"/>
              <a:gd name="connsiteY0" fmla="*/ 2171546 h 7037748"/>
              <a:gd name="connsiteX1" fmla="*/ 1740201 w 7004023"/>
              <a:gd name="connsiteY1" fmla="*/ 431345 h 7037748"/>
              <a:gd name="connsiteX2" fmla="*/ 1740202 w 7004023"/>
              <a:gd name="connsiteY2" fmla="*/ 431345 h 7037748"/>
              <a:gd name="connsiteX3" fmla="*/ 2171547 w 7004023"/>
              <a:gd name="connsiteY3" fmla="*/ 0 h 7037748"/>
              <a:gd name="connsiteX4" fmla="*/ 6358431 w 7004023"/>
              <a:gd name="connsiteY4" fmla="*/ 0 h 7037748"/>
              <a:gd name="connsiteX5" fmla="*/ 7004023 w 7004023"/>
              <a:gd name="connsiteY5" fmla="*/ 645592 h 7037748"/>
              <a:gd name="connsiteX6" fmla="*/ 7004022 w 7004023"/>
              <a:gd name="connsiteY6" fmla="*/ 4866202 h 7037748"/>
              <a:gd name="connsiteX7" fmla="*/ 5263822 w 7004023"/>
              <a:gd name="connsiteY7" fmla="*/ 6606403 h 7037748"/>
              <a:gd name="connsiteX8" fmla="*/ 5263822 w 7004023"/>
              <a:gd name="connsiteY8" fmla="*/ 6606401 h 7037748"/>
              <a:gd name="connsiteX9" fmla="*/ 4832475 w 7004023"/>
              <a:gd name="connsiteY9" fmla="*/ 7037748 h 7037748"/>
              <a:gd name="connsiteX10" fmla="*/ 4832474 w 7004023"/>
              <a:gd name="connsiteY10" fmla="*/ 2171546 h 703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4023" h="7037748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blipFill dpi="0" rotWithShape="0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09106" y="2145796"/>
            <a:ext cx="37946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3866" y="3721282"/>
            <a:ext cx="606319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62965" y="4147820"/>
            <a:ext cx="2140585" cy="316865"/>
            <a:chOff x="1244534" y="3522134"/>
            <a:chExt cx="1765300" cy="316802"/>
          </a:xfrm>
        </p:grpSpPr>
        <p:sp>
          <p:nvSpPr>
            <p:cNvPr id="27" name="矩形 26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49717" y="3526647"/>
              <a:ext cx="1553651" cy="3066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申请人：余红阳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700000">
            <a:off x="1137587" y="5805554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4935484" y="465347"/>
            <a:ext cx="354223" cy="355992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58272" y="546208"/>
            <a:ext cx="311151" cy="194270"/>
            <a:chOff x="207558" y="206734"/>
            <a:chExt cx="380545" cy="15716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07558" y="206734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7558" y="285316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7558" y="363897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890194" y="489455"/>
            <a:ext cx="353045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工作总结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工作计划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工作汇报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0600" y="2853690"/>
            <a:ext cx="5212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软通试用期员工转正申请</a:t>
            </a:r>
            <a:endParaRPr lang="zh-CN" altLang="en-US" sz="3600"/>
          </a:p>
        </p:txBody>
      </p:sp>
      <p:grpSp>
        <p:nvGrpSpPr>
          <p:cNvPr id="3" name="组合 2"/>
          <p:cNvGrpSpPr/>
          <p:nvPr/>
        </p:nvGrpSpPr>
        <p:grpSpPr>
          <a:xfrm>
            <a:off x="862965" y="4668520"/>
            <a:ext cx="2141220" cy="316865"/>
            <a:chOff x="1244534" y="3522134"/>
            <a:chExt cx="1765300" cy="316802"/>
          </a:xfrm>
        </p:grpSpPr>
        <p:sp>
          <p:nvSpPr>
            <p:cNvPr id="4" name="矩形 3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49194" y="3522203"/>
              <a:ext cx="1553651" cy="3066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日期：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2018.10.22</a:t>
              </a:r>
              <a:endParaRPr lang="en-US" altLang="zh-CN" sz="1400" dirty="0" smtClean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61695" y="5230495"/>
            <a:ext cx="3559175" cy="316865"/>
            <a:chOff x="1244534" y="3522134"/>
            <a:chExt cx="1765300" cy="316802"/>
          </a:xfrm>
        </p:grpSpPr>
        <p:sp>
          <p:nvSpPr>
            <p:cNvPr id="7" name="矩形 6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08458" y="3527282"/>
              <a:ext cx="1553651" cy="3066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部门：深圳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HW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海思实施部</a:t>
              </a:r>
              <a:endParaRPr lang="zh-CN" alt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22" grpId="0" animBg="1"/>
      <p:bldP spid="20" grpId="0" animBg="1"/>
      <p:bldP spid="23" grpId="0"/>
      <p:bldP spid="25" grpId="0"/>
      <p:bldP spid="30" grpId="0" animBg="1"/>
      <p:bldP spid="32" grpId="0" bldLvl="0" animBg="1"/>
      <p:bldP spid="33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705" y="3328670"/>
            <a:ext cx="340614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dirty="0">
                <a:solidFill>
                  <a:schemeClr val="accent1"/>
                </a:solidFill>
                <a:latin typeface="Century Gothic" panose="020B0502020202020204" pitchFamily="34" charset="0"/>
              </a:rPr>
              <a:t>谢谢观看</a:t>
            </a:r>
            <a:r>
              <a:rPr lang="en-US" altLang="zh-CN" sz="4800" dirty="0">
                <a:solidFill>
                  <a:schemeClr val="accent1"/>
                </a:solidFill>
                <a:latin typeface="Century Gothic" panose="020B0502020202020204" pitchFamily="34" charset="0"/>
              </a:rPr>
              <a:t>!</a:t>
            </a:r>
            <a:endParaRPr lang="en-US" altLang="zh-CN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0" grpId="0" bldLvl="0" animBg="1"/>
      <p:bldP spid="6" grpId="0" bldLvl="0" animBg="1"/>
      <p:bldP spid="12" grpId="0" bldLvl="0" animBg="1"/>
      <p:bldP spid="13" grpId="0"/>
      <p:bldP spid="15" grpId="0"/>
      <p:bldP spid="17" grpId="0" bldLvl="0" animBg="1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 74"/>
          <p:cNvSpPr/>
          <p:nvPr/>
        </p:nvSpPr>
        <p:spPr>
          <a:xfrm rot="2700000">
            <a:off x="1128820" y="4853582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rot="2700000">
            <a:off x="10207380" y="5620147"/>
            <a:ext cx="1667713" cy="1023269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rot="2700000">
            <a:off x="9939442" y="5773048"/>
            <a:ext cx="1228628" cy="956548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-2361044" y="850732"/>
            <a:ext cx="5075769" cy="5123083"/>
          </a:xfrm>
          <a:custGeom>
            <a:avLst/>
            <a:gdLst>
              <a:gd name="connsiteX0" fmla="*/ 0 w 5075769"/>
              <a:gd name="connsiteY0" fmla="*/ 273745 h 5123083"/>
              <a:gd name="connsiteX1" fmla="*/ 273742 w 5075769"/>
              <a:gd name="connsiteY1" fmla="*/ 2 h 5123083"/>
              <a:gd name="connsiteX2" fmla="*/ 4409891 w 5075769"/>
              <a:gd name="connsiteY2" fmla="*/ 0 h 5123083"/>
              <a:gd name="connsiteX3" fmla="*/ 5075769 w 5075769"/>
              <a:gd name="connsiteY3" fmla="*/ 665877 h 5123083"/>
              <a:gd name="connsiteX4" fmla="*/ 5075768 w 5075769"/>
              <a:gd name="connsiteY4" fmla="*/ 4896651 h 5123083"/>
              <a:gd name="connsiteX5" fmla="*/ 4849337 w 5075769"/>
              <a:gd name="connsiteY5" fmla="*/ 5123083 h 512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5769" h="5123083">
                <a:moveTo>
                  <a:pt x="0" y="273745"/>
                </a:moveTo>
                <a:lnTo>
                  <a:pt x="273742" y="2"/>
                </a:lnTo>
                <a:lnTo>
                  <a:pt x="4409891" y="0"/>
                </a:lnTo>
                <a:cubicBezTo>
                  <a:pt x="4777644" y="1"/>
                  <a:pt x="5075768" y="298124"/>
                  <a:pt x="5075769" y="665877"/>
                </a:cubicBezTo>
                <a:lnTo>
                  <a:pt x="5075768" y="4896651"/>
                </a:lnTo>
                <a:lnTo>
                  <a:pt x="4849337" y="5123083"/>
                </a:lnTo>
                <a:close/>
              </a:path>
            </a:pathLst>
          </a:custGeom>
          <a:blipFill dpi="0" rotWithShape="0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2700000">
            <a:off x="-2123438" y="1891897"/>
            <a:ext cx="4407208" cy="4180467"/>
          </a:xfrm>
          <a:custGeom>
            <a:avLst/>
            <a:gdLst>
              <a:gd name="connsiteX0" fmla="*/ 0 w 4407208"/>
              <a:gd name="connsiteY0" fmla="*/ 2 h 4180467"/>
              <a:gd name="connsiteX1" fmla="*/ 3741330 w 4407208"/>
              <a:gd name="connsiteY1" fmla="*/ 0 h 4180467"/>
              <a:gd name="connsiteX2" fmla="*/ 4407208 w 4407208"/>
              <a:gd name="connsiteY2" fmla="*/ 665877 h 4180467"/>
              <a:gd name="connsiteX3" fmla="*/ 4407207 w 4407208"/>
              <a:gd name="connsiteY3" fmla="*/ 3953725 h 4180467"/>
              <a:gd name="connsiteX4" fmla="*/ 4180465 w 4407208"/>
              <a:gd name="connsiteY4" fmla="*/ 4180467 h 418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7208" h="4180467">
                <a:moveTo>
                  <a:pt x="0" y="2"/>
                </a:moveTo>
                <a:lnTo>
                  <a:pt x="3741330" y="0"/>
                </a:lnTo>
                <a:cubicBezTo>
                  <a:pt x="4109083" y="1"/>
                  <a:pt x="4407207" y="298124"/>
                  <a:pt x="4407208" y="665877"/>
                </a:cubicBezTo>
                <a:lnTo>
                  <a:pt x="4407207" y="3953725"/>
                </a:lnTo>
                <a:lnTo>
                  <a:pt x="4180465" y="4180467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8100000">
            <a:off x="557094" y="-1876742"/>
            <a:ext cx="4285281" cy="3973762"/>
          </a:xfrm>
          <a:custGeom>
            <a:avLst/>
            <a:gdLst>
              <a:gd name="connsiteX0" fmla="*/ 3973761 w 4285281"/>
              <a:gd name="connsiteY0" fmla="*/ 3973762 h 3973762"/>
              <a:gd name="connsiteX1" fmla="*/ 0 w 4285281"/>
              <a:gd name="connsiteY1" fmla="*/ 1 h 3973762"/>
              <a:gd name="connsiteX2" fmla="*/ 3733660 w 4285281"/>
              <a:gd name="connsiteY2" fmla="*/ 0 h 3973762"/>
              <a:gd name="connsiteX3" fmla="*/ 4285281 w 4285281"/>
              <a:gd name="connsiteY3" fmla="*/ 551621 h 3973762"/>
              <a:gd name="connsiteX4" fmla="*/ 4285281 w 4285281"/>
              <a:gd name="connsiteY4" fmla="*/ 3662241 h 397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5281" h="3973762">
                <a:moveTo>
                  <a:pt x="3973761" y="3973762"/>
                </a:moveTo>
                <a:lnTo>
                  <a:pt x="0" y="1"/>
                </a:lnTo>
                <a:lnTo>
                  <a:pt x="3733660" y="0"/>
                </a:lnTo>
                <a:cubicBezTo>
                  <a:pt x="4038311" y="1"/>
                  <a:pt x="4285281" y="246970"/>
                  <a:pt x="4285281" y="551621"/>
                </a:cubicBezTo>
                <a:lnTo>
                  <a:pt x="4285281" y="3662241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263149" y="1688698"/>
            <a:ext cx="4743393" cy="646989"/>
            <a:chOff x="5651363" y="1604422"/>
            <a:chExt cx="4743393" cy="646989"/>
          </a:xfrm>
        </p:grpSpPr>
        <p:sp>
          <p:nvSpPr>
            <p:cNvPr id="65" name="任意多边形 64"/>
            <p:cNvSpPr/>
            <p:nvPr/>
          </p:nvSpPr>
          <p:spPr>
            <a:xfrm rot="2700000">
              <a:off x="5652638" y="1603146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433149" y="1615090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zh-CN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自我介绍</a:t>
              </a:r>
              <a:endParaRPr lang="zh-CN" altLang="zh-CN" sz="2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33149" y="2005190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977209" y="169362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263149" y="2711242"/>
            <a:ext cx="4743393" cy="646988"/>
            <a:chOff x="5651363" y="2580744"/>
            <a:chExt cx="4743393" cy="646988"/>
          </a:xfrm>
        </p:grpSpPr>
        <p:sp>
          <p:nvSpPr>
            <p:cNvPr id="66" name="任意多边形 65"/>
            <p:cNvSpPr/>
            <p:nvPr/>
          </p:nvSpPr>
          <p:spPr>
            <a:xfrm rot="2700000">
              <a:off x="5652639" y="257946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5977209" y="2591411"/>
              <a:ext cx="4417547" cy="636321"/>
              <a:chOff x="5977209" y="2591411"/>
              <a:chExt cx="4417547" cy="63632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6433149" y="2591411"/>
                <a:ext cx="29260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绩效及业务模块介绍</a:t>
                </a:r>
                <a:endPara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433149" y="2981511"/>
                <a:ext cx="39616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/>
                <a:r>
                  <a:rPr lang="en-US" altLang="zh-CN" sz="1000" dirty="0" smtClean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print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the presentation and make it into a </a:t>
                </a:r>
                <a:r>
                  <a:rPr lang="en-US" altLang="zh-CN" sz="1000" dirty="0" smtClean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film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a wider field</a:t>
                </a:r>
                <a:endPara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977209" y="2669947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400" b="1" i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400" b="1" i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5263150" y="3733785"/>
            <a:ext cx="4743392" cy="646990"/>
            <a:chOff x="5651364" y="3557063"/>
            <a:chExt cx="4743392" cy="646990"/>
          </a:xfrm>
        </p:grpSpPr>
        <p:sp>
          <p:nvSpPr>
            <p:cNvPr id="67" name="任意多边形 66"/>
            <p:cNvSpPr/>
            <p:nvPr/>
          </p:nvSpPr>
          <p:spPr>
            <a:xfrm rot="2700000">
              <a:off x="5652639" y="3555787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433149" y="3567732"/>
              <a:ext cx="2926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工作态度和个人品德</a:t>
              </a:r>
              <a:endParaRPr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433149" y="3957832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77209" y="364626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263150" y="4756329"/>
            <a:ext cx="4743392" cy="641001"/>
            <a:chOff x="5651364" y="4539374"/>
            <a:chExt cx="4743392" cy="641001"/>
          </a:xfrm>
        </p:grpSpPr>
        <p:sp>
          <p:nvSpPr>
            <p:cNvPr id="68" name="任意多边形 67"/>
            <p:cNvSpPr/>
            <p:nvPr/>
          </p:nvSpPr>
          <p:spPr>
            <a:xfrm rot="2700000">
              <a:off x="5652639" y="453809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433149" y="4544054"/>
              <a:ext cx="23164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个人优势及特长</a:t>
              </a:r>
              <a:endParaRPr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433149" y="4934154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977209" y="462259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1860090" y="568529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任意多边形 75"/>
          <p:cNvSpPr/>
          <p:nvPr/>
        </p:nvSpPr>
        <p:spPr>
          <a:xfrm rot="2700000">
            <a:off x="3427329" y="2269748"/>
            <a:ext cx="593302" cy="596266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263785" y="5811699"/>
            <a:ext cx="4743392" cy="641001"/>
            <a:chOff x="5651364" y="4539374"/>
            <a:chExt cx="4743392" cy="641001"/>
          </a:xfrm>
        </p:grpSpPr>
        <p:sp>
          <p:nvSpPr>
            <p:cNvPr id="3" name="任意多边形 2"/>
            <p:cNvSpPr/>
            <p:nvPr/>
          </p:nvSpPr>
          <p:spPr>
            <a:xfrm rot="2700000">
              <a:off x="5652639" y="453809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433149" y="4544054"/>
              <a:ext cx="2926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工作计划及个人目标</a:t>
              </a:r>
              <a:endParaRPr lang="zh-CN" altLang="en-US" sz="2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33149" y="4934154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just"/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10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  <a:endPara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953539" y="4622590"/>
              <a:ext cx="405130" cy="4603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  <a:endParaRPr lang="en-US" altLang="zh-CN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1" grpId="0" animBg="1"/>
      <p:bldP spid="42" grpId="0" animBg="1"/>
      <p:bldP spid="33" grpId="0" animBg="1"/>
      <p:bldP spid="38" grpId="0" animBg="1"/>
      <p:bldP spid="31" grpId="0" animBg="1"/>
      <p:bldP spid="69" grpId="0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自我介绍</a:t>
            </a:r>
            <a:endParaRPr lang="zh-CN" altLang="en-US" sz="4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şḻíḑe"/>
          <p:cNvSpPr/>
          <p:nvPr/>
        </p:nvSpPr>
        <p:spPr>
          <a:xfrm>
            <a:off x="1026795" y="2134870"/>
            <a:ext cx="2759075" cy="2839085"/>
          </a:xfrm>
          <a:prstGeom prst="ellipse">
            <a:avLst/>
          </a:prstGeom>
          <a:blipFill rotWithShape="1">
            <a:blip r:embed="rId1" cstate="screen"/>
            <a:srcRect/>
            <a:stretch>
              <a:fillRect/>
            </a:stretch>
          </a:blipFill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15" name="组合 14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16" name="组合 1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258873" y="413201"/>
                <a:ext cx="419810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转正申请</a:t>
                </a:r>
                <a:r>
                  <a:rPr lang="en-US" altLang="zh-CN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--</a:t>
                </a:r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个人履历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074285" y="1152525"/>
            <a:ext cx="6347092" cy="4989195"/>
            <a:chOff x="4186674" y="2079872"/>
            <a:chExt cx="4071797" cy="2682628"/>
          </a:xfrm>
        </p:grpSpPr>
        <p:sp>
          <p:nvSpPr>
            <p:cNvPr id="6" name="ïsḻîḓê"/>
            <p:cNvSpPr/>
            <p:nvPr/>
          </p:nvSpPr>
          <p:spPr>
            <a:xfrm>
              <a:off x="4754685" y="2079872"/>
              <a:ext cx="2682628" cy="2682628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ṩḷíḍè"/>
            <p:cNvSpPr/>
            <p:nvPr/>
          </p:nvSpPr>
          <p:spPr>
            <a:xfrm>
              <a:off x="4186674" y="2139964"/>
              <a:ext cx="3817837" cy="2542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489111" y="2204984"/>
              <a:ext cx="3769360" cy="1912017"/>
              <a:chOff x="1118316" y="1596612"/>
              <a:chExt cx="3769360" cy="191201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658721" y="1596612"/>
                <a:ext cx="2133781" cy="247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zh-CN" sz="2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个人履历</a:t>
                </a:r>
                <a:endParaRPr lang="zh-CN" altLang="zh-CN" sz="2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118316" y="1880683"/>
                <a:ext cx="3769360" cy="1627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14000"/>
                  </a:lnSpc>
                </a:pPr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 </a:t>
                </a: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姓名</a:t>
                </a:r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: </a:t>
                </a: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余红阳</a:t>
                </a:r>
                <a:endPara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  <a:p>
                <a:pPr algn="l">
                  <a:lnSpc>
                    <a:spcPct val="114000"/>
                  </a:lnSpc>
                </a:pP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 年龄</a:t>
                </a:r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: 27</a:t>
                </a: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岁</a:t>
                </a:r>
                <a:endPara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  <a:p>
                <a:pPr algn="l">
                  <a:lnSpc>
                    <a:spcPct val="114000"/>
                  </a:lnSpc>
                </a:pP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 毕业院校</a:t>
                </a:r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: </a:t>
                </a: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上海海事大学</a:t>
                </a:r>
                <a:endPara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  <a:p>
                <a:pPr algn="l">
                  <a:lnSpc>
                    <a:spcPct val="114000"/>
                  </a:lnSpc>
                </a:pP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 毕业时间</a:t>
                </a:r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: 2015</a:t>
                </a: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年</a:t>
                </a:r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6</a:t>
                </a: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月</a:t>
                </a:r>
                <a:endPara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  <a:p>
                <a:pPr algn="l">
                  <a:lnSpc>
                    <a:spcPct val="114000"/>
                  </a:lnSpc>
                </a:pP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 工作经历</a:t>
                </a:r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:</a:t>
                </a:r>
                <a:endPara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  <a:p>
                <a:pPr algn="l">
                  <a:lnSpc>
                    <a:spcPct val="114000"/>
                  </a:lnSpc>
                </a:pPr>
                <a:r>
                  <a:rPr lang="en-US" altLang="zh-CN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 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2015-2017 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深圳海顺海事服务有限公司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 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爬虫工程师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  <a:p>
                <a:pPr algn="l">
                  <a:lnSpc>
                    <a:spcPct val="114000"/>
                  </a:lnSpc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  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2017-2018 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海航期货股份有限公司       爬虫</a:t>
                </a:r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/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数据分析</a:t>
                </a:r>
                <a:endPara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  <a:p>
                <a:pPr algn="ctr">
                  <a:lnSpc>
                    <a:spcPct val="114000"/>
                  </a:lnSpc>
                </a:pPr>
                <a:endPara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  <a:p>
                <a:pPr algn="ctr">
                  <a:lnSpc>
                    <a:spcPct val="114000"/>
                  </a:lnSpc>
                </a:pP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0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used in a wider field</a:t>
                </a:r>
                <a:endPara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4c92a7a-3e91-4322-8ac7-d1cac9c074e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381500" y="2217162"/>
            <a:ext cx="3429000" cy="3429002"/>
            <a:chOff x="3958965" y="1520788"/>
            <a:chExt cx="4138458" cy="4138460"/>
          </a:xfrm>
        </p:grpSpPr>
        <p:sp>
          <p:nvSpPr>
            <p:cNvPr id="4" name="ïṩḷíḍê"/>
            <p:cNvSpPr/>
            <p:nvPr/>
          </p:nvSpPr>
          <p:spPr bwMode="auto">
            <a:xfrm>
              <a:off x="7593658" y="3012222"/>
              <a:ext cx="433346" cy="1086978"/>
            </a:xfrm>
            <a:custGeom>
              <a:avLst/>
              <a:gdLst/>
              <a:ahLst/>
              <a:cxnLst>
                <a:cxn ang="0">
                  <a:pos x="0" y="346"/>
                </a:cxn>
                <a:cxn ang="0">
                  <a:pos x="73" y="563"/>
                </a:cxn>
                <a:cxn ang="0">
                  <a:pos x="224" y="391"/>
                </a:cxn>
                <a:cxn ang="0">
                  <a:pos x="149" y="376"/>
                </a:cxn>
                <a:cxn ang="0">
                  <a:pos x="108" y="0"/>
                </a:cxn>
                <a:cxn ang="0">
                  <a:pos x="35" y="24"/>
                </a:cxn>
                <a:cxn ang="0">
                  <a:pos x="73" y="361"/>
                </a:cxn>
                <a:cxn ang="0">
                  <a:pos x="0" y="346"/>
                </a:cxn>
              </a:cxnLst>
              <a:rect l="0" t="0" r="r" b="b"/>
              <a:pathLst>
                <a:path w="224" h="563">
                  <a:moveTo>
                    <a:pt x="0" y="346"/>
                  </a:moveTo>
                  <a:cubicBezTo>
                    <a:pt x="73" y="563"/>
                    <a:pt x="73" y="563"/>
                    <a:pt x="73" y="563"/>
                  </a:cubicBezTo>
                  <a:cubicBezTo>
                    <a:pt x="224" y="391"/>
                    <a:pt x="224" y="391"/>
                    <a:pt x="224" y="391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60" y="250"/>
                    <a:pt x="146" y="121"/>
                    <a:pt x="108" y="0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69" y="132"/>
                    <a:pt x="82" y="247"/>
                    <a:pt x="73" y="361"/>
                  </a:cubicBezTo>
                  <a:lnTo>
                    <a:pt x="0" y="3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í$ḷiḓe"/>
            <p:cNvSpPr/>
            <p:nvPr/>
          </p:nvSpPr>
          <p:spPr bwMode="auto">
            <a:xfrm>
              <a:off x="5519014" y="1591207"/>
              <a:ext cx="1088784" cy="433347"/>
            </a:xfrm>
            <a:custGeom>
              <a:avLst/>
              <a:gdLst/>
              <a:ahLst/>
              <a:cxnLst>
                <a:cxn ang="0">
                  <a:pos x="361" y="151"/>
                </a:cxn>
                <a:cxn ang="0">
                  <a:pos x="346" y="224"/>
                </a:cxn>
                <a:cxn ang="0">
                  <a:pos x="563" y="151"/>
                </a:cxn>
                <a:cxn ang="0">
                  <a:pos x="391" y="0"/>
                </a:cxn>
                <a:cxn ang="0">
                  <a:pos x="376" y="75"/>
                </a:cxn>
                <a:cxn ang="0">
                  <a:pos x="0" y="116"/>
                </a:cxn>
                <a:cxn ang="0">
                  <a:pos x="23" y="189"/>
                </a:cxn>
                <a:cxn ang="0">
                  <a:pos x="361" y="151"/>
                </a:cxn>
              </a:cxnLst>
              <a:rect l="0" t="0" r="r" b="b"/>
              <a:pathLst>
                <a:path w="563" h="224">
                  <a:moveTo>
                    <a:pt x="361" y="151"/>
                  </a:moveTo>
                  <a:cubicBezTo>
                    <a:pt x="346" y="224"/>
                    <a:pt x="346" y="224"/>
                    <a:pt x="346" y="224"/>
                  </a:cubicBezTo>
                  <a:cubicBezTo>
                    <a:pt x="563" y="151"/>
                    <a:pt x="563" y="151"/>
                    <a:pt x="563" y="151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76" y="75"/>
                    <a:pt x="376" y="75"/>
                    <a:pt x="376" y="75"/>
                  </a:cubicBezTo>
                  <a:cubicBezTo>
                    <a:pt x="250" y="64"/>
                    <a:pt x="121" y="78"/>
                    <a:pt x="0" y="116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131" y="155"/>
                    <a:pt x="247" y="142"/>
                    <a:pt x="361" y="1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ṣľîḋe"/>
            <p:cNvSpPr/>
            <p:nvPr/>
          </p:nvSpPr>
          <p:spPr bwMode="auto">
            <a:xfrm>
              <a:off x="3958965" y="3012222"/>
              <a:ext cx="433346" cy="1086978"/>
            </a:xfrm>
            <a:custGeom>
              <a:avLst/>
              <a:gdLst/>
              <a:ahLst/>
              <a:cxnLst>
                <a:cxn ang="0">
                  <a:pos x="116" y="563"/>
                </a:cxn>
                <a:cxn ang="0">
                  <a:pos x="189" y="540"/>
                </a:cxn>
                <a:cxn ang="0">
                  <a:pos x="151" y="202"/>
                </a:cxn>
                <a:cxn ang="0">
                  <a:pos x="224" y="217"/>
                </a:cxn>
                <a:cxn ang="0">
                  <a:pos x="151" y="0"/>
                </a:cxn>
                <a:cxn ang="0">
                  <a:pos x="0" y="172"/>
                </a:cxn>
                <a:cxn ang="0">
                  <a:pos x="75" y="187"/>
                </a:cxn>
                <a:cxn ang="0">
                  <a:pos x="116" y="563"/>
                </a:cxn>
              </a:cxnLst>
              <a:rect l="0" t="0" r="r" b="b"/>
              <a:pathLst>
                <a:path w="224" h="563">
                  <a:moveTo>
                    <a:pt x="116" y="563"/>
                  </a:moveTo>
                  <a:cubicBezTo>
                    <a:pt x="189" y="540"/>
                    <a:pt x="189" y="540"/>
                    <a:pt x="189" y="540"/>
                  </a:cubicBezTo>
                  <a:cubicBezTo>
                    <a:pt x="155" y="432"/>
                    <a:pt x="142" y="316"/>
                    <a:pt x="151" y="202"/>
                  </a:cubicBezTo>
                  <a:cubicBezTo>
                    <a:pt x="224" y="217"/>
                    <a:pt x="224" y="217"/>
                    <a:pt x="224" y="21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4" y="313"/>
                    <a:pt x="78" y="442"/>
                    <a:pt x="116" y="5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ïŝlíḓe"/>
            <p:cNvSpPr/>
            <p:nvPr/>
          </p:nvSpPr>
          <p:spPr bwMode="auto">
            <a:xfrm>
              <a:off x="5519014" y="5225901"/>
              <a:ext cx="1088784" cy="433347"/>
            </a:xfrm>
            <a:custGeom>
              <a:avLst/>
              <a:gdLst/>
              <a:ahLst/>
              <a:cxnLst>
                <a:cxn ang="0">
                  <a:pos x="202" y="73"/>
                </a:cxn>
                <a:cxn ang="0">
                  <a:pos x="217" y="0"/>
                </a:cxn>
                <a:cxn ang="0">
                  <a:pos x="0" y="73"/>
                </a:cxn>
                <a:cxn ang="0">
                  <a:pos x="172" y="224"/>
                </a:cxn>
                <a:cxn ang="0">
                  <a:pos x="187" y="149"/>
                </a:cxn>
                <a:cxn ang="0">
                  <a:pos x="273" y="153"/>
                </a:cxn>
                <a:cxn ang="0">
                  <a:pos x="563" y="108"/>
                </a:cxn>
                <a:cxn ang="0">
                  <a:pos x="540" y="35"/>
                </a:cxn>
                <a:cxn ang="0">
                  <a:pos x="202" y="73"/>
                </a:cxn>
              </a:cxnLst>
              <a:rect l="0" t="0" r="r" b="b"/>
              <a:pathLst>
                <a:path w="563" h="224">
                  <a:moveTo>
                    <a:pt x="202" y="73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72" y="224"/>
                    <a:pt x="172" y="224"/>
                    <a:pt x="172" y="224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216" y="151"/>
                    <a:pt x="244" y="153"/>
                    <a:pt x="273" y="153"/>
                  </a:cubicBezTo>
                  <a:cubicBezTo>
                    <a:pt x="371" y="153"/>
                    <a:pt x="470" y="138"/>
                    <a:pt x="563" y="108"/>
                  </a:cubicBezTo>
                  <a:cubicBezTo>
                    <a:pt x="540" y="35"/>
                    <a:pt x="540" y="35"/>
                    <a:pt x="540" y="35"/>
                  </a:cubicBezTo>
                  <a:cubicBezTo>
                    <a:pt x="431" y="69"/>
                    <a:pt x="316" y="82"/>
                    <a:pt x="202" y="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ṩḷïḓé"/>
            <p:cNvSpPr/>
            <p:nvPr/>
          </p:nvSpPr>
          <p:spPr bwMode="auto">
            <a:xfrm>
              <a:off x="4011325" y="1520788"/>
              <a:ext cx="1780332" cy="1780333"/>
            </a:xfrm>
            <a:custGeom>
              <a:avLst/>
              <a:gdLst/>
              <a:ahLst/>
              <a:cxnLst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</a:cxnLst>
              <a:rect l="0" t="0" r="r" b="b"/>
              <a:pathLst>
                <a:path w="922" h="922">
                  <a:moveTo>
                    <a:pt x="432" y="906"/>
                  </a:move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lnTo>
                    <a:pt x="432" y="906"/>
                  </a:lnTo>
                  <a:close/>
                </a:path>
              </a:pathLst>
            </a:custGeom>
            <a:blipFill dpi="0" rotWithShape="0">
              <a:blip r:embed="rId2" cstate="screen"/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ïš1îḋe"/>
            <p:cNvSpPr/>
            <p:nvPr/>
          </p:nvSpPr>
          <p:spPr bwMode="auto">
            <a:xfrm>
              <a:off x="6317091" y="1520788"/>
              <a:ext cx="1780332" cy="1780333"/>
            </a:xfrm>
            <a:custGeom>
              <a:avLst/>
              <a:gdLst/>
              <a:ahLst/>
              <a:cxnLst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</a:cxnLst>
              <a:rect l="0" t="0" r="r" b="b"/>
              <a:pathLst>
                <a:path w="922" h="922">
                  <a:moveTo>
                    <a:pt x="16" y="490"/>
                  </a:move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lose/>
                </a:path>
              </a:pathLst>
            </a:custGeom>
            <a:blipFill dpi="0" rotWithShape="0">
              <a:blip r:embed="rId3" cstate="screen"/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ṣḷíḓe"/>
            <p:cNvSpPr/>
            <p:nvPr/>
          </p:nvSpPr>
          <p:spPr bwMode="auto">
            <a:xfrm>
              <a:off x="6317091" y="3826552"/>
              <a:ext cx="1780332" cy="1780334"/>
            </a:xfrm>
            <a:custGeom>
              <a:avLst/>
              <a:gdLst/>
              <a:ahLst/>
              <a:cxnLst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</a:cxnLst>
              <a:rect l="0" t="0" r="r" b="b"/>
              <a:pathLst>
                <a:path w="922" h="922">
                  <a:moveTo>
                    <a:pt x="490" y="16"/>
                  </a:move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lnTo>
                    <a:pt x="490" y="16"/>
                  </a:lnTo>
                  <a:close/>
                </a:path>
              </a:pathLst>
            </a:custGeom>
            <a:blipFill dpi="0" rotWithShape="0">
              <a:blip r:embed="rId4" cstate="screen"/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ísḷïḍê"/>
            <p:cNvSpPr/>
            <p:nvPr/>
          </p:nvSpPr>
          <p:spPr bwMode="auto">
            <a:xfrm>
              <a:off x="4011325" y="3826552"/>
              <a:ext cx="1780332" cy="1780335"/>
            </a:xfrm>
            <a:custGeom>
              <a:avLst/>
              <a:gdLst/>
              <a:ahLst/>
              <a:cxnLst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</a:cxnLst>
              <a:rect l="0" t="0" r="r" b="b"/>
              <a:pathLst>
                <a:path w="922" h="922">
                  <a:moveTo>
                    <a:pt x="906" y="432"/>
                  </a:move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lose/>
                </a:path>
              </a:pathLst>
            </a:custGeom>
            <a:blipFill dpi="0" rotWithShape="0">
              <a:blip r:embed="rId5" cstate="screen"/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2.</a:t>
                </a:r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绩效及业务模块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8245858" y="2318271"/>
            <a:ext cx="2784999" cy="1270734"/>
            <a:chOff x="1541719" y="2349127"/>
            <a:chExt cx="2784999" cy="1270734"/>
          </a:xfrm>
        </p:grpSpPr>
        <p:sp>
          <p:nvSpPr>
            <p:cNvPr id="48" name="文本框 47"/>
            <p:cNvSpPr txBox="1"/>
            <p:nvPr/>
          </p:nvSpPr>
          <p:spPr>
            <a:xfrm>
              <a:off x="1541720" y="2349127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WLT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业务模块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9" y="2687681"/>
              <a:ext cx="2784999" cy="9321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(1)DIEID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采集任务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;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(2)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参数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PARAM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采集任务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;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(3)DIEID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提取和解析数据提取等规则数据配置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;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  <a:sym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245858" y="4228757"/>
            <a:ext cx="2784999" cy="1060549"/>
            <a:chOff x="1541719" y="2349127"/>
            <a:chExt cx="2784999" cy="1060549"/>
          </a:xfrm>
        </p:grpSpPr>
        <p:sp>
          <p:nvSpPr>
            <p:cNvPr id="51" name="文本框 50"/>
            <p:cNvSpPr txBox="1"/>
            <p:nvPr/>
          </p:nvSpPr>
          <p:spPr>
            <a:xfrm>
              <a:off x="1541720" y="2349127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BOM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及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ORT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模块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41719" y="2687681"/>
              <a:ext cx="2784999" cy="7219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(1)BOM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清单和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BOM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电路图脚本开发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;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(2)ORT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爬虫脚本开发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;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(3)ORT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数据采集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/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清洗并入库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;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  <a:sym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60509" y="2318271"/>
            <a:ext cx="2784999" cy="1668879"/>
            <a:chOff x="1541084" y="2349127"/>
            <a:chExt cx="2784999" cy="1668879"/>
          </a:xfrm>
        </p:grpSpPr>
        <p:sp>
          <p:nvSpPr>
            <p:cNvPr id="54" name="文本框 53"/>
            <p:cNvSpPr txBox="1"/>
            <p:nvPr/>
          </p:nvSpPr>
          <p:spPr>
            <a:xfrm>
              <a:off x="1867182" y="2349127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SLT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业务模块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541084" y="2664821"/>
              <a:ext cx="2784999" cy="1353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(1)Summary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前台显示数据配置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;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(2)SLT log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文件解析结果后台数据配置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;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(3)SLT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新上线芯片后台对应关系数据配置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;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l">
                <a:lnSpc>
                  <a:spcPct val="114000"/>
                </a:lnSpc>
              </a:pP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161144" y="4228757"/>
            <a:ext cx="2785110" cy="1691739"/>
            <a:chOff x="1541719" y="2349127"/>
            <a:chExt cx="2785110" cy="1691739"/>
          </a:xfrm>
        </p:grpSpPr>
        <p:sp>
          <p:nvSpPr>
            <p:cNvPr id="57" name="文本框 56"/>
            <p:cNvSpPr txBox="1"/>
            <p:nvPr/>
          </p:nvSpPr>
          <p:spPr>
            <a:xfrm>
              <a:off x="1541719" y="2349127"/>
              <a:ext cx="27851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MES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市场返修数据模块</a:t>
              </a:r>
              <a:endParaRPr lang="zh-CN" altLang="en-US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41719" y="2687681"/>
              <a:ext cx="2784999" cy="13531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(1)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每月两次导出市场返修数据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分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3504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和非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3504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的编码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;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(2)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启动爬虫脚本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爬取相应的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SN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CHIP_CODE;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(3)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通过接口刷新发货去向并入库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;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  <a:sym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(4)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刷入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DWD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数据表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;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904276" y="2028754"/>
            <a:ext cx="3608712" cy="3540268"/>
            <a:chOff x="904276" y="2028754"/>
            <a:chExt cx="3608712" cy="3540268"/>
          </a:xfrm>
        </p:grpSpPr>
        <p:sp>
          <p:nvSpPr>
            <p:cNvPr id="36" name="ïŝľiďê"/>
            <p:cNvSpPr/>
            <p:nvPr/>
          </p:nvSpPr>
          <p:spPr bwMode="auto">
            <a:xfrm>
              <a:off x="1616844" y="2634760"/>
              <a:ext cx="1862013" cy="2203163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prstDash val="dash"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37" name="ïšḻïḑè"/>
            <p:cNvGrpSpPr/>
            <p:nvPr/>
          </p:nvGrpSpPr>
          <p:grpSpPr>
            <a:xfrm>
              <a:off x="1554339" y="2569655"/>
              <a:ext cx="1967482" cy="2316446"/>
              <a:chOff x="3371851" y="1649413"/>
              <a:chExt cx="2398713" cy="2824162"/>
            </a:xfrm>
          </p:grpSpPr>
          <p:sp>
            <p:nvSpPr>
              <p:cNvPr id="45" name="îṩľîḓe"/>
              <p:cNvSpPr/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íṥḷídé"/>
              <p:cNvSpPr/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7" name="ïŝļïḍe"/>
              <p:cNvSpPr/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8" name="íṣlíďê"/>
              <p:cNvSpPr/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9" name="îSliḋé"/>
              <p:cNvSpPr/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isliḋe"/>
              <p:cNvSpPr/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iṧliḓé"/>
              <p:cNvSpPr/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ís1îḑe"/>
              <p:cNvSpPr/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isliḑè"/>
              <p:cNvSpPr/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îśľídé"/>
              <p:cNvSpPr/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ïṡľiḋê"/>
              <p:cNvSpPr/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íṧľíḓé"/>
              <p:cNvSpPr/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ïśḻîdê"/>
              <p:cNvSpPr/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ïSľïďe"/>
              <p:cNvSpPr/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íSľïḑê"/>
              <p:cNvSpPr/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îṣļîḋè"/>
              <p:cNvSpPr/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i$ḻiḋé"/>
              <p:cNvSpPr/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ïṧľíḋè"/>
              <p:cNvSpPr/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íş1îḍe"/>
              <p:cNvSpPr/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išļíḓe"/>
              <p:cNvSpPr/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íṡlíḓe"/>
              <p:cNvSpPr/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iṡḻîḍê"/>
              <p:cNvSpPr/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ïşḷïḋe"/>
              <p:cNvSpPr/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8" name="îšḻiḑé"/>
              <p:cNvSpPr/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ïšlîḍè"/>
              <p:cNvSpPr/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ïšľïḑê"/>
              <p:cNvSpPr/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íṡḻíḍê"/>
              <p:cNvSpPr/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íšļiďè"/>
              <p:cNvSpPr/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íṡḷíḓê"/>
              <p:cNvSpPr/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iśḻîḑê"/>
              <p:cNvSpPr/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ïṥ1îḓé"/>
              <p:cNvSpPr/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íSľïḍê"/>
              <p:cNvSpPr/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iśľiḓé"/>
              <p:cNvSpPr/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iṣ1ïdê"/>
              <p:cNvSpPr/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8" name="ïṩlîḑè"/>
            <p:cNvSpPr/>
            <p:nvPr/>
          </p:nvSpPr>
          <p:spPr>
            <a:xfrm>
              <a:off x="904276" y="2085147"/>
              <a:ext cx="3432925" cy="3432921"/>
            </a:xfrm>
            <a:prstGeom prst="arc">
              <a:avLst>
                <a:gd name="adj1" fmla="val 17274457"/>
                <a:gd name="adj2" fmla="val 4150422"/>
              </a:avLst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1" name="iṥ1ïḋè"/>
            <p:cNvSpPr/>
            <p:nvPr/>
          </p:nvSpPr>
          <p:spPr>
            <a:xfrm>
              <a:off x="4144381" y="3605060"/>
              <a:ext cx="368607" cy="3686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0" name="îṧ1iḓê"/>
            <p:cNvSpPr/>
            <p:nvPr/>
          </p:nvSpPr>
          <p:spPr>
            <a:xfrm>
              <a:off x="3917891" y="2664507"/>
              <a:ext cx="368607" cy="3686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3" name="ïsľiḓè"/>
            <p:cNvSpPr/>
            <p:nvPr/>
          </p:nvSpPr>
          <p:spPr>
            <a:xfrm>
              <a:off x="3813149" y="4536088"/>
              <a:ext cx="368607" cy="3686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39" name="iṧḷiḍê"/>
            <p:cNvSpPr/>
            <p:nvPr/>
          </p:nvSpPr>
          <p:spPr>
            <a:xfrm>
              <a:off x="3017352" y="2028754"/>
              <a:ext cx="368607" cy="3686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44" name="íṧľiḓé"/>
            <p:cNvSpPr/>
            <p:nvPr/>
          </p:nvSpPr>
          <p:spPr>
            <a:xfrm>
              <a:off x="3017352" y="5200415"/>
              <a:ext cx="368607" cy="36860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472336" y="2237547"/>
            <a:ext cx="2822497" cy="3109921"/>
            <a:chOff x="3472336" y="2237547"/>
            <a:chExt cx="2822497" cy="3109921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4734343" y="3792507"/>
              <a:ext cx="15604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9"/>
            <p:cNvGrpSpPr/>
            <p:nvPr/>
          </p:nvGrpSpPr>
          <p:grpSpPr>
            <a:xfrm>
              <a:off x="4325215" y="3015027"/>
              <a:ext cx="1969618" cy="1554960"/>
              <a:chOff x="4899443" y="3015027"/>
              <a:chExt cx="1560490" cy="1554960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4899443" y="301502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4899443" y="456998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3472336" y="2237547"/>
              <a:ext cx="2822497" cy="3109921"/>
              <a:chOff x="4899443" y="2237547"/>
              <a:chExt cx="1560490" cy="3109921"/>
            </a:xfrm>
          </p:grpSpPr>
          <p:cxnSp>
            <p:nvCxnSpPr>
              <p:cNvPr id="84" name="直接连接符 83"/>
              <p:cNvCxnSpPr/>
              <p:nvPr/>
            </p:nvCxnSpPr>
            <p:spPr>
              <a:xfrm>
                <a:off x="4899443" y="223754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4899443" y="5347468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组合 91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93" name="组合 9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97" name="任意多边形 9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2258873" y="413201"/>
                <a:ext cx="419810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3.</a:t>
                </a:r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工作态度和品德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>
            <a:off x="6635254" y="1946664"/>
            <a:ext cx="4301034" cy="610291"/>
            <a:chOff x="1658314" y="2349127"/>
            <a:chExt cx="4301034" cy="610291"/>
          </a:xfrm>
        </p:grpSpPr>
        <p:sp>
          <p:nvSpPr>
            <p:cNvPr id="100" name="文本框 99"/>
            <p:cNvSpPr txBox="1"/>
            <p:nvPr/>
          </p:nvSpPr>
          <p:spPr>
            <a:xfrm>
              <a:off x="1658314" y="2349127"/>
              <a:ext cx="430022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1.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本人工作认真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,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勤奋上进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;</a:t>
              </a:r>
              <a:endParaRPr lang="en-US" altLang="zh-CN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635254" y="2724940"/>
            <a:ext cx="4373245" cy="610291"/>
            <a:chOff x="1658314" y="2349127"/>
            <a:chExt cx="4373245" cy="610291"/>
          </a:xfrm>
        </p:grpSpPr>
        <p:sp>
          <p:nvSpPr>
            <p:cNvPr id="106" name="文本框 105"/>
            <p:cNvSpPr txBox="1"/>
            <p:nvPr/>
          </p:nvSpPr>
          <p:spPr>
            <a:xfrm>
              <a:off x="1658314" y="2349127"/>
              <a:ext cx="4373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2.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时刻为项目组和公司的利益着想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;</a:t>
              </a:r>
              <a:endParaRPr lang="en-US" altLang="zh-CN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635254" y="3488791"/>
            <a:ext cx="4373245" cy="610291"/>
            <a:chOff x="1658314" y="2349127"/>
            <a:chExt cx="4373245" cy="610291"/>
          </a:xfrm>
        </p:grpSpPr>
        <p:sp>
          <p:nvSpPr>
            <p:cNvPr id="109" name="文本框 108"/>
            <p:cNvSpPr txBox="1"/>
            <p:nvPr/>
          </p:nvSpPr>
          <p:spPr>
            <a:xfrm>
              <a:off x="1658314" y="2349127"/>
              <a:ext cx="43732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3.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能准时保质保量完成领导交代的任务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;</a:t>
              </a:r>
              <a:endParaRPr lang="en-US" altLang="zh-CN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635254" y="4291206"/>
            <a:ext cx="4484370" cy="610291"/>
            <a:chOff x="1658314" y="2349127"/>
            <a:chExt cx="4484370" cy="610291"/>
          </a:xfrm>
        </p:grpSpPr>
        <p:sp>
          <p:nvSpPr>
            <p:cNvPr id="112" name="文本框 111"/>
            <p:cNvSpPr txBox="1"/>
            <p:nvPr/>
          </p:nvSpPr>
          <p:spPr>
            <a:xfrm>
              <a:off x="1658314" y="2349127"/>
              <a:ext cx="44843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4.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不断学习前沿的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IT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技术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,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充实并提升自我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;</a:t>
              </a:r>
              <a:endParaRPr lang="en-US" altLang="zh-CN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35115" y="5042535"/>
            <a:ext cx="4373245" cy="1066752"/>
            <a:chOff x="1658314" y="2349127"/>
            <a:chExt cx="4373245" cy="626382"/>
          </a:xfrm>
        </p:grpSpPr>
        <p:sp>
          <p:nvSpPr>
            <p:cNvPr id="115" name="文本框 114"/>
            <p:cNvSpPr txBox="1"/>
            <p:nvPr/>
          </p:nvSpPr>
          <p:spPr>
            <a:xfrm>
              <a:off x="1658314" y="2349127"/>
              <a:ext cx="4373245" cy="37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5.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时刻以客户方为重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,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努力做好为客户方创好的印象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;</a:t>
              </a:r>
              <a:endParaRPr lang="en-US" altLang="zh-CN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658314" y="2674981"/>
              <a:ext cx="4301034" cy="3005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9ad0b48-d121-45ae-94a8-5e8a6c01ff9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68624" y="1645751"/>
            <a:ext cx="5996487" cy="4287223"/>
            <a:chOff x="1224038" y="1304764"/>
            <a:chExt cx="6458974" cy="4617880"/>
          </a:xfrm>
        </p:grpSpPr>
        <p:grpSp>
          <p:nvGrpSpPr>
            <p:cNvPr id="4" name="iṣḻide"/>
            <p:cNvGrpSpPr/>
            <p:nvPr/>
          </p:nvGrpSpPr>
          <p:grpSpPr>
            <a:xfrm>
              <a:off x="1405664" y="1995639"/>
              <a:ext cx="6277348" cy="3328412"/>
              <a:chOff x="1405664" y="1995639"/>
              <a:chExt cx="6277348" cy="3328412"/>
            </a:xfrm>
          </p:grpSpPr>
          <p:sp>
            <p:nvSpPr>
              <p:cNvPr id="19" name="îṡ1ïḋe"/>
              <p:cNvSpPr/>
              <p:nvPr/>
            </p:nvSpPr>
            <p:spPr>
              <a:xfrm>
                <a:off x="2799758" y="4498482"/>
                <a:ext cx="3172420" cy="82556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îšḷidé"/>
              <p:cNvSpPr/>
              <p:nvPr/>
            </p:nvSpPr>
            <p:spPr>
              <a:xfrm>
                <a:off x="5259573" y="4615180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ïśļîďê"/>
              <p:cNvSpPr/>
              <p:nvPr/>
            </p:nvSpPr>
            <p:spPr bwMode="auto">
              <a:xfrm>
                <a:off x="5406188" y="4745259"/>
                <a:ext cx="325938" cy="335341"/>
              </a:xfrm>
              <a:custGeom>
                <a:avLst/>
                <a:gdLst>
                  <a:gd name="T0" fmla="*/ 26 w 88"/>
                  <a:gd name="T1" fmla="*/ 68 h 90"/>
                  <a:gd name="T2" fmla="*/ 8 w 88"/>
                  <a:gd name="T3" fmla="*/ 86 h 90"/>
                  <a:gd name="T4" fmla="*/ 1 w 88"/>
                  <a:gd name="T5" fmla="*/ 89 h 90"/>
                  <a:gd name="T6" fmla="*/ 4 w 88"/>
                  <a:gd name="T7" fmla="*/ 82 h 90"/>
                  <a:gd name="T8" fmla="*/ 21 w 88"/>
                  <a:gd name="T9" fmla="*/ 64 h 90"/>
                  <a:gd name="T10" fmla="*/ 0 w 88"/>
                  <a:gd name="T11" fmla="*/ 44 h 90"/>
                  <a:gd name="T12" fmla="*/ 23 w 88"/>
                  <a:gd name="T13" fmla="*/ 44 h 90"/>
                  <a:gd name="T14" fmla="*/ 54 w 88"/>
                  <a:gd name="T15" fmla="*/ 16 h 90"/>
                  <a:gd name="T16" fmla="*/ 49 w 88"/>
                  <a:gd name="T17" fmla="*/ 12 h 90"/>
                  <a:gd name="T18" fmla="*/ 49 w 88"/>
                  <a:gd name="T19" fmla="*/ 3 h 90"/>
                  <a:gd name="T20" fmla="*/ 58 w 88"/>
                  <a:gd name="T21" fmla="*/ 2 h 90"/>
                  <a:gd name="T22" fmla="*/ 86 w 88"/>
                  <a:gd name="T23" fmla="*/ 29 h 90"/>
                  <a:gd name="T24" fmla="*/ 86 w 88"/>
                  <a:gd name="T25" fmla="*/ 38 h 90"/>
                  <a:gd name="T26" fmla="*/ 77 w 88"/>
                  <a:gd name="T27" fmla="*/ 38 h 90"/>
                  <a:gd name="T28" fmla="*/ 72 w 88"/>
                  <a:gd name="T29" fmla="*/ 34 h 90"/>
                  <a:gd name="T30" fmla="*/ 45 w 88"/>
                  <a:gd name="T31" fmla="*/ 66 h 90"/>
                  <a:gd name="T32" fmla="*/ 46 w 88"/>
                  <a:gd name="T33" fmla="*/ 88 h 90"/>
                  <a:gd name="T34" fmla="*/ 26 w 88"/>
                  <a:gd name="T35" fmla="*/ 68 h 90"/>
                  <a:gd name="T36" fmla="*/ 55 w 88"/>
                  <a:gd name="T37" fmla="*/ 31 h 90"/>
                  <a:gd name="T38" fmla="*/ 55 w 88"/>
                  <a:gd name="T39" fmla="*/ 26 h 90"/>
                  <a:gd name="T40" fmla="*/ 55 w 88"/>
                  <a:gd name="T41" fmla="*/ 26 h 90"/>
                  <a:gd name="T42" fmla="*/ 51 w 88"/>
                  <a:gd name="T43" fmla="*/ 26 h 90"/>
                  <a:gd name="T44" fmla="*/ 32 w 88"/>
                  <a:gd name="T45" fmla="*/ 43 h 90"/>
                  <a:gd name="T46" fmla="*/ 32 w 88"/>
                  <a:gd name="T47" fmla="*/ 48 h 90"/>
                  <a:gd name="T48" fmla="*/ 32 w 88"/>
                  <a:gd name="T49" fmla="*/ 48 h 90"/>
                  <a:gd name="T50" fmla="*/ 37 w 88"/>
                  <a:gd name="T51" fmla="*/ 48 h 90"/>
                  <a:gd name="T52" fmla="*/ 55 w 88"/>
                  <a:gd name="T53" fmla="*/ 3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90">
                    <a:moveTo>
                      <a:pt x="26" y="68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6" y="89"/>
                      <a:pt x="3" y="90"/>
                      <a:pt x="1" y="89"/>
                    </a:cubicBezTo>
                    <a:cubicBezTo>
                      <a:pt x="0" y="88"/>
                      <a:pt x="1" y="84"/>
                      <a:pt x="4" y="82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" y="41"/>
                      <a:pt x="13" y="41"/>
                      <a:pt x="23" y="44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7" y="9"/>
                      <a:pt x="47" y="5"/>
                      <a:pt x="49" y="3"/>
                    </a:cubicBezTo>
                    <a:cubicBezTo>
                      <a:pt x="52" y="0"/>
                      <a:pt x="56" y="0"/>
                      <a:pt x="58" y="2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8" y="31"/>
                      <a:pt x="88" y="35"/>
                      <a:pt x="86" y="38"/>
                    </a:cubicBezTo>
                    <a:cubicBezTo>
                      <a:pt x="83" y="40"/>
                      <a:pt x="79" y="41"/>
                      <a:pt x="77" y="38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9" y="76"/>
                      <a:pt x="49" y="86"/>
                      <a:pt x="46" y="88"/>
                    </a:cubicBezTo>
                    <a:lnTo>
                      <a:pt x="26" y="68"/>
                    </a:lnTo>
                    <a:close/>
                    <a:moveTo>
                      <a:pt x="55" y="31"/>
                    </a:moveTo>
                    <a:cubicBezTo>
                      <a:pt x="57" y="30"/>
                      <a:pt x="57" y="28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5"/>
                      <a:pt x="52" y="25"/>
                      <a:pt x="51" y="2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1" y="45"/>
                      <a:pt x="31" y="47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9"/>
                      <a:pt x="35" y="49"/>
                      <a:pt x="37" y="48"/>
                    </a:cubicBez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íṩ1ïdé"/>
              <p:cNvSpPr/>
              <p:nvPr/>
            </p:nvSpPr>
            <p:spPr>
              <a:xfrm>
                <a:off x="2946865" y="2833446"/>
                <a:ext cx="3663014" cy="8272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ïṩļïḋê"/>
              <p:cNvSpPr/>
              <p:nvPr/>
            </p:nvSpPr>
            <p:spPr>
              <a:xfrm>
                <a:off x="5901973" y="2950404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4" name="i$ļïḋè"/>
              <p:cNvGrpSpPr/>
              <p:nvPr/>
            </p:nvGrpSpPr>
            <p:grpSpPr>
              <a:xfrm>
                <a:off x="6035547" y="3036138"/>
                <a:ext cx="361068" cy="361065"/>
                <a:chOff x="2522538" y="2108200"/>
                <a:chExt cx="376238" cy="376238"/>
              </a:xfrm>
              <a:solidFill>
                <a:schemeClr val="accent1"/>
              </a:solidFill>
            </p:grpSpPr>
            <p:sp>
              <p:nvSpPr>
                <p:cNvPr id="36" name="ïṩľíḋê"/>
                <p:cNvSpPr/>
                <p:nvPr/>
              </p:nvSpPr>
              <p:spPr bwMode="auto">
                <a:xfrm>
                  <a:off x="2522538" y="2319338"/>
                  <a:ext cx="163513" cy="71438"/>
                </a:xfrm>
                <a:custGeom>
                  <a:avLst/>
                  <a:gdLst>
                    <a:gd name="T0" fmla="*/ 3 w 28"/>
                    <a:gd name="T1" fmla="*/ 10 h 12"/>
                    <a:gd name="T2" fmla="*/ 10 w 28"/>
                    <a:gd name="T3" fmla="*/ 12 h 12"/>
                    <a:gd name="T4" fmla="*/ 28 w 28"/>
                    <a:gd name="T5" fmla="*/ 8 h 12"/>
                    <a:gd name="T6" fmla="*/ 5 w 28"/>
                    <a:gd name="T7" fmla="*/ 1 h 12"/>
                    <a:gd name="T8" fmla="*/ 2 w 28"/>
                    <a:gd name="T9" fmla="*/ 1 h 12"/>
                    <a:gd name="T10" fmla="*/ 0 w 28"/>
                    <a:gd name="T11" fmla="*/ 5 h 12"/>
                    <a:gd name="T12" fmla="*/ 0 w 28"/>
                    <a:gd name="T13" fmla="*/ 6 h 12"/>
                    <a:gd name="T14" fmla="*/ 3 w 28"/>
                    <a:gd name="T15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12">
                      <a:moveTo>
                        <a:pt x="3" y="10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"/>
                        <a:pt x="1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7" name="íśľídé"/>
                <p:cNvSpPr/>
                <p:nvPr/>
              </p:nvSpPr>
              <p:spPr bwMode="auto">
                <a:xfrm>
                  <a:off x="2774950" y="2425700"/>
                  <a:ext cx="123825" cy="58738"/>
                </a:xfrm>
                <a:custGeom>
                  <a:avLst/>
                  <a:gdLst>
                    <a:gd name="T0" fmla="*/ 18 w 21"/>
                    <a:gd name="T1" fmla="*/ 0 h 10"/>
                    <a:gd name="T2" fmla="*/ 18 w 21"/>
                    <a:gd name="T3" fmla="*/ 0 h 10"/>
                    <a:gd name="T4" fmla="*/ 0 w 21"/>
                    <a:gd name="T5" fmla="*/ 5 h 10"/>
                    <a:gd name="T6" fmla="*/ 16 w 21"/>
                    <a:gd name="T7" fmla="*/ 10 h 10"/>
                    <a:gd name="T8" fmla="*/ 19 w 21"/>
                    <a:gd name="T9" fmla="*/ 9 h 10"/>
                    <a:gd name="T10" fmla="*/ 21 w 21"/>
                    <a:gd name="T11" fmla="*/ 6 h 10"/>
                    <a:gd name="T12" fmla="*/ 21 w 21"/>
                    <a:gd name="T13" fmla="*/ 4 h 10"/>
                    <a:gd name="T14" fmla="*/ 18 w 21"/>
                    <a:gd name="T1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10">
                      <a:moveTo>
                        <a:pt x="18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7" y="10"/>
                        <a:pt x="18" y="10"/>
                        <a:pt x="19" y="9"/>
                      </a:cubicBezTo>
                      <a:cubicBezTo>
                        <a:pt x="20" y="8"/>
                        <a:pt x="21" y="7"/>
                        <a:pt x="21" y="6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2"/>
                        <a:pt x="20" y="1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ïṣļïďè"/>
                <p:cNvSpPr/>
                <p:nvPr/>
              </p:nvSpPr>
              <p:spPr bwMode="auto">
                <a:xfrm>
                  <a:off x="2522538" y="2343150"/>
                  <a:ext cx="376238" cy="141288"/>
                </a:xfrm>
                <a:custGeom>
                  <a:avLst/>
                  <a:gdLst>
                    <a:gd name="T0" fmla="*/ 62 w 64"/>
                    <a:gd name="T1" fmla="*/ 1 h 24"/>
                    <a:gd name="T2" fmla="*/ 60 w 64"/>
                    <a:gd name="T3" fmla="*/ 0 h 24"/>
                    <a:gd name="T4" fmla="*/ 59 w 64"/>
                    <a:gd name="T5" fmla="*/ 0 h 24"/>
                    <a:gd name="T6" fmla="*/ 3 w 64"/>
                    <a:gd name="T7" fmla="*/ 14 h 24"/>
                    <a:gd name="T8" fmla="*/ 0 w 64"/>
                    <a:gd name="T9" fmla="*/ 18 h 24"/>
                    <a:gd name="T10" fmla="*/ 0 w 64"/>
                    <a:gd name="T11" fmla="*/ 20 h 24"/>
                    <a:gd name="T12" fmla="*/ 2 w 64"/>
                    <a:gd name="T13" fmla="*/ 23 h 24"/>
                    <a:gd name="T14" fmla="*/ 4 w 64"/>
                    <a:gd name="T15" fmla="*/ 24 h 24"/>
                    <a:gd name="T16" fmla="*/ 5 w 64"/>
                    <a:gd name="T17" fmla="*/ 24 h 24"/>
                    <a:gd name="T18" fmla="*/ 61 w 64"/>
                    <a:gd name="T19" fmla="*/ 10 h 24"/>
                    <a:gd name="T20" fmla="*/ 64 w 64"/>
                    <a:gd name="T21" fmla="*/ 6 h 24"/>
                    <a:gd name="T22" fmla="*/ 64 w 64"/>
                    <a:gd name="T23" fmla="*/ 4 h 24"/>
                    <a:gd name="T24" fmla="*/ 62 w 64"/>
                    <a:gd name="T25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24">
                      <a:moveTo>
                        <a:pt x="62" y="1"/>
                      </a:moveTo>
                      <a:cubicBezTo>
                        <a:pt x="62" y="1"/>
                        <a:pt x="61" y="0"/>
                        <a:pt x="60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1" y="15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2"/>
                        <a:pt x="2" y="23"/>
                      </a:cubicBezTo>
                      <a:cubicBezTo>
                        <a:pt x="2" y="24"/>
                        <a:pt x="3" y="24"/>
                        <a:pt x="4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3" y="9"/>
                        <a:pt x="64" y="8"/>
                        <a:pt x="64" y="6"/>
                      </a:cubicBezTo>
                      <a:cubicBezTo>
                        <a:pt x="64" y="4"/>
                        <a:pt x="64" y="4"/>
                        <a:pt x="64" y="4"/>
                      </a:cubicBezTo>
                      <a:cubicBezTo>
                        <a:pt x="64" y="3"/>
                        <a:pt x="63" y="2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îṧļiḋé"/>
                <p:cNvSpPr/>
                <p:nvPr/>
              </p:nvSpPr>
              <p:spPr bwMode="auto">
                <a:xfrm>
                  <a:off x="2605088" y="2108200"/>
                  <a:ext cx="217488" cy="258763"/>
                </a:xfrm>
                <a:custGeom>
                  <a:avLst/>
                  <a:gdLst>
                    <a:gd name="T0" fmla="*/ 8 w 37"/>
                    <a:gd name="T1" fmla="*/ 32 h 44"/>
                    <a:gd name="T2" fmla="*/ 31 w 37"/>
                    <a:gd name="T3" fmla="*/ 35 h 44"/>
                    <a:gd name="T4" fmla="*/ 20 w 37"/>
                    <a:gd name="T5" fmla="*/ 0 h 44"/>
                    <a:gd name="T6" fmla="*/ 8 w 37"/>
                    <a:gd name="T7" fmla="*/ 32 h 44"/>
                    <a:gd name="T8" fmla="*/ 15 w 37"/>
                    <a:gd name="T9" fmla="*/ 28 h 44"/>
                    <a:gd name="T10" fmla="*/ 21 w 37"/>
                    <a:gd name="T11" fmla="*/ 16 h 44"/>
                    <a:gd name="T12" fmla="*/ 20 w 37"/>
                    <a:gd name="T13" fmla="*/ 36 h 44"/>
                    <a:gd name="T14" fmla="*/ 15 w 37"/>
                    <a:gd name="T15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44">
                      <a:moveTo>
                        <a:pt x="8" y="32"/>
                      </a:moveTo>
                      <a:cubicBezTo>
                        <a:pt x="11" y="40"/>
                        <a:pt x="24" y="44"/>
                        <a:pt x="31" y="35"/>
                      </a:cubicBezTo>
                      <a:cubicBezTo>
                        <a:pt x="37" y="25"/>
                        <a:pt x="31" y="10"/>
                        <a:pt x="20" y="0"/>
                      </a:cubicBezTo>
                      <a:cubicBezTo>
                        <a:pt x="22" y="11"/>
                        <a:pt x="0" y="15"/>
                        <a:pt x="8" y="32"/>
                      </a:cubicBezTo>
                      <a:close/>
                      <a:moveTo>
                        <a:pt x="15" y="28"/>
                      </a:moveTo>
                      <a:cubicBezTo>
                        <a:pt x="17" y="26"/>
                        <a:pt x="21" y="24"/>
                        <a:pt x="21" y="16"/>
                      </a:cubicBezTo>
                      <a:cubicBezTo>
                        <a:pt x="31" y="22"/>
                        <a:pt x="27" y="38"/>
                        <a:pt x="20" y="36"/>
                      </a:cubicBezTo>
                      <a:cubicBezTo>
                        <a:pt x="13" y="35"/>
                        <a:pt x="13" y="30"/>
                        <a:pt x="1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5" name="íṣľîdé"/>
              <p:cNvSpPr/>
              <p:nvPr/>
            </p:nvSpPr>
            <p:spPr>
              <a:xfrm>
                <a:off x="2572660" y="1995639"/>
                <a:ext cx="2849346" cy="83946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îṣļïḍé"/>
              <p:cNvSpPr/>
              <p:nvPr/>
            </p:nvSpPr>
            <p:spPr>
              <a:xfrm>
                <a:off x="4707267" y="2114349"/>
                <a:ext cx="587602" cy="5921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iṥḻîdé"/>
              <p:cNvSpPr/>
              <p:nvPr/>
            </p:nvSpPr>
            <p:spPr bwMode="auto">
              <a:xfrm>
                <a:off x="4828767" y="2217633"/>
                <a:ext cx="376172" cy="380098"/>
              </a:xfrm>
              <a:custGeom>
                <a:avLst/>
                <a:gdLst>
                  <a:gd name="T0" fmla="*/ 138 w 306"/>
                  <a:gd name="T1" fmla="*/ 226 h 309"/>
                  <a:gd name="T2" fmla="*/ 149 w 306"/>
                  <a:gd name="T3" fmla="*/ 229 h 309"/>
                  <a:gd name="T4" fmla="*/ 198 w 306"/>
                  <a:gd name="T5" fmla="*/ 216 h 309"/>
                  <a:gd name="T6" fmla="*/ 226 w 306"/>
                  <a:gd name="T7" fmla="*/ 169 h 309"/>
                  <a:gd name="T8" fmla="*/ 215 w 306"/>
                  <a:gd name="T9" fmla="*/ 147 h 309"/>
                  <a:gd name="T10" fmla="*/ 171 w 306"/>
                  <a:gd name="T11" fmla="*/ 209 h 309"/>
                  <a:gd name="T12" fmla="*/ 138 w 306"/>
                  <a:gd name="T13" fmla="*/ 226 h 309"/>
                  <a:gd name="T14" fmla="*/ 80 w 306"/>
                  <a:gd name="T15" fmla="*/ 107 h 309"/>
                  <a:gd name="T16" fmla="*/ 142 w 306"/>
                  <a:gd name="T17" fmla="*/ 15 h 309"/>
                  <a:gd name="T18" fmla="*/ 164 w 306"/>
                  <a:gd name="T19" fmla="*/ 16 h 309"/>
                  <a:gd name="T20" fmla="*/ 225 w 306"/>
                  <a:gd name="T21" fmla="*/ 107 h 309"/>
                  <a:gd name="T22" fmla="*/ 241 w 306"/>
                  <a:gd name="T23" fmla="*/ 153 h 309"/>
                  <a:gd name="T24" fmla="*/ 193 w 306"/>
                  <a:gd name="T25" fmla="*/ 237 h 309"/>
                  <a:gd name="T26" fmla="*/ 112 w 306"/>
                  <a:gd name="T27" fmla="*/ 237 h 309"/>
                  <a:gd name="T28" fmla="*/ 65 w 306"/>
                  <a:gd name="T29" fmla="*/ 153 h 309"/>
                  <a:gd name="T30" fmla="*/ 80 w 306"/>
                  <a:gd name="T31" fmla="*/ 107 h 309"/>
                  <a:gd name="T32" fmla="*/ 153 w 306"/>
                  <a:gd name="T33" fmla="*/ 277 h 309"/>
                  <a:gd name="T34" fmla="*/ 238 w 306"/>
                  <a:gd name="T35" fmla="*/ 257 h 309"/>
                  <a:gd name="T36" fmla="*/ 237 w 306"/>
                  <a:gd name="T37" fmla="*/ 226 h 309"/>
                  <a:gd name="T38" fmla="*/ 234 w 306"/>
                  <a:gd name="T39" fmla="*/ 224 h 309"/>
                  <a:gd name="T40" fmla="*/ 246 w 306"/>
                  <a:gd name="T41" fmla="*/ 205 h 309"/>
                  <a:gd name="T42" fmla="*/ 295 w 306"/>
                  <a:gd name="T43" fmla="*/ 260 h 309"/>
                  <a:gd name="T44" fmla="*/ 252 w 306"/>
                  <a:gd name="T45" fmla="*/ 294 h 309"/>
                  <a:gd name="T46" fmla="*/ 153 w 306"/>
                  <a:gd name="T47" fmla="*/ 309 h 309"/>
                  <a:gd name="T48" fmla="*/ 53 w 306"/>
                  <a:gd name="T49" fmla="*/ 294 h 309"/>
                  <a:gd name="T50" fmla="*/ 10 w 306"/>
                  <a:gd name="T51" fmla="*/ 260 h 309"/>
                  <a:gd name="T52" fmla="*/ 60 w 306"/>
                  <a:gd name="T53" fmla="*/ 205 h 309"/>
                  <a:gd name="T54" fmla="*/ 71 w 306"/>
                  <a:gd name="T55" fmla="*/ 224 h 309"/>
                  <a:gd name="T56" fmla="*/ 69 w 306"/>
                  <a:gd name="T57" fmla="*/ 226 h 309"/>
                  <a:gd name="T58" fmla="*/ 67 w 306"/>
                  <a:gd name="T59" fmla="*/ 257 h 309"/>
                  <a:gd name="T60" fmla="*/ 153 w 306"/>
                  <a:gd name="T61" fmla="*/ 277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6" h="309">
                    <a:moveTo>
                      <a:pt x="138" y="226"/>
                    </a:moveTo>
                    <a:cubicBezTo>
                      <a:pt x="141" y="227"/>
                      <a:pt x="145" y="229"/>
                      <a:pt x="149" y="229"/>
                    </a:cubicBezTo>
                    <a:cubicBezTo>
                      <a:pt x="164" y="232"/>
                      <a:pt x="182" y="227"/>
                      <a:pt x="198" y="216"/>
                    </a:cubicBezTo>
                    <a:cubicBezTo>
                      <a:pt x="215" y="204"/>
                      <a:pt x="226" y="186"/>
                      <a:pt x="226" y="169"/>
                    </a:cubicBezTo>
                    <a:cubicBezTo>
                      <a:pt x="226" y="160"/>
                      <a:pt x="220" y="151"/>
                      <a:pt x="215" y="147"/>
                    </a:cubicBezTo>
                    <a:cubicBezTo>
                      <a:pt x="210" y="170"/>
                      <a:pt x="193" y="193"/>
                      <a:pt x="171" y="209"/>
                    </a:cubicBezTo>
                    <a:cubicBezTo>
                      <a:pt x="160" y="216"/>
                      <a:pt x="149" y="222"/>
                      <a:pt x="138" y="226"/>
                    </a:cubicBezTo>
                    <a:close/>
                    <a:moveTo>
                      <a:pt x="80" y="107"/>
                    </a:moveTo>
                    <a:cubicBezTo>
                      <a:pt x="98" y="76"/>
                      <a:pt x="122" y="47"/>
                      <a:pt x="142" y="15"/>
                    </a:cubicBezTo>
                    <a:cubicBezTo>
                      <a:pt x="151" y="1"/>
                      <a:pt x="154" y="0"/>
                      <a:pt x="164" y="16"/>
                    </a:cubicBezTo>
                    <a:cubicBezTo>
                      <a:pt x="183" y="47"/>
                      <a:pt x="207" y="76"/>
                      <a:pt x="225" y="107"/>
                    </a:cubicBezTo>
                    <a:cubicBezTo>
                      <a:pt x="234" y="122"/>
                      <a:pt x="241" y="138"/>
                      <a:pt x="241" y="153"/>
                    </a:cubicBezTo>
                    <a:cubicBezTo>
                      <a:pt x="241" y="190"/>
                      <a:pt x="221" y="222"/>
                      <a:pt x="193" y="237"/>
                    </a:cubicBezTo>
                    <a:cubicBezTo>
                      <a:pt x="167" y="251"/>
                      <a:pt x="137" y="251"/>
                      <a:pt x="112" y="237"/>
                    </a:cubicBezTo>
                    <a:cubicBezTo>
                      <a:pt x="84" y="221"/>
                      <a:pt x="65" y="190"/>
                      <a:pt x="65" y="153"/>
                    </a:cubicBezTo>
                    <a:cubicBezTo>
                      <a:pt x="65" y="138"/>
                      <a:pt x="71" y="122"/>
                      <a:pt x="80" y="107"/>
                    </a:cubicBezTo>
                    <a:close/>
                    <a:moveTo>
                      <a:pt x="153" y="277"/>
                    </a:moveTo>
                    <a:cubicBezTo>
                      <a:pt x="178" y="277"/>
                      <a:pt x="218" y="273"/>
                      <a:pt x="238" y="257"/>
                    </a:cubicBezTo>
                    <a:cubicBezTo>
                      <a:pt x="251" y="247"/>
                      <a:pt x="250" y="236"/>
                      <a:pt x="237" y="226"/>
                    </a:cubicBezTo>
                    <a:cubicBezTo>
                      <a:pt x="236" y="226"/>
                      <a:pt x="235" y="225"/>
                      <a:pt x="234" y="224"/>
                    </a:cubicBezTo>
                    <a:cubicBezTo>
                      <a:pt x="239" y="218"/>
                      <a:pt x="243" y="212"/>
                      <a:pt x="246" y="205"/>
                    </a:cubicBezTo>
                    <a:cubicBezTo>
                      <a:pt x="267" y="213"/>
                      <a:pt x="306" y="232"/>
                      <a:pt x="295" y="260"/>
                    </a:cubicBezTo>
                    <a:cubicBezTo>
                      <a:pt x="289" y="277"/>
                      <a:pt x="268" y="288"/>
                      <a:pt x="252" y="294"/>
                    </a:cubicBezTo>
                    <a:cubicBezTo>
                      <a:pt x="225" y="304"/>
                      <a:pt x="189" y="309"/>
                      <a:pt x="153" y="309"/>
                    </a:cubicBezTo>
                    <a:cubicBezTo>
                      <a:pt x="116" y="309"/>
                      <a:pt x="80" y="304"/>
                      <a:pt x="53" y="294"/>
                    </a:cubicBezTo>
                    <a:cubicBezTo>
                      <a:pt x="38" y="288"/>
                      <a:pt x="16" y="277"/>
                      <a:pt x="10" y="260"/>
                    </a:cubicBezTo>
                    <a:cubicBezTo>
                      <a:pt x="0" y="232"/>
                      <a:pt x="38" y="213"/>
                      <a:pt x="60" y="205"/>
                    </a:cubicBezTo>
                    <a:cubicBezTo>
                      <a:pt x="63" y="212"/>
                      <a:pt x="67" y="218"/>
                      <a:pt x="71" y="224"/>
                    </a:cubicBezTo>
                    <a:cubicBezTo>
                      <a:pt x="70" y="225"/>
                      <a:pt x="70" y="226"/>
                      <a:pt x="69" y="226"/>
                    </a:cubicBezTo>
                    <a:cubicBezTo>
                      <a:pt x="56" y="236"/>
                      <a:pt x="54" y="247"/>
                      <a:pt x="67" y="257"/>
                    </a:cubicBezTo>
                    <a:cubicBezTo>
                      <a:pt x="88" y="273"/>
                      <a:pt x="128" y="277"/>
                      <a:pt x="153" y="2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ísľîdè"/>
              <p:cNvSpPr/>
              <p:nvPr/>
            </p:nvSpPr>
            <p:spPr>
              <a:xfrm>
                <a:off x="2420262" y="3660107"/>
                <a:ext cx="5262750" cy="83837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isľiḋè"/>
              <p:cNvSpPr/>
              <p:nvPr/>
            </p:nvSpPr>
            <p:spPr>
              <a:xfrm>
                <a:off x="6966648" y="3787598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íṧlïďé"/>
              <p:cNvSpPr>
                <a:spLocks noChangeAspect="1"/>
              </p:cNvSpPr>
              <p:nvPr/>
            </p:nvSpPr>
            <p:spPr bwMode="auto">
              <a:xfrm>
                <a:off x="7109587" y="3917611"/>
                <a:ext cx="295690" cy="353896"/>
              </a:xfrm>
              <a:custGeom>
                <a:avLst/>
                <a:gdLst>
                  <a:gd name="connsiteX0" fmla="*/ 206367 w 449768"/>
                  <a:gd name="connsiteY0" fmla="*/ 423375 h 538305"/>
                  <a:gd name="connsiteX1" fmla="*/ 208536 w 449768"/>
                  <a:gd name="connsiteY1" fmla="*/ 434347 h 538305"/>
                  <a:gd name="connsiteX2" fmla="*/ 136133 w 449768"/>
                  <a:gd name="connsiteY2" fmla="*/ 527584 h 538305"/>
                  <a:gd name="connsiteX3" fmla="*/ 120760 w 449768"/>
                  <a:gd name="connsiteY3" fmla="*/ 517169 h 538305"/>
                  <a:gd name="connsiteX4" fmla="*/ 192667 w 449768"/>
                  <a:gd name="connsiteY4" fmla="*/ 423933 h 538305"/>
                  <a:gd name="connsiteX5" fmla="*/ 206367 w 449768"/>
                  <a:gd name="connsiteY5" fmla="*/ 423375 h 538305"/>
                  <a:gd name="connsiteX6" fmla="*/ 158371 w 449768"/>
                  <a:gd name="connsiteY6" fmla="*/ 386315 h 538305"/>
                  <a:gd name="connsiteX7" fmla="*/ 160292 w 449768"/>
                  <a:gd name="connsiteY7" fmla="*/ 397002 h 538305"/>
                  <a:gd name="connsiteX8" fmla="*/ 51725 w 449768"/>
                  <a:gd name="connsiteY8" fmla="*/ 536376 h 538305"/>
                  <a:gd name="connsiteX9" fmla="*/ 41315 w 449768"/>
                  <a:gd name="connsiteY9" fmla="*/ 525997 h 538305"/>
                  <a:gd name="connsiteX10" fmla="*/ 144924 w 449768"/>
                  <a:gd name="connsiteY10" fmla="*/ 387118 h 538305"/>
                  <a:gd name="connsiteX11" fmla="*/ 158371 w 449768"/>
                  <a:gd name="connsiteY11" fmla="*/ 386315 h 538305"/>
                  <a:gd name="connsiteX12" fmla="*/ 112005 w 449768"/>
                  <a:gd name="connsiteY12" fmla="*/ 349971 h 538305"/>
                  <a:gd name="connsiteX13" fmla="*/ 113740 w 449768"/>
                  <a:gd name="connsiteY13" fmla="*/ 362927 h 538305"/>
                  <a:gd name="connsiteX14" fmla="*/ 41338 w 449768"/>
                  <a:gd name="connsiteY14" fmla="*/ 455221 h 538305"/>
                  <a:gd name="connsiteX15" fmla="*/ 25965 w 449768"/>
                  <a:gd name="connsiteY15" fmla="*/ 444857 h 538305"/>
                  <a:gd name="connsiteX16" fmla="*/ 98367 w 449768"/>
                  <a:gd name="connsiteY16" fmla="*/ 352562 h 538305"/>
                  <a:gd name="connsiteX17" fmla="*/ 112005 w 449768"/>
                  <a:gd name="connsiteY17" fmla="*/ 349971 h 538305"/>
                  <a:gd name="connsiteX18" fmla="*/ 287508 w 449768"/>
                  <a:gd name="connsiteY18" fmla="*/ 153269 h 538305"/>
                  <a:gd name="connsiteX19" fmla="*/ 261020 w 449768"/>
                  <a:gd name="connsiteY19" fmla="*/ 165441 h 538305"/>
                  <a:gd name="connsiteX20" fmla="*/ 255548 w 449768"/>
                  <a:gd name="connsiteY20" fmla="*/ 175874 h 538305"/>
                  <a:gd name="connsiteX21" fmla="*/ 276441 w 449768"/>
                  <a:gd name="connsiteY21" fmla="*/ 232511 h 538305"/>
                  <a:gd name="connsiteX22" fmla="*/ 328174 w 449768"/>
                  <a:gd name="connsiteY22" fmla="*/ 227543 h 538305"/>
                  <a:gd name="connsiteX23" fmla="*/ 333645 w 449768"/>
                  <a:gd name="connsiteY23" fmla="*/ 217110 h 538305"/>
                  <a:gd name="connsiteX24" fmla="*/ 317727 w 449768"/>
                  <a:gd name="connsiteY24" fmla="*/ 160472 h 538305"/>
                  <a:gd name="connsiteX25" fmla="*/ 287508 w 449768"/>
                  <a:gd name="connsiteY25" fmla="*/ 153269 h 538305"/>
                  <a:gd name="connsiteX26" fmla="*/ 437111 w 449768"/>
                  <a:gd name="connsiteY26" fmla="*/ 0 h 538305"/>
                  <a:gd name="connsiteX27" fmla="*/ 442086 w 449768"/>
                  <a:gd name="connsiteY27" fmla="*/ 0 h 538305"/>
                  <a:gd name="connsiteX28" fmla="*/ 447557 w 449768"/>
                  <a:gd name="connsiteY28" fmla="*/ 4968 h 538305"/>
                  <a:gd name="connsiteX29" fmla="*/ 447557 w 449768"/>
                  <a:gd name="connsiteY29" fmla="*/ 9937 h 538305"/>
                  <a:gd name="connsiteX30" fmla="*/ 447557 w 449768"/>
                  <a:gd name="connsiteY30" fmla="*/ 20370 h 538305"/>
                  <a:gd name="connsiteX31" fmla="*/ 447557 w 449768"/>
                  <a:gd name="connsiteY31" fmla="*/ 46204 h 538305"/>
                  <a:gd name="connsiteX32" fmla="*/ 442086 w 449768"/>
                  <a:gd name="connsiteY32" fmla="*/ 103338 h 538305"/>
                  <a:gd name="connsiteX33" fmla="*/ 442086 w 449768"/>
                  <a:gd name="connsiteY33" fmla="*/ 113771 h 538305"/>
                  <a:gd name="connsiteX34" fmla="*/ 437111 w 449768"/>
                  <a:gd name="connsiteY34" fmla="*/ 134141 h 538305"/>
                  <a:gd name="connsiteX35" fmla="*/ 421194 w 449768"/>
                  <a:gd name="connsiteY35" fmla="*/ 175874 h 538305"/>
                  <a:gd name="connsiteX36" fmla="*/ 354040 w 449768"/>
                  <a:gd name="connsiteY36" fmla="*/ 289645 h 538305"/>
                  <a:gd name="connsiteX37" fmla="*/ 344091 w 449768"/>
                  <a:gd name="connsiteY37" fmla="*/ 325913 h 538305"/>
                  <a:gd name="connsiteX38" fmla="*/ 276441 w 449768"/>
                  <a:gd name="connsiteY38" fmla="*/ 506754 h 538305"/>
                  <a:gd name="connsiteX39" fmla="*/ 261020 w 449768"/>
                  <a:gd name="connsiteY39" fmla="*/ 496321 h 538305"/>
                  <a:gd name="connsiteX40" fmla="*/ 17278 w 449768"/>
                  <a:gd name="connsiteY40" fmla="*/ 310511 h 538305"/>
                  <a:gd name="connsiteX41" fmla="*/ 1858 w 449768"/>
                  <a:gd name="connsiteY41" fmla="*/ 289645 h 538305"/>
                  <a:gd name="connsiteX42" fmla="*/ 162528 w 449768"/>
                  <a:gd name="connsiteY42" fmla="*/ 186307 h 538305"/>
                  <a:gd name="connsiteX43" fmla="*/ 193369 w 449768"/>
                  <a:gd name="connsiteY43" fmla="*/ 165441 h 538305"/>
                  <a:gd name="connsiteX44" fmla="*/ 312753 w 449768"/>
                  <a:gd name="connsiteY44" fmla="*/ 51669 h 538305"/>
                  <a:gd name="connsiteX45" fmla="*/ 400799 w 449768"/>
                  <a:gd name="connsiteY45" fmla="*/ 9937 h 538305"/>
                  <a:gd name="connsiteX46" fmla="*/ 426665 w 449768"/>
                  <a:gd name="connsiteY46" fmla="*/ 4968 h 538305"/>
                  <a:gd name="connsiteX47" fmla="*/ 437111 w 449768"/>
                  <a:gd name="connsiteY47" fmla="*/ 0 h 53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49768" h="538305">
                    <a:moveTo>
                      <a:pt x="206367" y="423375"/>
                    </a:moveTo>
                    <a:cubicBezTo>
                      <a:pt x="209652" y="425297"/>
                      <a:pt x="211016" y="429140"/>
                      <a:pt x="208536" y="434347"/>
                    </a:cubicBezTo>
                    <a:cubicBezTo>
                      <a:pt x="198122" y="460136"/>
                      <a:pt x="172335" y="506754"/>
                      <a:pt x="136133" y="527584"/>
                    </a:cubicBezTo>
                    <a:cubicBezTo>
                      <a:pt x="125719" y="532543"/>
                      <a:pt x="115305" y="527584"/>
                      <a:pt x="120760" y="517169"/>
                    </a:cubicBezTo>
                    <a:cubicBezTo>
                      <a:pt x="130678" y="491380"/>
                      <a:pt x="151507" y="450217"/>
                      <a:pt x="192667" y="423933"/>
                    </a:cubicBezTo>
                    <a:cubicBezTo>
                      <a:pt x="197874" y="421453"/>
                      <a:pt x="203081" y="421453"/>
                      <a:pt x="206367" y="423375"/>
                    </a:cubicBezTo>
                    <a:close/>
                    <a:moveTo>
                      <a:pt x="158371" y="386315"/>
                    </a:moveTo>
                    <a:cubicBezTo>
                      <a:pt x="161532" y="388230"/>
                      <a:pt x="162771" y="392060"/>
                      <a:pt x="160292" y="397002"/>
                    </a:cubicBezTo>
                    <a:cubicBezTo>
                      <a:pt x="144924" y="433081"/>
                      <a:pt x="113693" y="500297"/>
                      <a:pt x="51725" y="536376"/>
                    </a:cubicBezTo>
                    <a:cubicBezTo>
                      <a:pt x="41315" y="541318"/>
                      <a:pt x="36357" y="536376"/>
                      <a:pt x="41315" y="525997"/>
                    </a:cubicBezTo>
                    <a:cubicBezTo>
                      <a:pt x="51725" y="489918"/>
                      <a:pt x="82957" y="422702"/>
                      <a:pt x="144924" y="387118"/>
                    </a:cubicBezTo>
                    <a:cubicBezTo>
                      <a:pt x="150130" y="384399"/>
                      <a:pt x="155211" y="384399"/>
                      <a:pt x="158371" y="386315"/>
                    </a:cubicBezTo>
                    <a:close/>
                    <a:moveTo>
                      <a:pt x="112005" y="349971"/>
                    </a:moveTo>
                    <a:cubicBezTo>
                      <a:pt x="115228" y="352562"/>
                      <a:pt x="116468" y="357744"/>
                      <a:pt x="113740" y="362927"/>
                    </a:cubicBezTo>
                    <a:cubicBezTo>
                      <a:pt x="103326" y="388591"/>
                      <a:pt x="77539" y="429556"/>
                      <a:pt x="41338" y="455221"/>
                    </a:cubicBezTo>
                    <a:cubicBezTo>
                      <a:pt x="25965" y="460157"/>
                      <a:pt x="21006" y="455221"/>
                      <a:pt x="25965" y="444857"/>
                    </a:cubicBezTo>
                    <a:cubicBezTo>
                      <a:pt x="36379" y="419192"/>
                      <a:pt x="57207" y="378227"/>
                      <a:pt x="98367" y="352562"/>
                    </a:cubicBezTo>
                    <a:cubicBezTo>
                      <a:pt x="103574" y="347380"/>
                      <a:pt x="108781" y="347380"/>
                      <a:pt x="112005" y="349971"/>
                    </a:cubicBezTo>
                    <a:close/>
                    <a:moveTo>
                      <a:pt x="287508" y="153269"/>
                    </a:moveTo>
                    <a:cubicBezTo>
                      <a:pt x="277809" y="153890"/>
                      <a:pt x="268730" y="157740"/>
                      <a:pt x="261020" y="165441"/>
                    </a:cubicBezTo>
                    <a:cubicBezTo>
                      <a:pt x="261020" y="170409"/>
                      <a:pt x="261020" y="170409"/>
                      <a:pt x="255548" y="175874"/>
                    </a:cubicBezTo>
                    <a:cubicBezTo>
                      <a:pt x="245600" y="196243"/>
                      <a:pt x="250574" y="222575"/>
                      <a:pt x="276441" y="232511"/>
                    </a:cubicBezTo>
                    <a:cubicBezTo>
                      <a:pt x="291861" y="242944"/>
                      <a:pt x="317727" y="242944"/>
                      <a:pt x="328174" y="227543"/>
                    </a:cubicBezTo>
                    <a:cubicBezTo>
                      <a:pt x="333645" y="222575"/>
                      <a:pt x="333645" y="222575"/>
                      <a:pt x="333645" y="217110"/>
                    </a:cubicBezTo>
                    <a:cubicBezTo>
                      <a:pt x="349066" y="196243"/>
                      <a:pt x="338620" y="170409"/>
                      <a:pt x="317727" y="160472"/>
                    </a:cubicBezTo>
                    <a:cubicBezTo>
                      <a:pt x="307530" y="155256"/>
                      <a:pt x="297208" y="152648"/>
                      <a:pt x="287508" y="153269"/>
                    </a:cubicBezTo>
                    <a:close/>
                    <a:moveTo>
                      <a:pt x="437111" y="0"/>
                    </a:moveTo>
                    <a:lnTo>
                      <a:pt x="442086" y="0"/>
                    </a:lnTo>
                    <a:cubicBezTo>
                      <a:pt x="447557" y="0"/>
                      <a:pt x="452532" y="0"/>
                      <a:pt x="447557" y="4968"/>
                    </a:cubicBezTo>
                    <a:lnTo>
                      <a:pt x="447557" y="9937"/>
                    </a:lnTo>
                    <a:cubicBezTo>
                      <a:pt x="452532" y="15402"/>
                      <a:pt x="447557" y="15402"/>
                      <a:pt x="447557" y="20370"/>
                    </a:cubicBezTo>
                    <a:cubicBezTo>
                      <a:pt x="447557" y="25835"/>
                      <a:pt x="447557" y="36268"/>
                      <a:pt x="447557" y="46204"/>
                    </a:cubicBezTo>
                    <a:cubicBezTo>
                      <a:pt x="447557" y="62102"/>
                      <a:pt x="447557" y="82472"/>
                      <a:pt x="442086" y="103338"/>
                    </a:cubicBezTo>
                    <a:cubicBezTo>
                      <a:pt x="442086" y="108306"/>
                      <a:pt x="442086" y="108306"/>
                      <a:pt x="442086" y="113771"/>
                    </a:cubicBezTo>
                    <a:cubicBezTo>
                      <a:pt x="437111" y="124205"/>
                      <a:pt x="437111" y="129173"/>
                      <a:pt x="437111" y="134141"/>
                    </a:cubicBezTo>
                    <a:cubicBezTo>
                      <a:pt x="431640" y="150039"/>
                      <a:pt x="426665" y="165441"/>
                      <a:pt x="421194" y="175874"/>
                    </a:cubicBezTo>
                    <a:cubicBezTo>
                      <a:pt x="406271" y="212141"/>
                      <a:pt x="385378" y="248409"/>
                      <a:pt x="354040" y="289645"/>
                    </a:cubicBezTo>
                    <a:cubicBezTo>
                      <a:pt x="349066" y="294613"/>
                      <a:pt x="344091" y="315479"/>
                      <a:pt x="344091" y="325913"/>
                    </a:cubicBezTo>
                    <a:cubicBezTo>
                      <a:pt x="354040" y="367148"/>
                      <a:pt x="359512" y="460053"/>
                      <a:pt x="276441" y="506754"/>
                    </a:cubicBezTo>
                    <a:cubicBezTo>
                      <a:pt x="265994" y="517187"/>
                      <a:pt x="255548" y="512219"/>
                      <a:pt x="261020" y="496321"/>
                    </a:cubicBezTo>
                    <a:cubicBezTo>
                      <a:pt x="261020" y="439684"/>
                      <a:pt x="240128" y="305046"/>
                      <a:pt x="17278" y="310511"/>
                    </a:cubicBezTo>
                    <a:cubicBezTo>
                      <a:pt x="1858" y="310511"/>
                      <a:pt x="-3117" y="300078"/>
                      <a:pt x="1858" y="289645"/>
                    </a:cubicBezTo>
                    <a:cubicBezTo>
                      <a:pt x="17278" y="253377"/>
                      <a:pt x="59062" y="180842"/>
                      <a:pt x="162528" y="186307"/>
                    </a:cubicBezTo>
                    <a:cubicBezTo>
                      <a:pt x="172975" y="186307"/>
                      <a:pt x="188395" y="175874"/>
                      <a:pt x="193369" y="165441"/>
                    </a:cubicBezTo>
                    <a:cubicBezTo>
                      <a:pt x="214261" y="139606"/>
                      <a:pt x="250574" y="87937"/>
                      <a:pt x="312753" y="51669"/>
                    </a:cubicBezTo>
                    <a:cubicBezTo>
                      <a:pt x="349066" y="25835"/>
                      <a:pt x="379907" y="15402"/>
                      <a:pt x="400799" y="9937"/>
                    </a:cubicBezTo>
                    <a:cubicBezTo>
                      <a:pt x="416219" y="9937"/>
                      <a:pt x="426665" y="9937"/>
                      <a:pt x="426665" y="4968"/>
                    </a:cubicBezTo>
                    <a:cubicBezTo>
                      <a:pt x="431640" y="4968"/>
                      <a:pt x="431640" y="0"/>
                      <a:pt x="437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îšlïḑè"/>
              <p:cNvSpPr/>
              <p:nvPr/>
            </p:nvSpPr>
            <p:spPr bwMode="auto">
              <a:xfrm>
                <a:off x="1405664" y="3660393"/>
                <a:ext cx="1868447" cy="8252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  <a:endParaRPr lang="zh-CN" altLang="en-US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ïslïḑè"/>
              <p:cNvSpPr/>
              <p:nvPr/>
            </p:nvSpPr>
            <p:spPr bwMode="auto">
              <a:xfrm>
                <a:off x="1405664" y="4485676"/>
                <a:ext cx="1868447" cy="82320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  <a:endParaRPr lang="zh-CN" altLang="en-US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îşḷïḑe"/>
              <p:cNvSpPr/>
              <p:nvPr/>
            </p:nvSpPr>
            <p:spPr bwMode="auto">
              <a:xfrm>
                <a:off x="1405664" y="2825522"/>
                <a:ext cx="1868447" cy="83487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  <a:endParaRPr lang="zh-CN" altLang="en-US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iṧļïḑê"/>
              <p:cNvSpPr/>
              <p:nvPr/>
            </p:nvSpPr>
            <p:spPr bwMode="auto">
              <a:xfrm>
                <a:off x="1405664" y="1999952"/>
                <a:ext cx="1868447" cy="82528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  <a:endParaRPr lang="zh-CN" altLang="en-US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íṥliḍé"/>
              <p:cNvSpPr/>
              <p:nvPr/>
            </p:nvSpPr>
            <p:spPr bwMode="auto">
              <a:xfrm>
                <a:off x="3457920" y="1999952"/>
                <a:ext cx="106376" cy="33089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5" name="íṥ1iḓê"/>
            <p:cNvGrpSpPr/>
            <p:nvPr/>
          </p:nvGrpSpPr>
          <p:grpSpPr>
            <a:xfrm>
              <a:off x="1224038" y="1304764"/>
              <a:ext cx="2229610" cy="4617880"/>
              <a:chOff x="1224038" y="1304764"/>
              <a:chExt cx="2229610" cy="4617880"/>
            </a:xfrm>
          </p:grpSpPr>
          <p:sp>
            <p:nvSpPr>
              <p:cNvPr id="10" name="íṩļíḋe"/>
              <p:cNvSpPr/>
              <p:nvPr/>
            </p:nvSpPr>
            <p:spPr bwMode="auto">
              <a:xfrm>
                <a:off x="1224038" y="1304764"/>
                <a:ext cx="2229610" cy="4617880"/>
              </a:xfrm>
              <a:custGeom>
                <a:avLst/>
                <a:gdLst>
                  <a:gd name="T0" fmla="*/ 852 w 852"/>
                  <a:gd name="T1" fmla="*/ 1682 h 1768"/>
                  <a:gd name="T2" fmla="*/ 766 w 852"/>
                  <a:gd name="T3" fmla="*/ 1768 h 1768"/>
                  <a:gd name="T4" fmla="*/ 86 w 852"/>
                  <a:gd name="T5" fmla="*/ 1768 h 1768"/>
                  <a:gd name="T6" fmla="*/ 0 w 852"/>
                  <a:gd name="T7" fmla="*/ 1682 h 1768"/>
                  <a:gd name="T8" fmla="*/ 0 w 852"/>
                  <a:gd name="T9" fmla="*/ 86 h 1768"/>
                  <a:gd name="T10" fmla="*/ 86 w 852"/>
                  <a:gd name="T11" fmla="*/ 0 h 1768"/>
                  <a:gd name="T12" fmla="*/ 766 w 852"/>
                  <a:gd name="T13" fmla="*/ 0 h 1768"/>
                  <a:gd name="T14" fmla="*/ 852 w 852"/>
                  <a:gd name="T15" fmla="*/ 86 h 1768"/>
                  <a:gd name="T16" fmla="*/ 852 w 852"/>
                  <a:gd name="T17" fmla="*/ 1682 h 1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2" h="1768">
                    <a:moveTo>
                      <a:pt x="852" y="1682"/>
                    </a:moveTo>
                    <a:cubicBezTo>
                      <a:pt x="852" y="1730"/>
                      <a:pt x="813" y="1768"/>
                      <a:pt x="766" y="1768"/>
                    </a:cubicBezTo>
                    <a:cubicBezTo>
                      <a:pt x="86" y="1768"/>
                      <a:pt x="86" y="1768"/>
                      <a:pt x="86" y="1768"/>
                    </a:cubicBezTo>
                    <a:cubicBezTo>
                      <a:pt x="39" y="1768"/>
                      <a:pt x="0" y="1730"/>
                      <a:pt x="0" y="168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9"/>
                      <a:pt x="39" y="0"/>
                      <a:pt x="86" y="0"/>
                    </a:cubicBezTo>
                    <a:cubicBezTo>
                      <a:pt x="766" y="0"/>
                      <a:pt x="766" y="0"/>
                      <a:pt x="766" y="0"/>
                    </a:cubicBezTo>
                    <a:cubicBezTo>
                      <a:pt x="813" y="0"/>
                      <a:pt x="852" y="39"/>
                      <a:pt x="852" y="86"/>
                    </a:cubicBezTo>
                    <a:lnTo>
                      <a:pt x="852" y="168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íŝľïḑe"/>
              <p:cNvSpPr/>
              <p:nvPr/>
            </p:nvSpPr>
            <p:spPr bwMode="auto">
              <a:xfrm>
                <a:off x="1251178" y="1329816"/>
                <a:ext cx="2179507" cy="4569864"/>
              </a:xfrm>
              <a:custGeom>
                <a:avLst/>
                <a:gdLst>
                  <a:gd name="T0" fmla="*/ 76 w 833"/>
                  <a:gd name="T1" fmla="*/ 1750 h 1750"/>
                  <a:gd name="T2" fmla="*/ 0 w 833"/>
                  <a:gd name="T3" fmla="*/ 1673 h 1750"/>
                  <a:gd name="T4" fmla="*/ 0 w 833"/>
                  <a:gd name="T5" fmla="*/ 77 h 1750"/>
                  <a:gd name="T6" fmla="*/ 76 w 833"/>
                  <a:gd name="T7" fmla="*/ 0 h 1750"/>
                  <a:gd name="T8" fmla="*/ 756 w 833"/>
                  <a:gd name="T9" fmla="*/ 0 h 1750"/>
                  <a:gd name="T10" fmla="*/ 833 w 833"/>
                  <a:gd name="T11" fmla="*/ 77 h 1750"/>
                  <a:gd name="T12" fmla="*/ 833 w 833"/>
                  <a:gd name="T13" fmla="*/ 1673 h 1750"/>
                  <a:gd name="T14" fmla="*/ 756 w 833"/>
                  <a:gd name="T15" fmla="*/ 1750 h 1750"/>
                  <a:gd name="T16" fmla="*/ 76 w 833"/>
                  <a:gd name="T17" fmla="*/ 175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3" h="1750">
                    <a:moveTo>
                      <a:pt x="76" y="1750"/>
                    </a:moveTo>
                    <a:cubicBezTo>
                      <a:pt x="34" y="1750"/>
                      <a:pt x="0" y="1716"/>
                      <a:pt x="0" y="1673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5"/>
                      <a:pt x="34" y="0"/>
                      <a:pt x="76" y="0"/>
                    </a:cubicBezTo>
                    <a:cubicBezTo>
                      <a:pt x="756" y="0"/>
                      <a:pt x="756" y="0"/>
                      <a:pt x="756" y="0"/>
                    </a:cubicBezTo>
                    <a:cubicBezTo>
                      <a:pt x="798" y="0"/>
                      <a:pt x="833" y="35"/>
                      <a:pt x="833" y="77"/>
                    </a:cubicBezTo>
                    <a:cubicBezTo>
                      <a:pt x="833" y="1673"/>
                      <a:pt x="833" y="1673"/>
                      <a:pt x="833" y="1673"/>
                    </a:cubicBezTo>
                    <a:cubicBezTo>
                      <a:pt x="833" y="1716"/>
                      <a:pt x="798" y="1750"/>
                      <a:pt x="756" y="1750"/>
                    </a:cubicBezTo>
                    <a:lnTo>
                      <a:pt x="76" y="175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isļiḑè"/>
              <p:cNvSpPr/>
              <p:nvPr/>
            </p:nvSpPr>
            <p:spPr bwMode="auto">
              <a:xfrm>
                <a:off x="2336757" y="1549019"/>
                <a:ext cx="4175" cy="41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îṩliḑe"/>
              <p:cNvSpPr/>
              <p:nvPr/>
            </p:nvSpPr>
            <p:spPr bwMode="auto">
              <a:xfrm>
                <a:off x="2161394" y="5436223"/>
                <a:ext cx="354901" cy="3528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" name="iṣľíḑe"/>
              <p:cNvSpPr/>
              <p:nvPr/>
            </p:nvSpPr>
            <p:spPr bwMode="auto">
              <a:xfrm>
                <a:off x="2257425" y="5532254"/>
                <a:ext cx="162836" cy="160750"/>
              </a:xfrm>
              <a:custGeom>
                <a:avLst/>
                <a:gdLst>
                  <a:gd name="T0" fmla="*/ 62 w 62"/>
                  <a:gd name="T1" fmla="*/ 42 h 61"/>
                  <a:gd name="T2" fmla="*/ 42 w 62"/>
                  <a:gd name="T3" fmla="*/ 61 h 61"/>
                  <a:gd name="T4" fmla="*/ 20 w 62"/>
                  <a:gd name="T5" fmla="*/ 61 h 61"/>
                  <a:gd name="T6" fmla="*/ 0 w 62"/>
                  <a:gd name="T7" fmla="*/ 42 h 61"/>
                  <a:gd name="T8" fmla="*/ 0 w 62"/>
                  <a:gd name="T9" fmla="*/ 20 h 61"/>
                  <a:gd name="T10" fmla="*/ 20 w 62"/>
                  <a:gd name="T11" fmla="*/ 0 h 61"/>
                  <a:gd name="T12" fmla="*/ 42 w 62"/>
                  <a:gd name="T13" fmla="*/ 0 h 61"/>
                  <a:gd name="T14" fmla="*/ 62 w 62"/>
                  <a:gd name="T15" fmla="*/ 20 h 61"/>
                  <a:gd name="T16" fmla="*/ 62 w 62"/>
                  <a:gd name="T17" fmla="*/ 4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1">
                    <a:moveTo>
                      <a:pt x="62" y="42"/>
                    </a:moveTo>
                    <a:cubicBezTo>
                      <a:pt x="62" y="52"/>
                      <a:pt x="53" y="61"/>
                      <a:pt x="42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9" y="61"/>
                      <a:pt x="0" y="52"/>
                      <a:pt x="0" y="4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3" y="0"/>
                      <a:pt x="62" y="9"/>
                      <a:pt x="62" y="20"/>
                    </a:cubicBezTo>
                    <a:lnTo>
                      <a:pt x="62" y="42"/>
                    </a:lnTo>
                    <a:close/>
                  </a:path>
                </a:pathLst>
              </a:custGeom>
              <a:noFill/>
              <a:ln w="7938" cap="flat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išḷîḑe"/>
              <p:cNvSpPr/>
              <p:nvPr/>
            </p:nvSpPr>
            <p:spPr bwMode="auto">
              <a:xfrm>
                <a:off x="1384788" y="1876779"/>
                <a:ext cx="1910200" cy="3452973"/>
              </a:xfrm>
              <a:prstGeom prst="rect">
                <a:avLst/>
              </a:prstGeom>
              <a:blipFill>
                <a:blip r:embed="rId2" cstate="screen"/>
                <a:srcRect/>
                <a:stretch>
                  <a:fillRect/>
                </a:stretch>
              </a:blipFill>
              <a:ln>
                <a:noFill/>
              </a:ln>
              <a:effectLst>
                <a:innerShdw blurRad="114300">
                  <a:prstClr val="black"/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îś1îḓè"/>
              <p:cNvSpPr/>
              <p:nvPr/>
            </p:nvSpPr>
            <p:spPr bwMode="auto">
              <a:xfrm>
                <a:off x="2194796" y="1709768"/>
                <a:ext cx="350725" cy="39666"/>
              </a:xfrm>
              <a:custGeom>
                <a:avLst/>
                <a:gdLst>
                  <a:gd name="T0" fmla="*/ 134 w 134"/>
                  <a:gd name="T1" fmla="*/ 8 h 15"/>
                  <a:gd name="T2" fmla="*/ 127 w 134"/>
                  <a:gd name="T3" fmla="*/ 15 h 15"/>
                  <a:gd name="T4" fmla="*/ 8 w 134"/>
                  <a:gd name="T5" fmla="*/ 15 h 15"/>
                  <a:gd name="T6" fmla="*/ 0 w 134"/>
                  <a:gd name="T7" fmla="*/ 8 h 15"/>
                  <a:gd name="T8" fmla="*/ 0 w 134"/>
                  <a:gd name="T9" fmla="*/ 8 h 15"/>
                  <a:gd name="T10" fmla="*/ 8 w 134"/>
                  <a:gd name="T11" fmla="*/ 0 h 15"/>
                  <a:gd name="T12" fmla="*/ 127 w 134"/>
                  <a:gd name="T13" fmla="*/ 0 h 15"/>
                  <a:gd name="T14" fmla="*/ 134 w 134"/>
                  <a:gd name="T1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15">
                    <a:moveTo>
                      <a:pt x="134" y="8"/>
                    </a:moveTo>
                    <a:cubicBezTo>
                      <a:pt x="134" y="12"/>
                      <a:pt x="131" y="15"/>
                      <a:pt x="127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4" y="15"/>
                      <a:pt x="0" y="12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31" y="0"/>
                      <a:pt x="134" y="3"/>
                      <a:pt x="134" y="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íś1ïḍê"/>
              <p:cNvSpPr/>
              <p:nvPr/>
            </p:nvSpPr>
            <p:spPr bwMode="auto">
              <a:xfrm>
                <a:off x="2040310" y="1699330"/>
                <a:ext cx="62630" cy="6263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4.</a:t>
                </a:r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个人优势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5463881" y="2397391"/>
            <a:ext cx="4667885" cy="641394"/>
            <a:chOff x="1541718" y="2349127"/>
            <a:chExt cx="4667885" cy="641394"/>
          </a:xfrm>
        </p:grpSpPr>
        <p:sp>
          <p:nvSpPr>
            <p:cNvPr id="48" name="文本框 47"/>
            <p:cNvSpPr txBox="1"/>
            <p:nvPr/>
          </p:nvSpPr>
          <p:spPr>
            <a:xfrm>
              <a:off x="1541718" y="2349127"/>
              <a:ext cx="46678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1.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勤奋好学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,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喜欢接触前言的技术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;</a:t>
              </a:r>
              <a:endParaRPr lang="en-US" altLang="zh-CN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83045" y="3124835"/>
            <a:ext cx="5410200" cy="647430"/>
            <a:chOff x="1541718" y="2349127"/>
            <a:chExt cx="4594225" cy="633854"/>
          </a:xfrm>
        </p:grpSpPr>
        <p:sp>
          <p:nvSpPr>
            <p:cNvPr id="51" name="文本框 50"/>
            <p:cNvSpPr txBox="1"/>
            <p:nvPr/>
          </p:nvSpPr>
          <p:spPr>
            <a:xfrm>
              <a:off x="1541718" y="2349127"/>
              <a:ext cx="4594225" cy="3605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2.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专业技能扎实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,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有责任心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,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努力做好自己的本职工作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;</a:t>
              </a:r>
              <a:endParaRPr lang="en-US" altLang="zh-CN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41718" y="2687681"/>
              <a:ext cx="4594185" cy="295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597816" y="3904994"/>
            <a:ext cx="3549156" cy="641394"/>
            <a:chOff x="1541719" y="2349127"/>
            <a:chExt cx="3549156" cy="641394"/>
          </a:xfrm>
        </p:grpSpPr>
        <p:sp>
          <p:nvSpPr>
            <p:cNvPr id="54" name="文本框 53"/>
            <p:cNvSpPr txBox="1"/>
            <p:nvPr/>
          </p:nvSpPr>
          <p:spPr>
            <a:xfrm>
              <a:off x="1541719" y="2349127"/>
              <a:ext cx="354901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3.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较好的人缘和道德品质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;</a:t>
              </a:r>
              <a:endParaRPr lang="en-US" altLang="zh-CN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541719" y="2687681"/>
              <a:ext cx="3549156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039263" y="4699337"/>
            <a:ext cx="4594860" cy="641394"/>
            <a:chOff x="1541718" y="2349127"/>
            <a:chExt cx="4594860" cy="641394"/>
          </a:xfrm>
        </p:grpSpPr>
        <p:sp>
          <p:nvSpPr>
            <p:cNvPr id="57" name="文本框 56"/>
            <p:cNvSpPr txBox="1"/>
            <p:nvPr/>
          </p:nvSpPr>
          <p:spPr>
            <a:xfrm>
              <a:off x="1541718" y="2349127"/>
              <a:ext cx="459486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4.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有个人主见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,</a:t>
              </a:r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明确的个人发展方向</a:t>
              </a:r>
              <a:r>
                <a:rPr lang="en-US" altLang="zh-CN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;</a:t>
              </a:r>
              <a:endParaRPr lang="en-US" altLang="zh-CN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4089035" y="2080239"/>
            <a:ext cx="4027645" cy="3563387"/>
            <a:chOff x="4089035" y="2080239"/>
            <a:chExt cx="4027645" cy="3563387"/>
          </a:xfrm>
        </p:grpSpPr>
        <p:sp>
          <p:nvSpPr>
            <p:cNvPr id="4" name="ïṡḻiďé"/>
            <p:cNvSpPr/>
            <p:nvPr/>
          </p:nvSpPr>
          <p:spPr>
            <a:xfrm>
              <a:off x="4709661" y="2306930"/>
              <a:ext cx="2772678" cy="314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70" extrusionOk="0">
                  <a:moveTo>
                    <a:pt x="538" y="6909"/>
                  </a:moveTo>
                  <a:cubicBezTo>
                    <a:pt x="1461" y="7610"/>
                    <a:pt x="2084" y="8535"/>
                    <a:pt x="2344" y="9550"/>
                  </a:cubicBezTo>
                  <a:cubicBezTo>
                    <a:pt x="2607" y="10563"/>
                    <a:pt x="2500" y="11653"/>
                    <a:pt x="2066" y="12653"/>
                  </a:cubicBezTo>
                  <a:cubicBezTo>
                    <a:pt x="1851" y="13153"/>
                    <a:pt x="1549" y="13624"/>
                    <a:pt x="1175" y="14047"/>
                  </a:cubicBezTo>
                  <a:cubicBezTo>
                    <a:pt x="988" y="14258"/>
                    <a:pt x="783" y="14456"/>
                    <a:pt x="563" y="14641"/>
                  </a:cubicBezTo>
                  <a:cubicBezTo>
                    <a:pt x="535" y="14664"/>
                    <a:pt x="508" y="14687"/>
                    <a:pt x="480" y="14710"/>
                  </a:cubicBezTo>
                  <a:cubicBezTo>
                    <a:pt x="448" y="14736"/>
                    <a:pt x="416" y="14761"/>
                    <a:pt x="384" y="14787"/>
                  </a:cubicBezTo>
                  <a:cubicBezTo>
                    <a:pt x="262" y="14888"/>
                    <a:pt x="169" y="15015"/>
                    <a:pt x="114" y="15148"/>
                  </a:cubicBezTo>
                  <a:cubicBezTo>
                    <a:pt x="5" y="15419"/>
                    <a:pt x="39" y="15673"/>
                    <a:pt x="115" y="15884"/>
                  </a:cubicBezTo>
                  <a:cubicBezTo>
                    <a:pt x="195" y="16097"/>
                    <a:pt x="324" y="16283"/>
                    <a:pt x="510" y="16443"/>
                  </a:cubicBezTo>
                  <a:cubicBezTo>
                    <a:pt x="604" y="16523"/>
                    <a:pt x="714" y="16596"/>
                    <a:pt x="845" y="16653"/>
                  </a:cubicBezTo>
                  <a:cubicBezTo>
                    <a:pt x="977" y="16710"/>
                    <a:pt x="1132" y="16749"/>
                    <a:pt x="1297" y="16755"/>
                  </a:cubicBezTo>
                  <a:cubicBezTo>
                    <a:pt x="1379" y="16758"/>
                    <a:pt x="1462" y="16752"/>
                    <a:pt x="1542" y="16738"/>
                  </a:cubicBezTo>
                  <a:cubicBezTo>
                    <a:pt x="1582" y="16731"/>
                    <a:pt x="1622" y="16722"/>
                    <a:pt x="1660" y="16711"/>
                  </a:cubicBezTo>
                  <a:cubicBezTo>
                    <a:pt x="1682" y="16705"/>
                    <a:pt x="1703" y="16698"/>
                    <a:pt x="1725" y="16692"/>
                  </a:cubicBezTo>
                  <a:cubicBezTo>
                    <a:pt x="1761" y="16682"/>
                    <a:pt x="1797" y="16672"/>
                    <a:pt x="1833" y="16661"/>
                  </a:cubicBezTo>
                  <a:cubicBezTo>
                    <a:pt x="1870" y="16652"/>
                    <a:pt x="1906" y="16642"/>
                    <a:pt x="1942" y="16633"/>
                  </a:cubicBezTo>
                  <a:cubicBezTo>
                    <a:pt x="2088" y="16595"/>
                    <a:pt x="2235" y="16563"/>
                    <a:pt x="2384" y="16535"/>
                  </a:cubicBezTo>
                  <a:cubicBezTo>
                    <a:pt x="2977" y="16425"/>
                    <a:pt x="3590" y="16393"/>
                    <a:pt x="4193" y="16443"/>
                  </a:cubicBezTo>
                  <a:cubicBezTo>
                    <a:pt x="5401" y="16540"/>
                    <a:pt x="6568" y="16973"/>
                    <a:pt x="7492" y="17666"/>
                  </a:cubicBezTo>
                  <a:cubicBezTo>
                    <a:pt x="8420" y="18356"/>
                    <a:pt x="9100" y="19300"/>
                    <a:pt x="9406" y="20334"/>
                  </a:cubicBezTo>
                  <a:cubicBezTo>
                    <a:pt x="9425" y="20399"/>
                    <a:pt x="9443" y="20464"/>
                    <a:pt x="9460" y="20529"/>
                  </a:cubicBezTo>
                  <a:cubicBezTo>
                    <a:pt x="9468" y="20561"/>
                    <a:pt x="9475" y="20594"/>
                    <a:pt x="9483" y="20627"/>
                  </a:cubicBezTo>
                  <a:cubicBezTo>
                    <a:pt x="9488" y="20647"/>
                    <a:pt x="9492" y="20666"/>
                    <a:pt x="9497" y="20686"/>
                  </a:cubicBezTo>
                  <a:cubicBezTo>
                    <a:pt x="9499" y="20695"/>
                    <a:pt x="9501" y="20704"/>
                    <a:pt x="9503" y="20713"/>
                  </a:cubicBezTo>
                  <a:cubicBezTo>
                    <a:pt x="9508" y="20728"/>
                    <a:pt x="9512" y="20744"/>
                    <a:pt x="9517" y="20759"/>
                  </a:cubicBezTo>
                  <a:cubicBezTo>
                    <a:pt x="9552" y="20878"/>
                    <a:pt x="9606" y="20989"/>
                    <a:pt x="9688" y="21099"/>
                  </a:cubicBezTo>
                  <a:cubicBezTo>
                    <a:pt x="9769" y="21207"/>
                    <a:pt x="9878" y="21306"/>
                    <a:pt x="10002" y="21381"/>
                  </a:cubicBezTo>
                  <a:cubicBezTo>
                    <a:pt x="10253" y="21532"/>
                    <a:pt x="10545" y="21583"/>
                    <a:pt x="10808" y="21567"/>
                  </a:cubicBezTo>
                  <a:cubicBezTo>
                    <a:pt x="11073" y="21551"/>
                    <a:pt x="11324" y="21474"/>
                    <a:pt x="11546" y="21332"/>
                  </a:cubicBezTo>
                  <a:cubicBezTo>
                    <a:pt x="11766" y="21192"/>
                    <a:pt x="11953" y="20969"/>
                    <a:pt x="12021" y="20712"/>
                  </a:cubicBezTo>
                  <a:cubicBezTo>
                    <a:pt x="12040" y="20640"/>
                    <a:pt x="12058" y="20569"/>
                    <a:pt x="12076" y="20498"/>
                  </a:cubicBezTo>
                  <a:cubicBezTo>
                    <a:pt x="12094" y="20432"/>
                    <a:pt x="12113" y="20368"/>
                    <a:pt x="12134" y="20303"/>
                  </a:cubicBezTo>
                  <a:cubicBezTo>
                    <a:pt x="12215" y="20044"/>
                    <a:pt x="12319" y="19791"/>
                    <a:pt x="12442" y="19546"/>
                  </a:cubicBezTo>
                  <a:cubicBezTo>
                    <a:pt x="12933" y="18564"/>
                    <a:pt x="13762" y="17719"/>
                    <a:pt x="14798" y="17166"/>
                  </a:cubicBezTo>
                  <a:cubicBezTo>
                    <a:pt x="15832" y="16609"/>
                    <a:pt x="17063" y="16343"/>
                    <a:pt x="18274" y="16412"/>
                  </a:cubicBezTo>
                  <a:cubicBezTo>
                    <a:pt x="18576" y="16429"/>
                    <a:pt x="18877" y="16466"/>
                    <a:pt x="19174" y="16523"/>
                  </a:cubicBezTo>
                  <a:cubicBezTo>
                    <a:pt x="19322" y="16551"/>
                    <a:pt x="19469" y="16584"/>
                    <a:pt x="19614" y="16622"/>
                  </a:cubicBezTo>
                  <a:cubicBezTo>
                    <a:pt x="19687" y="16641"/>
                    <a:pt x="19759" y="16661"/>
                    <a:pt x="19831" y="16683"/>
                  </a:cubicBezTo>
                  <a:cubicBezTo>
                    <a:pt x="19845" y="16687"/>
                    <a:pt x="19859" y="16690"/>
                    <a:pt x="19873" y="16694"/>
                  </a:cubicBezTo>
                  <a:cubicBezTo>
                    <a:pt x="19893" y="16699"/>
                    <a:pt x="19914" y="16704"/>
                    <a:pt x="19934" y="16709"/>
                  </a:cubicBezTo>
                  <a:cubicBezTo>
                    <a:pt x="19975" y="16717"/>
                    <a:pt x="20008" y="16723"/>
                    <a:pt x="20046" y="16728"/>
                  </a:cubicBezTo>
                  <a:cubicBezTo>
                    <a:pt x="20121" y="16737"/>
                    <a:pt x="20197" y="16740"/>
                    <a:pt x="20272" y="16737"/>
                  </a:cubicBezTo>
                  <a:cubicBezTo>
                    <a:pt x="20577" y="16722"/>
                    <a:pt x="20847" y="16603"/>
                    <a:pt x="21043" y="16447"/>
                  </a:cubicBezTo>
                  <a:cubicBezTo>
                    <a:pt x="21241" y="16290"/>
                    <a:pt x="21384" y="16093"/>
                    <a:pt x="21460" y="15864"/>
                  </a:cubicBezTo>
                  <a:cubicBezTo>
                    <a:pt x="21536" y="15637"/>
                    <a:pt x="21535" y="15362"/>
                    <a:pt x="21412" y="15118"/>
                  </a:cubicBezTo>
                  <a:cubicBezTo>
                    <a:pt x="21352" y="14997"/>
                    <a:pt x="21266" y="14888"/>
                    <a:pt x="21168" y="14801"/>
                  </a:cubicBezTo>
                  <a:cubicBezTo>
                    <a:pt x="21156" y="14789"/>
                    <a:pt x="21144" y="14778"/>
                    <a:pt x="21131" y="14768"/>
                  </a:cubicBezTo>
                  <a:cubicBezTo>
                    <a:pt x="21121" y="14759"/>
                    <a:pt x="21110" y="14751"/>
                    <a:pt x="21100" y="14742"/>
                  </a:cubicBezTo>
                  <a:cubicBezTo>
                    <a:pt x="21085" y="14730"/>
                    <a:pt x="21069" y="14718"/>
                    <a:pt x="21054" y="14706"/>
                  </a:cubicBezTo>
                  <a:cubicBezTo>
                    <a:pt x="21027" y="14683"/>
                    <a:pt x="21000" y="14660"/>
                    <a:pt x="20972" y="14638"/>
                  </a:cubicBezTo>
                  <a:cubicBezTo>
                    <a:pt x="20086" y="13898"/>
                    <a:pt x="19447" y="12932"/>
                    <a:pt x="19183" y="11888"/>
                  </a:cubicBezTo>
                  <a:cubicBezTo>
                    <a:pt x="18915" y="10846"/>
                    <a:pt x="19029" y="9733"/>
                    <a:pt x="19498" y="8745"/>
                  </a:cubicBezTo>
                  <a:cubicBezTo>
                    <a:pt x="19730" y="8251"/>
                    <a:pt x="20049" y="7788"/>
                    <a:pt x="20437" y="7376"/>
                  </a:cubicBezTo>
                  <a:cubicBezTo>
                    <a:pt x="20631" y="7169"/>
                    <a:pt x="20842" y="6976"/>
                    <a:pt x="21068" y="6797"/>
                  </a:cubicBezTo>
                  <a:cubicBezTo>
                    <a:pt x="21086" y="6783"/>
                    <a:pt x="21103" y="6768"/>
                    <a:pt x="21121" y="6754"/>
                  </a:cubicBezTo>
                  <a:cubicBezTo>
                    <a:pt x="21140" y="6738"/>
                    <a:pt x="21177" y="6706"/>
                    <a:pt x="21195" y="6687"/>
                  </a:cubicBezTo>
                  <a:cubicBezTo>
                    <a:pt x="21240" y="6644"/>
                    <a:pt x="21282" y="6597"/>
                    <a:pt x="21321" y="6545"/>
                  </a:cubicBezTo>
                  <a:cubicBezTo>
                    <a:pt x="21398" y="6443"/>
                    <a:pt x="21460" y="6324"/>
                    <a:pt x="21494" y="6198"/>
                  </a:cubicBezTo>
                  <a:cubicBezTo>
                    <a:pt x="21566" y="5945"/>
                    <a:pt x="21523" y="5678"/>
                    <a:pt x="21405" y="5462"/>
                  </a:cubicBezTo>
                  <a:cubicBezTo>
                    <a:pt x="21288" y="5244"/>
                    <a:pt x="21102" y="5063"/>
                    <a:pt x="20863" y="4939"/>
                  </a:cubicBezTo>
                  <a:cubicBezTo>
                    <a:pt x="20627" y="4815"/>
                    <a:pt x="20327" y="4759"/>
                    <a:pt x="20047" y="4795"/>
                  </a:cubicBezTo>
                  <a:cubicBezTo>
                    <a:pt x="19977" y="4804"/>
                    <a:pt x="19909" y="4818"/>
                    <a:pt x="19844" y="4836"/>
                  </a:cubicBezTo>
                  <a:cubicBezTo>
                    <a:pt x="19803" y="4847"/>
                    <a:pt x="19762" y="4859"/>
                    <a:pt x="19721" y="4870"/>
                  </a:cubicBezTo>
                  <a:cubicBezTo>
                    <a:pt x="19653" y="4889"/>
                    <a:pt x="19577" y="4908"/>
                    <a:pt x="19505" y="4926"/>
                  </a:cubicBezTo>
                  <a:cubicBezTo>
                    <a:pt x="19358" y="4961"/>
                    <a:pt x="19209" y="4992"/>
                    <a:pt x="19060" y="5018"/>
                  </a:cubicBezTo>
                  <a:cubicBezTo>
                    <a:pt x="18463" y="5122"/>
                    <a:pt x="17850" y="5149"/>
                    <a:pt x="17246" y="5096"/>
                  </a:cubicBezTo>
                  <a:cubicBezTo>
                    <a:pt x="16038" y="4993"/>
                    <a:pt x="14878" y="4552"/>
                    <a:pt x="13961" y="3850"/>
                  </a:cubicBezTo>
                  <a:cubicBezTo>
                    <a:pt x="13041" y="3153"/>
                    <a:pt x="12371" y="2203"/>
                    <a:pt x="12075" y="1166"/>
                  </a:cubicBezTo>
                  <a:cubicBezTo>
                    <a:pt x="12057" y="1101"/>
                    <a:pt x="12039" y="1036"/>
                    <a:pt x="12023" y="971"/>
                  </a:cubicBezTo>
                  <a:cubicBezTo>
                    <a:pt x="12015" y="934"/>
                    <a:pt x="12006" y="898"/>
                    <a:pt x="11998" y="861"/>
                  </a:cubicBezTo>
                  <a:cubicBezTo>
                    <a:pt x="11995" y="852"/>
                    <a:pt x="11993" y="843"/>
                    <a:pt x="11991" y="833"/>
                  </a:cubicBezTo>
                  <a:cubicBezTo>
                    <a:pt x="11985" y="815"/>
                    <a:pt x="11979" y="796"/>
                    <a:pt x="11974" y="777"/>
                  </a:cubicBezTo>
                  <a:cubicBezTo>
                    <a:pt x="11963" y="745"/>
                    <a:pt x="11951" y="715"/>
                    <a:pt x="11937" y="684"/>
                  </a:cubicBezTo>
                  <a:cubicBezTo>
                    <a:pt x="11829" y="437"/>
                    <a:pt x="11599" y="233"/>
                    <a:pt x="11351" y="127"/>
                  </a:cubicBezTo>
                  <a:cubicBezTo>
                    <a:pt x="11101" y="18"/>
                    <a:pt x="10837" y="-17"/>
                    <a:pt x="10575" y="7"/>
                  </a:cubicBezTo>
                  <a:cubicBezTo>
                    <a:pt x="10315" y="32"/>
                    <a:pt x="10046" y="122"/>
                    <a:pt x="9826" y="300"/>
                  </a:cubicBezTo>
                  <a:cubicBezTo>
                    <a:pt x="9718" y="388"/>
                    <a:pt x="9626" y="498"/>
                    <a:pt x="9562" y="615"/>
                  </a:cubicBezTo>
                  <a:cubicBezTo>
                    <a:pt x="9530" y="674"/>
                    <a:pt x="9505" y="735"/>
                    <a:pt x="9485" y="795"/>
                  </a:cubicBezTo>
                  <a:cubicBezTo>
                    <a:pt x="9481" y="810"/>
                    <a:pt x="9476" y="825"/>
                    <a:pt x="9472" y="840"/>
                  </a:cubicBezTo>
                  <a:cubicBezTo>
                    <a:pt x="9469" y="853"/>
                    <a:pt x="9466" y="866"/>
                    <a:pt x="9463" y="879"/>
                  </a:cubicBezTo>
                  <a:cubicBezTo>
                    <a:pt x="9459" y="897"/>
                    <a:pt x="9455" y="914"/>
                    <a:pt x="9450" y="932"/>
                  </a:cubicBezTo>
                  <a:cubicBezTo>
                    <a:pt x="9420" y="1060"/>
                    <a:pt x="9382" y="1193"/>
                    <a:pt x="9340" y="1321"/>
                  </a:cubicBezTo>
                  <a:cubicBezTo>
                    <a:pt x="9256" y="1578"/>
                    <a:pt x="9150" y="1830"/>
                    <a:pt x="9023" y="2073"/>
                  </a:cubicBezTo>
                  <a:cubicBezTo>
                    <a:pt x="8517" y="3047"/>
                    <a:pt x="7672" y="3880"/>
                    <a:pt x="6626" y="4420"/>
                  </a:cubicBezTo>
                  <a:cubicBezTo>
                    <a:pt x="5578" y="4965"/>
                    <a:pt x="4368" y="5265"/>
                    <a:pt x="3198" y="5207"/>
                  </a:cubicBezTo>
                  <a:cubicBezTo>
                    <a:pt x="2906" y="5192"/>
                    <a:pt x="2617" y="5155"/>
                    <a:pt x="2336" y="5095"/>
                  </a:cubicBezTo>
                  <a:cubicBezTo>
                    <a:pt x="2195" y="5065"/>
                    <a:pt x="2056" y="5030"/>
                    <a:pt x="1920" y="4988"/>
                  </a:cubicBezTo>
                  <a:cubicBezTo>
                    <a:pt x="1886" y="4977"/>
                    <a:pt x="1852" y="4966"/>
                    <a:pt x="1818" y="4956"/>
                  </a:cubicBezTo>
                  <a:cubicBezTo>
                    <a:pt x="1781" y="4943"/>
                    <a:pt x="1743" y="4930"/>
                    <a:pt x="1706" y="4918"/>
                  </a:cubicBezTo>
                  <a:cubicBezTo>
                    <a:pt x="1594" y="4880"/>
                    <a:pt x="1468" y="4854"/>
                    <a:pt x="1337" y="4844"/>
                  </a:cubicBezTo>
                  <a:cubicBezTo>
                    <a:pt x="1075" y="4823"/>
                    <a:pt x="781" y="4881"/>
                    <a:pt x="542" y="5026"/>
                  </a:cubicBezTo>
                  <a:cubicBezTo>
                    <a:pt x="302" y="5169"/>
                    <a:pt x="123" y="5392"/>
                    <a:pt x="46" y="5641"/>
                  </a:cubicBezTo>
                  <a:cubicBezTo>
                    <a:pt x="-34" y="5890"/>
                    <a:pt x="-4" y="6161"/>
                    <a:pt x="100" y="6382"/>
                  </a:cubicBezTo>
                  <a:cubicBezTo>
                    <a:pt x="203" y="6605"/>
                    <a:pt x="368" y="6779"/>
                    <a:pt x="541" y="6911"/>
                  </a:cubicBezTo>
                  <a:cubicBezTo>
                    <a:pt x="599" y="6852"/>
                    <a:pt x="656" y="6793"/>
                    <a:pt x="714" y="6734"/>
                  </a:cubicBezTo>
                  <a:cubicBezTo>
                    <a:pt x="772" y="6675"/>
                    <a:pt x="830" y="6616"/>
                    <a:pt x="888" y="6557"/>
                  </a:cubicBezTo>
                  <a:cubicBezTo>
                    <a:pt x="945" y="6497"/>
                    <a:pt x="1003" y="6438"/>
                    <a:pt x="1061" y="6379"/>
                  </a:cubicBezTo>
                  <a:cubicBezTo>
                    <a:pt x="1119" y="6320"/>
                    <a:pt x="1176" y="6261"/>
                    <a:pt x="1234" y="6202"/>
                  </a:cubicBezTo>
                  <a:cubicBezTo>
                    <a:pt x="1158" y="6144"/>
                    <a:pt x="1109" y="6084"/>
                    <a:pt x="1087" y="6034"/>
                  </a:cubicBezTo>
                  <a:cubicBezTo>
                    <a:pt x="1065" y="5985"/>
                    <a:pt x="1065" y="5946"/>
                    <a:pt x="1075" y="5913"/>
                  </a:cubicBezTo>
                  <a:cubicBezTo>
                    <a:pt x="1086" y="5879"/>
                    <a:pt x="1110" y="5850"/>
                    <a:pt x="1143" y="5831"/>
                  </a:cubicBezTo>
                  <a:cubicBezTo>
                    <a:pt x="1175" y="5812"/>
                    <a:pt x="1215" y="5802"/>
                    <a:pt x="1274" y="5806"/>
                  </a:cubicBezTo>
                  <a:cubicBezTo>
                    <a:pt x="1304" y="5809"/>
                    <a:pt x="1337" y="5815"/>
                    <a:pt x="1375" y="5828"/>
                  </a:cubicBezTo>
                  <a:cubicBezTo>
                    <a:pt x="1413" y="5841"/>
                    <a:pt x="1451" y="5854"/>
                    <a:pt x="1489" y="5866"/>
                  </a:cubicBezTo>
                  <a:cubicBezTo>
                    <a:pt x="1530" y="5880"/>
                    <a:pt x="1572" y="5893"/>
                    <a:pt x="1614" y="5907"/>
                  </a:cubicBezTo>
                  <a:cubicBezTo>
                    <a:pt x="1782" y="5959"/>
                    <a:pt x="1952" y="6003"/>
                    <a:pt x="2124" y="6040"/>
                  </a:cubicBezTo>
                  <a:cubicBezTo>
                    <a:pt x="2467" y="6114"/>
                    <a:pt x="2816" y="6157"/>
                    <a:pt x="3164" y="6173"/>
                  </a:cubicBezTo>
                  <a:cubicBezTo>
                    <a:pt x="4563" y="6236"/>
                    <a:pt x="5942" y="5862"/>
                    <a:pt x="7165" y="5228"/>
                  </a:cubicBezTo>
                  <a:cubicBezTo>
                    <a:pt x="8398" y="4591"/>
                    <a:pt x="9394" y="3609"/>
                    <a:pt x="9987" y="2465"/>
                  </a:cubicBezTo>
                  <a:cubicBezTo>
                    <a:pt x="10136" y="2179"/>
                    <a:pt x="10261" y="1883"/>
                    <a:pt x="10360" y="1582"/>
                  </a:cubicBezTo>
                  <a:cubicBezTo>
                    <a:pt x="10410" y="1430"/>
                    <a:pt x="10452" y="1280"/>
                    <a:pt x="10490" y="1122"/>
                  </a:cubicBezTo>
                  <a:cubicBezTo>
                    <a:pt x="10494" y="1105"/>
                    <a:pt x="10498" y="1087"/>
                    <a:pt x="10502" y="1069"/>
                  </a:cubicBezTo>
                  <a:cubicBezTo>
                    <a:pt x="10503" y="1064"/>
                    <a:pt x="10505" y="1059"/>
                    <a:pt x="10506" y="1054"/>
                  </a:cubicBezTo>
                  <a:cubicBezTo>
                    <a:pt x="10506" y="1051"/>
                    <a:pt x="10508" y="1049"/>
                    <a:pt x="10508" y="1047"/>
                  </a:cubicBezTo>
                  <a:cubicBezTo>
                    <a:pt x="10511" y="1037"/>
                    <a:pt x="10515" y="1029"/>
                    <a:pt x="10518" y="1022"/>
                  </a:cubicBezTo>
                  <a:cubicBezTo>
                    <a:pt x="10526" y="1009"/>
                    <a:pt x="10534" y="999"/>
                    <a:pt x="10547" y="989"/>
                  </a:cubicBezTo>
                  <a:cubicBezTo>
                    <a:pt x="10570" y="968"/>
                    <a:pt x="10622" y="945"/>
                    <a:pt x="10690" y="939"/>
                  </a:cubicBezTo>
                  <a:cubicBezTo>
                    <a:pt x="10756" y="932"/>
                    <a:pt x="10830" y="944"/>
                    <a:pt x="10876" y="965"/>
                  </a:cubicBezTo>
                  <a:cubicBezTo>
                    <a:pt x="10924" y="988"/>
                    <a:pt x="10939" y="1006"/>
                    <a:pt x="10951" y="1031"/>
                  </a:cubicBezTo>
                  <a:cubicBezTo>
                    <a:pt x="10952" y="1034"/>
                    <a:pt x="10954" y="1038"/>
                    <a:pt x="10955" y="1041"/>
                  </a:cubicBezTo>
                  <a:cubicBezTo>
                    <a:pt x="10955" y="1040"/>
                    <a:pt x="10955" y="1039"/>
                    <a:pt x="10955" y="1037"/>
                  </a:cubicBezTo>
                  <a:cubicBezTo>
                    <a:pt x="10957" y="1046"/>
                    <a:pt x="10959" y="1054"/>
                    <a:pt x="10961" y="1063"/>
                  </a:cubicBezTo>
                  <a:cubicBezTo>
                    <a:pt x="10969" y="1098"/>
                    <a:pt x="10977" y="1132"/>
                    <a:pt x="10985" y="1167"/>
                  </a:cubicBezTo>
                  <a:cubicBezTo>
                    <a:pt x="11004" y="1244"/>
                    <a:pt x="11024" y="1321"/>
                    <a:pt x="11046" y="1397"/>
                  </a:cubicBezTo>
                  <a:cubicBezTo>
                    <a:pt x="11396" y="2621"/>
                    <a:pt x="12185" y="3739"/>
                    <a:pt x="13267" y="4560"/>
                  </a:cubicBezTo>
                  <a:cubicBezTo>
                    <a:pt x="13808" y="4971"/>
                    <a:pt x="14418" y="5310"/>
                    <a:pt x="15075" y="5559"/>
                  </a:cubicBezTo>
                  <a:cubicBezTo>
                    <a:pt x="15732" y="5808"/>
                    <a:pt x="16432" y="5966"/>
                    <a:pt x="17141" y="6028"/>
                  </a:cubicBezTo>
                  <a:cubicBezTo>
                    <a:pt x="17850" y="6091"/>
                    <a:pt x="18568" y="6059"/>
                    <a:pt x="19266" y="5938"/>
                  </a:cubicBezTo>
                  <a:cubicBezTo>
                    <a:pt x="19440" y="5907"/>
                    <a:pt x="19613" y="5871"/>
                    <a:pt x="19784" y="5830"/>
                  </a:cubicBezTo>
                  <a:cubicBezTo>
                    <a:pt x="19871" y="5809"/>
                    <a:pt x="19954" y="5788"/>
                    <a:pt x="20043" y="5763"/>
                  </a:cubicBezTo>
                  <a:cubicBezTo>
                    <a:pt x="20080" y="5753"/>
                    <a:pt x="20118" y="5742"/>
                    <a:pt x="20156" y="5731"/>
                  </a:cubicBezTo>
                  <a:cubicBezTo>
                    <a:pt x="20169" y="5728"/>
                    <a:pt x="20182" y="5725"/>
                    <a:pt x="20194" y="5724"/>
                  </a:cubicBezTo>
                  <a:cubicBezTo>
                    <a:pt x="20240" y="5719"/>
                    <a:pt x="20281" y="5725"/>
                    <a:pt x="20329" y="5749"/>
                  </a:cubicBezTo>
                  <a:cubicBezTo>
                    <a:pt x="20376" y="5773"/>
                    <a:pt x="20422" y="5816"/>
                    <a:pt x="20445" y="5861"/>
                  </a:cubicBezTo>
                  <a:cubicBezTo>
                    <a:pt x="20469" y="5907"/>
                    <a:pt x="20472" y="5946"/>
                    <a:pt x="20463" y="5976"/>
                  </a:cubicBezTo>
                  <a:cubicBezTo>
                    <a:pt x="20459" y="5992"/>
                    <a:pt x="20451" y="6008"/>
                    <a:pt x="20437" y="6026"/>
                  </a:cubicBezTo>
                  <a:cubicBezTo>
                    <a:pt x="20430" y="6036"/>
                    <a:pt x="20422" y="6046"/>
                    <a:pt x="20411" y="6056"/>
                  </a:cubicBezTo>
                  <a:cubicBezTo>
                    <a:pt x="20407" y="6060"/>
                    <a:pt x="20403" y="6064"/>
                    <a:pt x="20399" y="6067"/>
                  </a:cubicBezTo>
                  <a:cubicBezTo>
                    <a:pt x="20386" y="6078"/>
                    <a:pt x="20373" y="6088"/>
                    <a:pt x="20360" y="6099"/>
                  </a:cubicBezTo>
                  <a:cubicBezTo>
                    <a:pt x="20095" y="6308"/>
                    <a:pt x="19847" y="6535"/>
                    <a:pt x="19620" y="6777"/>
                  </a:cubicBezTo>
                  <a:cubicBezTo>
                    <a:pt x="19165" y="7260"/>
                    <a:pt x="18791" y="7804"/>
                    <a:pt x="18518" y="8385"/>
                  </a:cubicBezTo>
                  <a:cubicBezTo>
                    <a:pt x="17966" y="9547"/>
                    <a:pt x="17830" y="10862"/>
                    <a:pt x="18148" y="12094"/>
                  </a:cubicBezTo>
                  <a:cubicBezTo>
                    <a:pt x="18460" y="13326"/>
                    <a:pt x="19211" y="14457"/>
                    <a:pt x="20241" y="15317"/>
                  </a:cubicBezTo>
                  <a:cubicBezTo>
                    <a:pt x="20296" y="15363"/>
                    <a:pt x="20351" y="15408"/>
                    <a:pt x="20406" y="15453"/>
                  </a:cubicBezTo>
                  <a:cubicBezTo>
                    <a:pt x="20424" y="15469"/>
                    <a:pt x="20433" y="15482"/>
                    <a:pt x="20440" y="15495"/>
                  </a:cubicBezTo>
                  <a:cubicBezTo>
                    <a:pt x="20451" y="15518"/>
                    <a:pt x="20457" y="15552"/>
                    <a:pt x="20440" y="15604"/>
                  </a:cubicBezTo>
                  <a:cubicBezTo>
                    <a:pt x="20424" y="15654"/>
                    <a:pt x="20383" y="15712"/>
                    <a:pt x="20336" y="15749"/>
                  </a:cubicBezTo>
                  <a:cubicBezTo>
                    <a:pt x="20287" y="15787"/>
                    <a:pt x="20242" y="15800"/>
                    <a:pt x="20216" y="15801"/>
                  </a:cubicBezTo>
                  <a:cubicBezTo>
                    <a:pt x="20209" y="15801"/>
                    <a:pt x="20160" y="15792"/>
                    <a:pt x="20160" y="15791"/>
                  </a:cubicBezTo>
                  <a:cubicBezTo>
                    <a:pt x="20156" y="15791"/>
                    <a:pt x="20001" y="15746"/>
                    <a:pt x="19916" y="15723"/>
                  </a:cubicBezTo>
                  <a:cubicBezTo>
                    <a:pt x="19745" y="15679"/>
                    <a:pt x="19572" y="15640"/>
                    <a:pt x="19398" y="15607"/>
                  </a:cubicBezTo>
                  <a:cubicBezTo>
                    <a:pt x="19050" y="15540"/>
                    <a:pt x="18696" y="15496"/>
                    <a:pt x="18340" y="15477"/>
                  </a:cubicBezTo>
                  <a:cubicBezTo>
                    <a:pt x="16917" y="15396"/>
                    <a:pt x="15466" y="15708"/>
                    <a:pt x="14247" y="16365"/>
                  </a:cubicBezTo>
                  <a:cubicBezTo>
                    <a:pt x="13022" y="17018"/>
                    <a:pt x="12047" y="18016"/>
                    <a:pt x="11472" y="19165"/>
                  </a:cubicBezTo>
                  <a:cubicBezTo>
                    <a:pt x="11327" y="19452"/>
                    <a:pt x="11207" y="19748"/>
                    <a:pt x="11111" y="20050"/>
                  </a:cubicBezTo>
                  <a:cubicBezTo>
                    <a:pt x="11087" y="20126"/>
                    <a:pt x="11065" y="20202"/>
                    <a:pt x="11044" y="20278"/>
                  </a:cubicBezTo>
                  <a:cubicBezTo>
                    <a:pt x="11024" y="20350"/>
                    <a:pt x="11000" y="20449"/>
                    <a:pt x="10990" y="20490"/>
                  </a:cubicBezTo>
                  <a:cubicBezTo>
                    <a:pt x="10982" y="20518"/>
                    <a:pt x="10965" y="20545"/>
                    <a:pt x="10918" y="20576"/>
                  </a:cubicBezTo>
                  <a:cubicBezTo>
                    <a:pt x="10873" y="20606"/>
                    <a:pt x="10802" y="20629"/>
                    <a:pt x="10738" y="20632"/>
                  </a:cubicBezTo>
                  <a:cubicBezTo>
                    <a:pt x="10672" y="20636"/>
                    <a:pt x="10624" y="20621"/>
                    <a:pt x="10602" y="20607"/>
                  </a:cubicBezTo>
                  <a:cubicBezTo>
                    <a:pt x="10581" y="20594"/>
                    <a:pt x="10560" y="20574"/>
                    <a:pt x="10543" y="20522"/>
                  </a:cubicBezTo>
                  <a:cubicBezTo>
                    <a:pt x="10543" y="20519"/>
                    <a:pt x="10537" y="20497"/>
                    <a:pt x="10535" y="20489"/>
                  </a:cubicBezTo>
                  <a:cubicBezTo>
                    <a:pt x="10531" y="20473"/>
                    <a:pt x="10527" y="20457"/>
                    <a:pt x="10524" y="20441"/>
                  </a:cubicBezTo>
                  <a:cubicBezTo>
                    <a:pt x="10514" y="20402"/>
                    <a:pt x="10505" y="20364"/>
                    <a:pt x="10496" y="20325"/>
                  </a:cubicBezTo>
                  <a:cubicBezTo>
                    <a:pt x="10477" y="20248"/>
                    <a:pt x="10455" y="20172"/>
                    <a:pt x="10433" y="20095"/>
                  </a:cubicBezTo>
                  <a:cubicBezTo>
                    <a:pt x="10071" y="18874"/>
                    <a:pt x="9269" y="17762"/>
                    <a:pt x="8178" y="16951"/>
                  </a:cubicBezTo>
                  <a:cubicBezTo>
                    <a:pt x="7091" y="16135"/>
                    <a:pt x="5713" y="15624"/>
                    <a:pt x="4292" y="15510"/>
                  </a:cubicBezTo>
                  <a:cubicBezTo>
                    <a:pt x="3582" y="15452"/>
                    <a:pt x="2863" y="15490"/>
                    <a:pt x="2166" y="15619"/>
                  </a:cubicBezTo>
                  <a:cubicBezTo>
                    <a:pt x="1991" y="15652"/>
                    <a:pt x="1818" y="15690"/>
                    <a:pt x="1647" y="15733"/>
                  </a:cubicBezTo>
                  <a:cubicBezTo>
                    <a:pt x="1604" y="15744"/>
                    <a:pt x="1562" y="15755"/>
                    <a:pt x="1519" y="15767"/>
                  </a:cubicBezTo>
                  <a:cubicBezTo>
                    <a:pt x="1385" y="15804"/>
                    <a:pt x="1250" y="15804"/>
                    <a:pt x="1168" y="15678"/>
                  </a:cubicBezTo>
                  <a:cubicBezTo>
                    <a:pt x="1062" y="15517"/>
                    <a:pt x="1174" y="15420"/>
                    <a:pt x="1197" y="15401"/>
                  </a:cubicBezTo>
                  <a:cubicBezTo>
                    <a:pt x="1229" y="15374"/>
                    <a:pt x="1262" y="15348"/>
                    <a:pt x="1294" y="15321"/>
                  </a:cubicBezTo>
                  <a:cubicBezTo>
                    <a:pt x="1552" y="15104"/>
                    <a:pt x="1793" y="14871"/>
                    <a:pt x="2012" y="14623"/>
                  </a:cubicBezTo>
                  <a:cubicBezTo>
                    <a:pt x="2450" y="14128"/>
                    <a:pt x="2805" y="13574"/>
                    <a:pt x="3058" y="12986"/>
                  </a:cubicBezTo>
                  <a:cubicBezTo>
                    <a:pt x="3570" y="11809"/>
                    <a:pt x="3690" y="10517"/>
                    <a:pt x="3374" y="9322"/>
                  </a:cubicBezTo>
                  <a:cubicBezTo>
                    <a:pt x="3218" y="8724"/>
                    <a:pt x="2955" y="8149"/>
                    <a:pt x="2595" y="7621"/>
                  </a:cubicBezTo>
                  <a:cubicBezTo>
                    <a:pt x="2236" y="7095"/>
                    <a:pt x="1772" y="6612"/>
                    <a:pt x="1237" y="6204"/>
                  </a:cubicBezTo>
                  <a:cubicBezTo>
                    <a:pt x="1179" y="6263"/>
                    <a:pt x="1121" y="6321"/>
                    <a:pt x="1062" y="6380"/>
                  </a:cubicBezTo>
                  <a:cubicBezTo>
                    <a:pt x="1004" y="6439"/>
                    <a:pt x="946" y="6498"/>
                    <a:pt x="888" y="6557"/>
                  </a:cubicBezTo>
                  <a:cubicBezTo>
                    <a:pt x="829" y="6615"/>
                    <a:pt x="771" y="6674"/>
                    <a:pt x="713" y="6733"/>
                  </a:cubicBezTo>
                  <a:cubicBezTo>
                    <a:pt x="655" y="6791"/>
                    <a:pt x="596" y="6850"/>
                    <a:pt x="538" y="69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íṩļïde"/>
            <p:cNvSpPr/>
            <p:nvPr/>
          </p:nvSpPr>
          <p:spPr>
            <a:xfrm>
              <a:off x="6579288" y="2080239"/>
              <a:ext cx="693246" cy="69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íṩļîḓê"/>
            <p:cNvSpPr/>
            <p:nvPr/>
          </p:nvSpPr>
          <p:spPr>
            <a:xfrm>
              <a:off x="6720274" y="2250617"/>
              <a:ext cx="411275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extrusionOk="0">
                  <a:moveTo>
                    <a:pt x="18514" y="2240"/>
                  </a:moveTo>
                  <a:cubicBezTo>
                    <a:pt x="15368" y="5006"/>
                    <a:pt x="12319" y="6596"/>
                    <a:pt x="9257" y="6983"/>
                  </a:cubicBezTo>
                  <a:lnTo>
                    <a:pt x="9257" y="10717"/>
                  </a:lnTo>
                  <a:cubicBezTo>
                    <a:pt x="12319" y="11104"/>
                    <a:pt x="15368" y="12667"/>
                    <a:pt x="18514" y="15433"/>
                  </a:cubicBezTo>
                  <a:cubicBezTo>
                    <a:pt x="18514" y="15433"/>
                    <a:pt x="18514" y="2240"/>
                    <a:pt x="18514" y="2240"/>
                  </a:cubicBezTo>
                  <a:close/>
                  <a:moveTo>
                    <a:pt x="21600" y="8850"/>
                  </a:moveTo>
                  <a:cubicBezTo>
                    <a:pt x="21600" y="9832"/>
                    <a:pt x="20913" y="10620"/>
                    <a:pt x="20057" y="10620"/>
                  </a:cubicBezTo>
                  <a:lnTo>
                    <a:pt x="20057" y="15930"/>
                  </a:lnTo>
                  <a:cubicBezTo>
                    <a:pt x="20057" y="16898"/>
                    <a:pt x="19358" y="17700"/>
                    <a:pt x="18514" y="17700"/>
                  </a:cubicBezTo>
                  <a:cubicBezTo>
                    <a:pt x="16369" y="15654"/>
                    <a:pt x="12909" y="12847"/>
                    <a:pt x="8727" y="12446"/>
                  </a:cubicBezTo>
                  <a:cubicBezTo>
                    <a:pt x="7292" y="12999"/>
                    <a:pt x="6798" y="14921"/>
                    <a:pt x="7738" y="16027"/>
                  </a:cubicBezTo>
                  <a:cubicBezTo>
                    <a:pt x="6895" y="17617"/>
                    <a:pt x="7979" y="18738"/>
                    <a:pt x="9257" y="19885"/>
                  </a:cubicBezTo>
                  <a:cubicBezTo>
                    <a:pt x="8510" y="21572"/>
                    <a:pt x="5400" y="21600"/>
                    <a:pt x="4291" y="20425"/>
                  </a:cubicBezTo>
                  <a:cubicBezTo>
                    <a:pt x="3592" y="17963"/>
                    <a:pt x="2555" y="15502"/>
                    <a:pt x="3399" y="12390"/>
                  </a:cubicBezTo>
                  <a:lnTo>
                    <a:pt x="1929" y="12390"/>
                  </a:lnTo>
                  <a:cubicBezTo>
                    <a:pt x="868" y="12390"/>
                    <a:pt x="0" y="11395"/>
                    <a:pt x="0" y="10178"/>
                  </a:cubicBezTo>
                  <a:lnTo>
                    <a:pt x="0" y="7523"/>
                  </a:lnTo>
                  <a:cubicBezTo>
                    <a:pt x="0" y="6306"/>
                    <a:pt x="868" y="5310"/>
                    <a:pt x="1929" y="5310"/>
                  </a:cubicBezTo>
                  <a:lnTo>
                    <a:pt x="7714" y="5310"/>
                  </a:lnTo>
                  <a:cubicBezTo>
                    <a:pt x="12343" y="5310"/>
                    <a:pt x="16200" y="2213"/>
                    <a:pt x="18514" y="0"/>
                  </a:cubicBezTo>
                  <a:cubicBezTo>
                    <a:pt x="19358" y="0"/>
                    <a:pt x="20057" y="802"/>
                    <a:pt x="20057" y="1770"/>
                  </a:cubicBezTo>
                  <a:lnTo>
                    <a:pt x="20057" y="7080"/>
                  </a:lnTo>
                  <a:cubicBezTo>
                    <a:pt x="20913" y="7080"/>
                    <a:pt x="21600" y="7868"/>
                    <a:pt x="21600" y="88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iŝlîďé"/>
            <p:cNvSpPr/>
            <p:nvPr/>
          </p:nvSpPr>
          <p:spPr>
            <a:xfrm>
              <a:off x="7423442" y="3515306"/>
              <a:ext cx="693238" cy="693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íṡḻíďé"/>
            <p:cNvSpPr/>
            <p:nvPr/>
          </p:nvSpPr>
          <p:spPr>
            <a:xfrm>
              <a:off x="7553122" y="3685688"/>
              <a:ext cx="433878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19462" y="6646"/>
                  </a:moveTo>
                  <a:lnTo>
                    <a:pt x="16442" y="1662"/>
                  </a:lnTo>
                  <a:lnTo>
                    <a:pt x="13695" y="1662"/>
                  </a:lnTo>
                  <a:lnTo>
                    <a:pt x="15834" y="6646"/>
                  </a:lnTo>
                  <a:cubicBezTo>
                    <a:pt x="15834" y="6646"/>
                    <a:pt x="19462" y="6646"/>
                    <a:pt x="19462" y="6646"/>
                  </a:cubicBezTo>
                  <a:close/>
                  <a:moveTo>
                    <a:pt x="19252" y="8308"/>
                  </a:moveTo>
                  <a:lnTo>
                    <a:pt x="15865" y="8308"/>
                  </a:lnTo>
                  <a:lnTo>
                    <a:pt x="12720" y="16940"/>
                  </a:lnTo>
                  <a:cubicBezTo>
                    <a:pt x="12720" y="16940"/>
                    <a:pt x="19252" y="8308"/>
                    <a:pt x="19252" y="8308"/>
                  </a:cubicBezTo>
                  <a:close/>
                  <a:moveTo>
                    <a:pt x="14314" y="6646"/>
                  </a:moveTo>
                  <a:lnTo>
                    <a:pt x="12175" y="1662"/>
                  </a:lnTo>
                  <a:lnTo>
                    <a:pt x="9301" y="1662"/>
                  </a:lnTo>
                  <a:lnTo>
                    <a:pt x="7162" y="6646"/>
                  </a:lnTo>
                  <a:cubicBezTo>
                    <a:pt x="7162" y="6646"/>
                    <a:pt x="14314" y="6646"/>
                    <a:pt x="14314" y="6646"/>
                  </a:cubicBezTo>
                  <a:close/>
                  <a:moveTo>
                    <a:pt x="14397" y="8308"/>
                  </a:moveTo>
                  <a:lnTo>
                    <a:pt x="7079" y="8308"/>
                  </a:lnTo>
                  <a:lnTo>
                    <a:pt x="10738" y="18329"/>
                  </a:lnTo>
                  <a:cubicBezTo>
                    <a:pt x="10738" y="18329"/>
                    <a:pt x="14397" y="8308"/>
                    <a:pt x="14397" y="8308"/>
                  </a:cubicBezTo>
                  <a:close/>
                  <a:moveTo>
                    <a:pt x="8756" y="16940"/>
                  </a:moveTo>
                  <a:lnTo>
                    <a:pt x="5611" y="8308"/>
                  </a:lnTo>
                  <a:lnTo>
                    <a:pt x="2224" y="8308"/>
                  </a:lnTo>
                  <a:cubicBezTo>
                    <a:pt x="2224" y="8308"/>
                    <a:pt x="8756" y="16940"/>
                    <a:pt x="8756" y="16940"/>
                  </a:cubicBezTo>
                  <a:close/>
                  <a:moveTo>
                    <a:pt x="7781" y="1662"/>
                  </a:moveTo>
                  <a:lnTo>
                    <a:pt x="5034" y="1662"/>
                  </a:lnTo>
                  <a:lnTo>
                    <a:pt x="2014" y="6646"/>
                  </a:lnTo>
                  <a:lnTo>
                    <a:pt x="5642" y="6646"/>
                  </a:lnTo>
                  <a:cubicBezTo>
                    <a:pt x="5642" y="6646"/>
                    <a:pt x="7781" y="1662"/>
                    <a:pt x="7781" y="1662"/>
                  </a:cubicBezTo>
                  <a:close/>
                  <a:moveTo>
                    <a:pt x="21339" y="6984"/>
                  </a:moveTo>
                  <a:cubicBezTo>
                    <a:pt x="21538" y="7295"/>
                    <a:pt x="21517" y="7750"/>
                    <a:pt x="21297" y="8048"/>
                  </a:cubicBezTo>
                  <a:lnTo>
                    <a:pt x="11231" y="21340"/>
                  </a:lnTo>
                  <a:cubicBezTo>
                    <a:pt x="11105" y="21509"/>
                    <a:pt x="10927" y="21600"/>
                    <a:pt x="10738" y="21600"/>
                  </a:cubicBezTo>
                  <a:cubicBezTo>
                    <a:pt x="10549" y="21600"/>
                    <a:pt x="10371" y="21509"/>
                    <a:pt x="10245" y="21340"/>
                  </a:cubicBezTo>
                  <a:lnTo>
                    <a:pt x="179" y="8048"/>
                  </a:lnTo>
                  <a:cubicBezTo>
                    <a:pt x="-41" y="7750"/>
                    <a:pt x="-62" y="7295"/>
                    <a:pt x="137" y="6984"/>
                  </a:cubicBezTo>
                  <a:lnTo>
                    <a:pt x="4164" y="337"/>
                  </a:lnTo>
                  <a:cubicBezTo>
                    <a:pt x="4289" y="117"/>
                    <a:pt x="4489" y="0"/>
                    <a:pt x="4698" y="0"/>
                  </a:cubicBezTo>
                  <a:lnTo>
                    <a:pt x="16778" y="0"/>
                  </a:lnTo>
                  <a:cubicBezTo>
                    <a:pt x="16987" y="0"/>
                    <a:pt x="17187" y="117"/>
                    <a:pt x="17312" y="337"/>
                  </a:cubicBezTo>
                  <a:cubicBezTo>
                    <a:pt x="17312" y="337"/>
                    <a:pt x="21339" y="6984"/>
                    <a:pt x="21339" y="69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ṩ1íḑé"/>
            <p:cNvSpPr/>
            <p:nvPr/>
          </p:nvSpPr>
          <p:spPr>
            <a:xfrm>
              <a:off x="6593361" y="4950370"/>
              <a:ext cx="693264" cy="69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$ľîďè"/>
            <p:cNvSpPr/>
            <p:nvPr/>
          </p:nvSpPr>
          <p:spPr>
            <a:xfrm>
              <a:off x="6736415" y="5124740"/>
              <a:ext cx="407157" cy="34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21600"/>
                  </a:moveTo>
                  <a:cubicBezTo>
                    <a:pt x="17368" y="21600"/>
                    <a:pt x="16615" y="20710"/>
                    <a:pt x="16615" y="19636"/>
                  </a:cubicBezTo>
                  <a:cubicBezTo>
                    <a:pt x="16615" y="18562"/>
                    <a:pt x="17368" y="17673"/>
                    <a:pt x="18277" y="17673"/>
                  </a:cubicBezTo>
                  <a:cubicBezTo>
                    <a:pt x="19186" y="17673"/>
                    <a:pt x="19938" y="18562"/>
                    <a:pt x="19938" y="19636"/>
                  </a:cubicBezTo>
                  <a:cubicBezTo>
                    <a:pt x="19938" y="20710"/>
                    <a:pt x="19186" y="21600"/>
                    <a:pt x="18277" y="21600"/>
                  </a:cubicBezTo>
                  <a:close/>
                  <a:moveTo>
                    <a:pt x="6646" y="21600"/>
                  </a:moveTo>
                  <a:cubicBezTo>
                    <a:pt x="5738" y="21600"/>
                    <a:pt x="4985" y="20710"/>
                    <a:pt x="4985" y="19636"/>
                  </a:cubicBezTo>
                  <a:cubicBezTo>
                    <a:pt x="4985" y="18562"/>
                    <a:pt x="5738" y="17673"/>
                    <a:pt x="6646" y="17673"/>
                  </a:cubicBezTo>
                  <a:cubicBezTo>
                    <a:pt x="7555" y="17673"/>
                    <a:pt x="8308" y="18562"/>
                    <a:pt x="8308" y="19636"/>
                  </a:cubicBezTo>
                  <a:cubicBezTo>
                    <a:pt x="8308" y="20710"/>
                    <a:pt x="7555" y="21600"/>
                    <a:pt x="6646" y="21600"/>
                  </a:cubicBezTo>
                  <a:close/>
                  <a:moveTo>
                    <a:pt x="21600" y="10800"/>
                  </a:moveTo>
                  <a:cubicBezTo>
                    <a:pt x="21600" y="11291"/>
                    <a:pt x="21275" y="11720"/>
                    <a:pt x="20860" y="11782"/>
                  </a:cubicBezTo>
                  <a:lnTo>
                    <a:pt x="7308" y="13653"/>
                  </a:lnTo>
                  <a:cubicBezTo>
                    <a:pt x="7373" y="14006"/>
                    <a:pt x="7477" y="14359"/>
                    <a:pt x="7477" y="14727"/>
                  </a:cubicBezTo>
                  <a:cubicBezTo>
                    <a:pt x="7477" y="15080"/>
                    <a:pt x="7295" y="15402"/>
                    <a:pt x="7165" y="15709"/>
                  </a:cubicBezTo>
                  <a:lnTo>
                    <a:pt x="19108" y="15709"/>
                  </a:lnTo>
                  <a:cubicBezTo>
                    <a:pt x="19562" y="15709"/>
                    <a:pt x="19938" y="16154"/>
                    <a:pt x="19938" y="16691"/>
                  </a:cubicBezTo>
                  <a:cubicBezTo>
                    <a:pt x="19938" y="17228"/>
                    <a:pt x="19562" y="17673"/>
                    <a:pt x="19108" y="17673"/>
                  </a:cubicBezTo>
                  <a:lnTo>
                    <a:pt x="5815" y="17673"/>
                  </a:lnTo>
                  <a:cubicBezTo>
                    <a:pt x="5361" y="17673"/>
                    <a:pt x="4985" y="17228"/>
                    <a:pt x="4985" y="16691"/>
                  </a:cubicBezTo>
                  <a:cubicBezTo>
                    <a:pt x="4985" y="16215"/>
                    <a:pt x="5569" y="15065"/>
                    <a:pt x="5776" y="14589"/>
                  </a:cubicBezTo>
                  <a:lnTo>
                    <a:pt x="3479" y="1964"/>
                  </a:lnTo>
                  <a:lnTo>
                    <a:pt x="831" y="1964"/>
                  </a:lnTo>
                  <a:cubicBezTo>
                    <a:pt x="376" y="1964"/>
                    <a:pt x="0" y="1519"/>
                    <a:pt x="0" y="982"/>
                  </a:cubicBezTo>
                  <a:cubicBezTo>
                    <a:pt x="0" y="445"/>
                    <a:pt x="376" y="0"/>
                    <a:pt x="831" y="0"/>
                  </a:cubicBezTo>
                  <a:lnTo>
                    <a:pt x="4154" y="0"/>
                  </a:lnTo>
                  <a:cubicBezTo>
                    <a:pt x="5024" y="0"/>
                    <a:pt x="5050" y="1227"/>
                    <a:pt x="5179" y="1964"/>
                  </a:cubicBezTo>
                  <a:lnTo>
                    <a:pt x="20769" y="1964"/>
                  </a:lnTo>
                  <a:cubicBezTo>
                    <a:pt x="21224" y="1964"/>
                    <a:pt x="21600" y="2409"/>
                    <a:pt x="21600" y="2945"/>
                  </a:cubicBezTo>
                  <a:cubicBezTo>
                    <a:pt x="21600" y="2945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ïṩlïḑê"/>
            <p:cNvSpPr/>
            <p:nvPr/>
          </p:nvSpPr>
          <p:spPr>
            <a:xfrm>
              <a:off x="4933184" y="4950369"/>
              <a:ext cx="693238" cy="69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íśḻiḓe"/>
            <p:cNvSpPr/>
            <p:nvPr/>
          </p:nvSpPr>
          <p:spPr>
            <a:xfrm>
              <a:off x="5106846" y="5120746"/>
              <a:ext cx="345915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19900" extrusionOk="0">
                  <a:moveTo>
                    <a:pt x="13723" y="10461"/>
                  </a:moveTo>
                  <a:cubicBezTo>
                    <a:pt x="12293" y="10461"/>
                    <a:pt x="11128" y="9451"/>
                    <a:pt x="11128" y="8218"/>
                  </a:cubicBezTo>
                  <a:cubicBezTo>
                    <a:pt x="11128" y="6974"/>
                    <a:pt x="12293" y="5975"/>
                    <a:pt x="13723" y="5975"/>
                  </a:cubicBezTo>
                  <a:cubicBezTo>
                    <a:pt x="15164" y="5975"/>
                    <a:pt x="16317" y="6974"/>
                    <a:pt x="16317" y="8218"/>
                  </a:cubicBezTo>
                  <a:cubicBezTo>
                    <a:pt x="16317" y="9451"/>
                    <a:pt x="15164" y="10461"/>
                    <a:pt x="13723" y="10461"/>
                  </a:cubicBezTo>
                  <a:close/>
                  <a:moveTo>
                    <a:pt x="7692" y="10461"/>
                  </a:moveTo>
                  <a:cubicBezTo>
                    <a:pt x="6262" y="10461"/>
                    <a:pt x="5097" y="9451"/>
                    <a:pt x="5097" y="8218"/>
                  </a:cubicBezTo>
                  <a:cubicBezTo>
                    <a:pt x="5097" y="6974"/>
                    <a:pt x="6262" y="5975"/>
                    <a:pt x="7692" y="5975"/>
                  </a:cubicBezTo>
                  <a:cubicBezTo>
                    <a:pt x="9121" y="5975"/>
                    <a:pt x="10287" y="6974"/>
                    <a:pt x="10287" y="8218"/>
                  </a:cubicBezTo>
                  <a:cubicBezTo>
                    <a:pt x="10287" y="9451"/>
                    <a:pt x="9121" y="10461"/>
                    <a:pt x="7692" y="10461"/>
                  </a:cubicBezTo>
                  <a:close/>
                  <a:moveTo>
                    <a:pt x="19020" y="2810"/>
                  </a:moveTo>
                  <a:cubicBezTo>
                    <a:pt x="19020" y="1533"/>
                    <a:pt x="18576" y="1033"/>
                    <a:pt x="17302" y="1033"/>
                  </a:cubicBezTo>
                  <a:lnTo>
                    <a:pt x="3944" y="1033"/>
                  </a:lnTo>
                  <a:cubicBezTo>
                    <a:pt x="2610" y="1033"/>
                    <a:pt x="2238" y="1455"/>
                    <a:pt x="2238" y="2810"/>
                  </a:cubicBezTo>
                  <a:lnTo>
                    <a:pt x="2238" y="10284"/>
                  </a:lnTo>
                  <a:cubicBezTo>
                    <a:pt x="5085" y="11661"/>
                    <a:pt x="7524" y="11416"/>
                    <a:pt x="8857" y="11372"/>
                  </a:cubicBezTo>
                  <a:cubicBezTo>
                    <a:pt x="9422" y="11361"/>
                    <a:pt x="9782" y="11461"/>
                    <a:pt x="9998" y="11672"/>
                  </a:cubicBezTo>
                  <a:cubicBezTo>
                    <a:pt x="10034" y="11705"/>
                    <a:pt x="10070" y="11738"/>
                    <a:pt x="10119" y="11772"/>
                  </a:cubicBezTo>
                  <a:cubicBezTo>
                    <a:pt x="10371" y="11994"/>
                    <a:pt x="10611" y="12172"/>
                    <a:pt x="10851" y="12338"/>
                  </a:cubicBezTo>
                  <a:cubicBezTo>
                    <a:pt x="10899" y="11727"/>
                    <a:pt x="11272" y="11339"/>
                    <a:pt x="12269" y="11372"/>
                  </a:cubicBezTo>
                  <a:cubicBezTo>
                    <a:pt x="13626" y="11427"/>
                    <a:pt x="16125" y="11672"/>
                    <a:pt x="19020" y="10217"/>
                  </a:cubicBezTo>
                  <a:cubicBezTo>
                    <a:pt x="19020" y="10217"/>
                    <a:pt x="19020" y="2810"/>
                    <a:pt x="19020" y="2810"/>
                  </a:cubicBezTo>
                  <a:close/>
                  <a:moveTo>
                    <a:pt x="16510" y="12960"/>
                  </a:moveTo>
                  <a:cubicBezTo>
                    <a:pt x="18876" y="20412"/>
                    <a:pt x="10731" y="21600"/>
                    <a:pt x="10863" y="17780"/>
                  </a:cubicBezTo>
                  <a:cubicBezTo>
                    <a:pt x="10863" y="17846"/>
                    <a:pt x="10851" y="15725"/>
                    <a:pt x="10851" y="14148"/>
                  </a:cubicBezTo>
                  <a:cubicBezTo>
                    <a:pt x="10671" y="14115"/>
                    <a:pt x="10491" y="14071"/>
                    <a:pt x="10275" y="14026"/>
                  </a:cubicBezTo>
                  <a:cubicBezTo>
                    <a:pt x="10275" y="15614"/>
                    <a:pt x="10263" y="17846"/>
                    <a:pt x="10263" y="17780"/>
                  </a:cubicBezTo>
                  <a:cubicBezTo>
                    <a:pt x="10395" y="21600"/>
                    <a:pt x="2250" y="20412"/>
                    <a:pt x="4616" y="12960"/>
                  </a:cubicBezTo>
                  <a:cubicBezTo>
                    <a:pt x="2382" y="12116"/>
                    <a:pt x="916" y="11039"/>
                    <a:pt x="147" y="10161"/>
                  </a:cubicBezTo>
                  <a:cubicBezTo>
                    <a:pt x="-237" y="9628"/>
                    <a:pt x="183" y="9062"/>
                    <a:pt x="820" y="9473"/>
                  </a:cubicBezTo>
                  <a:cubicBezTo>
                    <a:pt x="904" y="9528"/>
                    <a:pt x="1000" y="9584"/>
                    <a:pt x="1084" y="9639"/>
                  </a:cubicBezTo>
                  <a:lnTo>
                    <a:pt x="1084" y="1932"/>
                  </a:lnTo>
                  <a:cubicBezTo>
                    <a:pt x="1084" y="866"/>
                    <a:pt x="1949" y="0"/>
                    <a:pt x="3019" y="0"/>
                  </a:cubicBezTo>
                  <a:lnTo>
                    <a:pt x="18119" y="0"/>
                  </a:lnTo>
                  <a:cubicBezTo>
                    <a:pt x="19189" y="0"/>
                    <a:pt x="20054" y="866"/>
                    <a:pt x="20054" y="1932"/>
                  </a:cubicBezTo>
                  <a:lnTo>
                    <a:pt x="20054" y="9639"/>
                  </a:lnTo>
                  <a:cubicBezTo>
                    <a:pt x="20138" y="9584"/>
                    <a:pt x="20222" y="9528"/>
                    <a:pt x="20306" y="9473"/>
                  </a:cubicBezTo>
                  <a:cubicBezTo>
                    <a:pt x="20943" y="9062"/>
                    <a:pt x="21363" y="9628"/>
                    <a:pt x="20979" y="10161"/>
                  </a:cubicBezTo>
                  <a:cubicBezTo>
                    <a:pt x="20210" y="11039"/>
                    <a:pt x="18744" y="12116"/>
                    <a:pt x="16510" y="1296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śļíḓé"/>
            <p:cNvSpPr/>
            <p:nvPr/>
          </p:nvSpPr>
          <p:spPr>
            <a:xfrm>
              <a:off x="4919117" y="2080244"/>
              <a:ext cx="693250" cy="69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11898" y="19602"/>
                  </a:moveTo>
                  <a:cubicBezTo>
                    <a:pt x="6542" y="20703"/>
                    <a:pt x="1307" y="17255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4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îSļidé"/>
            <p:cNvSpPr/>
            <p:nvPr/>
          </p:nvSpPr>
          <p:spPr>
            <a:xfrm>
              <a:off x="5107861" y="2269003"/>
              <a:ext cx="315763" cy="31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1" h="21600" extrusionOk="0">
                  <a:moveTo>
                    <a:pt x="12441" y="612"/>
                  </a:moveTo>
                  <a:lnTo>
                    <a:pt x="12459" y="8296"/>
                  </a:lnTo>
                  <a:lnTo>
                    <a:pt x="15229" y="5238"/>
                  </a:lnTo>
                  <a:cubicBezTo>
                    <a:pt x="17945" y="8444"/>
                    <a:pt x="17897" y="13464"/>
                    <a:pt x="15076" y="16579"/>
                  </a:cubicBezTo>
                  <a:cubicBezTo>
                    <a:pt x="13922" y="17856"/>
                    <a:pt x="12477" y="18617"/>
                    <a:pt x="10977" y="18866"/>
                  </a:cubicBezTo>
                  <a:lnTo>
                    <a:pt x="11059" y="21600"/>
                  </a:lnTo>
                  <a:cubicBezTo>
                    <a:pt x="13167" y="21320"/>
                    <a:pt x="15204" y="20288"/>
                    <a:pt x="16820" y="18505"/>
                  </a:cubicBezTo>
                  <a:cubicBezTo>
                    <a:pt x="20600" y="14327"/>
                    <a:pt x="20645" y="7585"/>
                    <a:pt x="16966" y="3318"/>
                  </a:cubicBezTo>
                  <a:lnTo>
                    <a:pt x="19057" y="1008"/>
                  </a:lnTo>
                  <a:cubicBezTo>
                    <a:pt x="19057" y="1008"/>
                    <a:pt x="12441" y="612"/>
                    <a:pt x="12441" y="612"/>
                  </a:cubicBezTo>
                  <a:close/>
                  <a:moveTo>
                    <a:pt x="4461" y="16363"/>
                  </a:moveTo>
                  <a:cubicBezTo>
                    <a:pt x="1745" y="13160"/>
                    <a:pt x="1793" y="8139"/>
                    <a:pt x="4614" y="5022"/>
                  </a:cubicBezTo>
                  <a:cubicBezTo>
                    <a:pt x="5769" y="3746"/>
                    <a:pt x="7213" y="2985"/>
                    <a:pt x="8713" y="2735"/>
                  </a:cubicBezTo>
                  <a:lnTo>
                    <a:pt x="8631" y="0"/>
                  </a:lnTo>
                  <a:cubicBezTo>
                    <a:pt x="6524" y="280"/>
                    <a:pt x="4486" y="1312"/>
                    <a:pt x="2871" y="3096"/>
                  </a:cubicBezTo>
                  <a:cubicBezTo>
                    <a:pt x="-909" y="7272"/>
                    <a:pt x="-955" y="14014"/>
                    <a:pt x="2724" y="18284"/>
                  </a:cubicBezTo>
                  <a:lnTo>
                    <a:pt x="633" y="20591"/>
                  </a:lnTo>
                  <a:lnTo>
                    <a:pt x="7249" y="20988"/>
                  </a:lnTo>
                  <a:lnTo>
                    <a:pt x="7231" y="13304"/>
                  </a:lnTo>
                  <a:cubicBezTo>
                    <a:pt x="7231" y="13304"/>
                    <a:pt x="4461" y="16363"/>
                    <a:pt x="4461" y="163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isḻïḍé"/>
            <p:cNvSpPr/>
            <p:nvPr/>
          </p:nvSpPr>
          <p:spPr>
            <a:xfrm>
              <a:off x="4089035" y="3515303"/>
              <a:ext cx="693264" cy="69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11898" y="19602"/>
                  </a:moveTo>
                  <a:cubicBezTo>
                    <a:pt x="6542" y="20704"/>
                    <a:pt x="1306" y="17256"/>
                    <a:pt x="204" y="11899"/>
                  </a:cubicBezTo>
                  <a:cubicBezTo>
                    <a:pt x="-897" y="6542"/>
                    <a:pt x="2552" y="1307"/>
                    <a:pt x="7907" y="205"/>
                  </a:cubicBezTo>
                  <a:cubicBezTo>
                    <a:pt x="13261" y="-896"/>
                    <a:pt x="18494" y="2549"/>
                    <a:pt x="19599" y="7900"/>
                  </a:cubicBezTo>
                  <a:cubicBezTo>
                    <a:pt x="19600" y="7903"/>
                    <a:pt x="19600" y="7905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îṣḻïḓè"/>
            <p:cNvSpPr/>
            <p:nvPr/>
          </p:nvSpPr>
          <p:spPr>
            <a:xfrm>
              <a:off x="4244129" y="3708700"/>
              <a:ext cx="383076" cy="306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3500"/>
                  </a:moveTo>
                  <a:lnTo>
                    <a:pt x="4320" y="13500"/>
                  </a:lnTo>
                  <a:lnTo>
                    <a:pt x="4320" y="2700"/>
                  </a:lnTo>
                  <a:lnTo>
                    <a:pt x="17280" y="2700"/>
                  </a:lnTo>
                  <a:cubicBezTo>
                    <a:pt x="17280" y="2700"/>
                    <a:pt x="17280" y="13500"/>
                    <a:pt x="17280" y="13500"/>
                  </a:cubicBezTo>
                  <a:close/>
                  <a:moveTo>
                    <a:pt x="7560" y="18900"/>
                  </a:moveTo>
                  <a:lnTo>
                    <a:pt x="8208" y="17550"/>
                  </a:lnTo>
                  <a:lnTo>
                    <a:pt x="13392" y="17550"/>
                  </a:lnTo>
                  <a:lnTo>
                    <a:pt x="14040" y="18900"/>
                  </a:lnTo>
                  <a:cubicBezTo>
                    <a:pt x="14040" y="18900"/>
                    <a:pt x="7560" y="18900"/>
                    <a:pt x="7560" y="18900"/>
                  </a:cubicBezTo>
                  <a:close/>
                  <a:moveTo>
                    <a:pt x="21334" y="18402"/>
                  </a:moveTo>
                  <a:cubicBezTo>
                    <a:pt x="21068" y="17901"/>
                    <a:pt x="19440" y="14850"/>
                    <a:pt x="19440" y="14850"/>
                  </a:cubicBezTo>
                  <a:lnTo>
                    <a:pt x="19440" y="2700"/>
                  </a:lnTo>
                  <a:cubicBezTo>
                    <a:pt x="19440" y="1212"/>
                    <a:pt x="18468" y="0"/>
                    <a:pt x="17280" y="0"/>
                  </a:cubicBezTo>
                  <a:lnTo>
                    <a:pt x="4320" y="0"/>
                  </a:lnTo>
                  <a:cubicBezTo>
                    <a:pt x="3131" y="0"/>
                    <a:pt x="2160" y="1212"/>
                    <a:pt x="2160" y="2700"/>
                  </a:cubicBezTo>
                  <a:lnTo>
                    <a:pt x="2160" y="14850"/>
                  </a:lnTo>
                  <a:cubicBezTo>
                    <a:pt x="2160" y="14850"/>
                    <a:pt x="532" y="17901"/>
                    <a:pt x="266" y="18402"/>
                  </a:cubicBezTo>
                  <a:cubicBezTo>
                    <a:pt x="0" y="18900"/>
                    <a:pt x="0" y="19188"/>
                    <a:pt x="0" y="19575"/>
                  </a:cubicBezTo>
                  <a:lnTo>
                    <a:pt x="0" y="20250"/>
                  </a:lnTo>
                  <a:cubicBezTo>
                    <a:pt x="0" y="20925"/>
                    <a:pt x="540" y="21600"/>
                    <a:pt x="1079" y="21600"/>
                  </a:cubicBezTo>
                  <a:lnTo>
                    <a:pt x="20521" y="21600"/>
                  </a:lnTo>
                  <a:cubicBezTo>
                    <a:pt x="21060" y="21600"/>
                    <a:pt x="21600" y="20925"/>
                    <a:pt x="21600" y="20250"/>
                  </a:cubicBezTo>
                  <a:lnTo>
                    <a:pt x="21600" y="19575"/>
                  </a:lnTo>
                  <a:cubicBezTo>
                    <a:pt x="21600" y="19188"/>
                    <a:pt x="21600" y="18900"/>
                    <a:pt x="21334" y="184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2258873" y="413201"/>
                <a:ext cx="419810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不足之处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488440" y="2276475"/>
            <a:ext cx="2567305" cy="933469"/>
            <a:chOff x="1588966" y="2349127"/>
            <a:chExt cx="2567213" cy="562590"/>
          </a:xfrm>
        </p:grpSpPr>
        <p:sp>
          <p:nvSpPr>
            <p:cNvPr id="44" name="文本框 43"/>
            <p:cNvSpPr txBox="1"/>
            <p:nvPr/>
          </p:nvSpPr>
          <p:spPr>
            <a:xfrm>
              <a:off x="1588966" y="2349127"/>
              <a:ext cx="2567213" cy="3145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  </a:t>
              </a:r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虚心程度不够</a:t>
              </a:r>
              <a:r>
                <a: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,</a:t>
              </a:r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不懂的需要多请教他人</a:t>
              </a:r>
              <a:r>
                <a: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;</a:t>
              </a:r>
              <a:endParaRPr lang="en-US" altLang="zh-CN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89601" y="2635020"/>
              <a:ext cx="2566578" cy="2766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46530" y="4243705"/>
            <a:ext cx="2642235" cy="852804"/>
            <a:chOff x="1547056" y="2328172"/>
            <a:chExt cx="2642235" cy="664672"/>
          </a:xfrm>
        </p:grpSpPr>
        <p:sp>
          <p:nvSpPr>
            <p:cNvPr id="47" name="文本框 46"/>
            <p:cNvSpPr txBox="1"/>
            <p:nvPr/>
          </p:nvSpPr>
          <p:spPr>
            <a:xfrm>
              <a:off x="1547056" y="2328172"/>
              <a:ext cx="2642235" cy="4068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  </a:t>
              </a:r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编程技能和管理能力需不断学习并实战练习</a:t>
              </a:r>
              <a:r>
                <a: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;</a:t>
              </a:r>
              <a:endParaRPr lang="en-US" altLang="zh-CN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89601" y="2635020"/>
              <a:ext cx="2566578" cy="3578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135620" y="2195195"/>
            <a:ext cx="3022600" cy="964591"/>
            <a:chOff x="1588966" y="2349127"/>
            <a:chExt cx="3022600" cy="545554"/>
          </a:xfrm>
        </p:grpSpPr>
        <p:sp>
          <p:nvSpPr>
            <p:cNvPr id="53" name="文本框 52"/>
            <p:cNvSpPr txBox="1"/>
            <p:nvPr/>
          </p:nvSpPr>
          <p:spPr>
            <a:xfrm>
              <a:off x="1588966" y="2349127"/>
              <a:ext cx="3022600" cy="29521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  </a:t>
              </a:r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责任心有待进一步提高</a:t>
              </a:r>
              <a:r>
                <a: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,</a:t>
              </a:r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时刻要以公司的利益为重</a:t>
              </a:r>
              <a:r>
                <a: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;</a:t>
              </a:r>
              <a:endParaRPr lang="en-US" altLang="zh-CN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89601" y="2635020"/>
              <a:ext cx="2566578" cy="25966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7030" y="4208780"/>
            <a:ext cx="2802890" cy="870010"/>
            <a:chOff x="1460061" y="2349127"/>
            <a:chExt cx="2802890" cy="605322"/>
          </a:xfrm>
        </p:grpSpPr>
        <p:sp>
          <p:nvSpPr>
            <p:cNvPr id="56" name="文本框 55"/>
            <p:cNvSpPr txBox="1"/>
            <p:nvPr/>
          </p:nvSpPr>
          <p:spPr>
            <a:xfrm>
              <a:off x="1460061" y="2349127"/>
              <a:ext cx="2802890" cy="36316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  </a:t>
              </a:r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个人品德和素养需多培养</a:t>
              </a:r>
              <a:r>
                <a: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,,</a:t>
              </a:r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努力提升个人人格魅力</a:t>
              </a:r>
              <a:r>
                <a: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;</a:t>
              </a:r>
              <a:endParaRPr lang="en-US" altLang="zh-CN" sz="14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589601" y="2635020"/>
              <a:ext cx="2566578" cy="319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1784240" y="1826251"/>
            <a:ext cx="8490255" cy="1194732"/>
            <a:chOff x="1784240" y="1826251"/>
            <a:chExt cx="8490255" cy="1194732"/>
          </a:xfrm>
        </p:grpSpPr>
        <p:grpSp>
          <p:nvGrpSpPr>
            <p:cNvPr id="6" name="îṣḷiďe"/>
            <p:cNvGrpSpPr/>
            <p:nvPr/>
          </p:nvGrpSpPr>
          <p:grpSpPr>
            <a:xfrm>
              <a:off x="3869129" y="2243485"/>
              <a:ext cx="672715" cy="360266"/>
              <a:chOff x="3246637" y="2558266"/>
              <a:chExt cx="883575" cy="616450"/>
            </a:xfrm>
          </p:grpSpPr>
          <p:sp>
            <p:nvSpPr>
              <p:cNvPr id="37" name="îṣḷíḍe"/>
              <p:cNvSpPr/>
              <p:nvPr/>
            </p:nvSpPr>
            <p:spPr>
              <a:xfrm>
                <a:off x="324663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îSļidê"/>
              <p:cNvSpPr/>
              <p:nvPr/>
            </p:nvSpPr>
            <p:spPr>
              <a:xfrm>
                <a:off x="348807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îṡliḓé"/>
              <p:cNvSpPr/>
              <p:nvPr/>
            </p:nvSpPr>
            <p:spPr>
              <a:xfrm>
                <a:off x="3729520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îšľîdè"/>
            <p:cNvGrpSpPr/>
            <p:nvPr/>
          </p:nvGrpSpPr>
          <p:grpSpPr>
            <a:xfrm>
              <a:off x="7516890" y="2243485"/>
              <a:ext cx="672715" cy="360266"/>
              <a:chOff x="3246637" y="2558266"/>
              <a:chExt cx="883575" cy="616450"/>
            </a:xfrm>
          </p:grpSpPr>
          <p:sp>
            <p:nvSpPr>
              <p:cNvPr id="34" name="îšḻiďê"/>
              <p:cNvSpPr/>
              <p:nvPr/>
            </p:nvSpPr>
            <p:spPr>
              <a:xfrm>
                <a:off x="324663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ïṣļîḍé"/>
              <p:cNvSpPr/>
              <p:nvPr/>
            </p:nvSpPr>
            <p:spPr>
              <a:xfrm>
                <a:off x="348807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ïsļide"/>
              <p:cNvSpPr/>
              <p:nvPr/>
            </p:nvSpPr>
            <p:spPr>
              <a:xfrm>
                <a:off x="3729520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4" name="i$ľîḑè"/>
            <p:cNvGrpSpPr/>
            <p:nvPr/>
          </p:nvGrpSpPr>
          <p:grpSpPr>
            <a:xfrm>
              <a:off x="9079763" y="1826251"/>
              <a:ext cx="1194732" cy="1194731"/>
              <a:chOff x="9164674" y="1691263"/>
              <a:chExt cx="1194732" cy="1194731"/>
            </a:xfrm>
          </p:grpSpPr>
          <p:sp>
            <p:nvSpPr>
              <p:cNvPr id="32" name="ïŝ1îḑê"/>
              <p:cNvSpPr/>
              <p:nvPr/>
            </p:nvSpPr>
            <p:spPr>
              <a:xfrm>
                <a:off x="9164674" y="1691263"/>
                <a:ext cx="1194732" cy="11947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îṧlíḍè"/>
              <p:cNvSpPr/>
              <p:nvPr/>
            </p:nvSpPr>
            <p:spPr bwMode="auto">
              <a:xfrm>
                <a:off x="9461831" y="1978535"/>
                <a:ext cx="600418" cy="600418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5" name="isliḋé"/>
            <p:cNvGrpSpPr/>
            <p:nvPr/>
          </p:nvGrpSpPr>
          <p:grpSpPr>
            <a:xfrm>
              <a:off x="1784240" y="1826252"/>
              <a:ext cx="1194732" cy="1194731"/>
              <a:chOff x="1869151" y="1691264"/>
              <a:chExt cx="1194732" cy="1194731"/>
            </a:xfrm>
          </p:grpSpPr>
          <p:sp>
            <p:nvSpPr>
              <p:cNvPr id="30" name="íšļiḋè"/>
              <p:cNvSpPr/>
              <p:nvPr/>
            </p:nvSpPr>
            <p:spPr>
              <a:xfrm>
                <a:off x="1869151" y="1691264"/>
                <a:ext cx="1194732" cy="11947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íṣľïḋé"/>
              <p:cNvSpPr/>
              <p:nvPr/>
            </p:nvSpPr>
            <p:spPr bwMode="auto">
              <a:xfrm>
                <a:off x="2171564" y="1990350"/>
                <a:ext cx="600418" cy="600418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6" name="îSľiḍè"/>
            <p:cNvGrpSpPr/>
            <p:nvPr/>
          </p:nvGrpSpPr>
          <p:grpSpPr>
            <a:xfrm>
              <a:off x="5432001" y="1826251"/>
              <a:ext cx="1194732" cy="1194731"/>
              <a:chOff x="5539402" y="1691263"/>
              <a:chExt cx="1194732" cy="1194731"/>
            </a:xfrm>
          </p:grpSpPr>
          <p:sp>
            <p:nvSpPr>
              <p:cNvPr id="28" name="ïṩḻíḓê"/>
              <p:cNvSpPr/>
              <p:nvPr/>
            </p:nvSpPr>
            <p:spPr>
              <a:xfrm>
                <a:off x="5539402" y="1691263"/>
                <a:ext cx="1194732" cy="11947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ïSļïḋê"/>
              <p:cNvSpPr/>
              <p:nvPr/>
            </p:nvSpPr>
            <p:spPr bwMode="auto">
              <a:xfrm>
                <a:off x="5831975" y="2001635"/>
                <a:ext cx="600418" cy="600418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5.</a:t>
                </a:r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未来工作计划</a:t>
                </a:r>
                <a:endParaRPr lang="zh-CN" altLang="en-US" sz="2800" b="1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  <a:endPara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1267913" y="3311960"/>
            <a:ext cx="2474920" cy="2538734"/>
            <a:chOff x="1267913" y="3311960"/>
            <a:chExt cx="2474920" cy="2538734"/>
          </a:xfrm>
        </p:grpSpPr>
        <p:sp>
          <p:nvSpPr>
            <p:cNvPr id="4" name="i$1ïḓè"/>
            <p:cNvSpPr/>
            <p:nvPr/>
          </p:nvSpPr>
          <p:spPr>
            <a:xfrm>
              <a:off x="1267913" y="3311960"/>
              <a:ext cx="2474920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2" name="ïṩļîḑe"/>
            <p:cNvSpPr/>
            <p:nvPr/>
          </p:nvSpPr>
          <p:spPr>
            <a:xfrm>
              <a:off x="1397527" y="3551485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en-US" altLang="ko-KR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iṩlïḍê"/>
            <p:cNvSpPr/>
            <p:nvPr/>
          </p:nvSpPr>
          <p:spPr>
            <a:xfrm>
              <a:off x="1397527" y="4319660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en-US" altLang="ko-KR" i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iṥḻîďè"/>
            <p:cNvSpPr/>
            <p:nvPr/>
          </p:nvSpPr>
          <p:spPr>
            <a:xfrm>
              <a:off x="1397523" y="5087836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en-US" altLang="ko-KR" i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941522" y="3512606"/>
              <a:ext cx="1786890" cy="762367"/>
              <a:chOff x="1541718" y="2349127"/>
              <a:chExt cx="1786890" cy="762367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1541718" y="2349127"/>
                <a:ext cx="1786890" cy="434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继续熟悉</a:t>
                </a:r>
                <a:r>
                  <a:rPr lang="en-US" altLang="zh-CN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SLT</a:t>
                </a:r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数据配置关系业务</a:t>
                </a:r>
                <a:endPara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541718" y="2738443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941522" y="4274504"/>
              <a:ext cx="1786890" cy="613142"/>
              <a:chOff x="1541718" y="2349127"/>
              <a:chExt cx="1786890" cy="613142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1541718" y="2349127"/>
                <a:ext cx="178689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WLT</a:t>
                </a:r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业务实时监控</a:t>
                </a:r>
                <a:r>
                  <a:rPr lang="en-US" altLang="zh-CN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;</a:t>
                </a:r>
                <a:endPara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956127" y="4942277"/>
              <a:ext cx="1786641" cy="908417"/>
              <a:chOff x="1556323" y="2242447"/>
              <a:chExt cx="1786641" cy="908417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1556323" y="2242447"/>
                <a:ext cx="177228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MES</a:t>
                </a:r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市场返修数据精准导入</a:t>
                </a:r>
                <a:r>
                  <a:rPr lang="en-US" altLang="zh-CN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;</a:t>
                </a:r>
                <a:endPara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556323" y="2777813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8475345" y="3312160"/>
            <a:ext cx="2809875" cy="2538095"/>
            <a:chOff x="8475275" y="3311960"/>
            <a:chExt cx="2484967" cy="2538231"/>
          </a:xfrm>
        </p:grpSpPr>
        <p:sp>
          <p:nvSpPr>
            <p:cNvPr id="5" name="íşļiḍê"/>
            <p:cNvSpPr/>
            <p:nvPr/>
          </p:nvSpPr>
          <p:spPr>
            <a:xfrm>
              <a:off x="8475275" y="3311960"/>
              <a:ext cx="2448806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ïŝḷïḋê"/>
            <p:cNvSpPr/>
            <p:nvPr/>
          </p:nvSpPr>
          <p:spPr>
            <a:xfrm>
              <a:off x="8608534" y="3551485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  <a:endParaRPr lang="en-US" altLang="ko-KR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îSļiḋê"/>
            <p:cNvSpPr/>
            <p:nvPr/>
          </p:nvSpPr>
          <p:spPr>
            <a:xfrm>
              <a:off x="8608534" y="4319660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en-US" altLang="ko-KR" i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íṩľiḑe"/>
            <p:cNvSpPr/>
            <p:nvPr/>
          </p:nvSpPr>
          <p:spPr>
            <a:xfrm>
              <a:off x="8608530" y="5087836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  <a:endParaRPr lang="en-US" altLang="ko-KR" i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9172717" y="3752697"/>
              <a:ext cx="1786641" cy="3708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9144142" y="4274504"/>
              <a:ext cx="1816100" cy="610951"/>
              <a:chOff x="1513143" y="2349127"/>
              <a:chExt cx="1816100" cy="61095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513143" y="2349127"/>
                <a:ext cx="1816100" cy="30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LogChecker</a:t>
                </a:r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版本更新</a:t>
                </a:r>
                <a:r>
                  <a:rPr lang="en-US" altLang="zh-CN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;</a:t>
                </a:r>
                <a:endPara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541718" y="2589218"/>
                <a:ext cx="1786641" cy="37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9172717" y="5048957"/>
              <a:ext cx="1786641" cy="610951"/>
              <a:chOff x="1541718" y="2349127"/>
              <a:chExt cx="1786641" cy="610951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41718" y="2349127"/>
                <a:ext cx="1786255" cy="30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爬虫脚本迭代更新</a:t>
                </a:r>
                <a:r>
                  <a:rPr lang="en-US" altLang="zh-CN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;</a:t>
                </a:r>
                <a:endParaRPr lang="en-US" altLang="zh-CN" sz="1400" b="1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41718" y="2589218"/>
                <a:ext cx="1786641" cy="37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4184230" y="3311960"/>
            <a:ext cx="3735256" cy="2538231"/>
            <a:chOff x="4184230" y="3311960"/>
            <a:chExt cx="3735256" cy="2538231"/>
          </a:xfrm>
        </p:grpSpPr>
        <p:sp>
          <p:nvSpPr>
            <p:cNvPr id="8" name="îṣḷïḓè"/>
            <p:cNvSpPr/>
            <p:nvPr/>
          </p:nvSpPr>
          <p:spPr>
            <a:xfrm>
              <a:off x="4184230" y="3311960"/>
              <a:ext cx="3735256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ísliḍè"/>
            <p:cNvSpPr/>
            <p:nvPr/>
          </p:nvSpPr>
          <p:spPr>
            <a:xfrm>
              <a:off x="4403004" y="3584925"/>
              <a:ext cx="3297708" cy="355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is1iḑè"/>
            <p:cNvSpPr/>
            <p:nvPr/>
          </p:nvSpPr>
          <p:spPr>
            <a:xfrm>
              <a:off x="4403004" y="4732514"/>
              <a:ext cx="3297708" cy="355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420010" y="3585243"/>
              <a:ext cx="3309499" cy="985760"/>
              <a:chOff x="1279152" y="2358652"/>
              <a:chExt cx="3309499" cy="985760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1279152" y="2358652"/>
                <a:ext cx="327977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深入熟悉</a:t>
                </a:r>
                <a:r>
                  <a:rPr lang="en-US" altLang="zh-CN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DIEID</a:t>
                </a:r>
                <a:r>
                  <a:rPr lang="zh-CN" alt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解析规则</a:t>
                </a:r>
                <a:endPara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279787" y="2725781"/>
                <a:ext cx="3308864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used in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4402865" y="4724154"/>
              <a:ext cx="3326644" cy="985760"/>
              <a:chOff x="1262007" y="2358652"/>
              <a:chExt cx="3326644" cy="985760"/>
            </a:xfrm>
          </p:grpSpPr>
          <p:sp>
            <p:nvSpPr>
              <p:cNvPr id="98" name="文本框 97"/>
              <p:cNvSpPr txBox="1"/>
              <p:nvPr/>
            </p:nvSpPr>
            <p:spPr>
              <a:xfrm>
                <a:off x="1262007" y="2358652"/>
                <a:ext cx="329628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继续优化爬虫脚本</a:t>
                </a:r>
                <a:endPara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279787" y="2725781"/>
                <a:ext cx="3308864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used in a wider field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9172575" y="3444875"/>
            <a:ext cx="1751965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14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LOG Pattern</a:t>
            </a:r>
            <a:r>
              <a:rPr lang="zh-CN" altLang="en-US" sz="14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清洗</a:t>
            </a:r>
            <a:r>
              <a:rPr lang="en-US" altLang="zh-CN" sz="14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;</a:t>
            </a:r>
            <a:endParaRPr lang="en-US" altLang="zh-CN" sz="14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ISLIDE.DIAGRAM" val="e4c92a7a-3e91-4322-8ac7-d1cac9c074e3"/>
</p:tagLst>
</file>

<file path=ppt/tags/tag3.xml><?xml version="1.0" encoding="utf-8"?>
<p:tagLst xmlns:p="http://schemas.openxmlformats.org/presentationml/2006/main">
  <p:tag name="ISLIDE.DIAGRAM" val="c9ad0b48-d121-45ae-94a8-5e8a6c01ff9a"/>
</p:tagLst>
</file>

<file path=ppt/theme/theme1.xml><?xml version="1.0" encoding="utf-8"?>
<a:theme xmlns:a="http://schemas.openxmlformats.org/drawingml/2006/main" name="第一PPT，www.1ppt.com">
  <a:themeElements>
    <a:clrScheme name="自定义 2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2E25"/>
      </a:accent1>
      <a:accent2>
        <a:srgbClr val="F7B61D"/>
      </a:accent2>
      <a:accent3>
        <a:srgbClr val="333333"/>
      </a:accent3>
      <a:accent4>
        <a:srgbClr val="E92E25"/>
      </a:accent4>
      <a:accent5>
        <a:srgbClr val="F7B61D"/>
      </a:accent5>
      <a:accent6>
        <a:srgbClr val="333333"/>
      </a:accent6>
      <a:hlink>
        <a:srgbClr val="333333"/>
      </a:hlink>
      <a:folHlink>
        <a:srgbClr val="333333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3494</Words>
  <Application>WPS 演示</Application>
  <PresentationFormat>自定义</PresentationFormat>
  <Paragraphs>222</Paragraphs>
  <Slides>10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Century Gothic</vt:lpstr>
      <vt:lpstr>Segoe Print</vt:lpstr>
      <vt:lpstr>微软雅黑</vt:lpstr>
      <vt:lpstr>Arial Unicode MS</vt:lpstr>
      <vt:lpstr>等线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Silence1381048820</cp:lastModifiedBy>
  <cp:revision>83</cp:revision>
  <dcterms:created xsi:type="dcterms:W3CDTF">2017-08-18T03:02:00Z</dcterms:created>
  <dcterms:modified xsi:type="dcterms:W3CDTF">2018-10-21T16:13:43Z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