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86" r:id="rId4"/>
    <p:sldId id="261" r:id="rId6"/>
    <p:sldId id="262" r:id="rId7"/>
    <p:sldId id="279" r:id="rId8"/>
    <p:sldId id="270" r:id="rId9"/>
    <p:sldId id="278" r:id="rId10"/>
    <p:sldId id="285" r:id="rId11"/>
    <p:sldId id="277" r:id="rId12"/>
    <p:sldId id="266" r:id="rId13"/>
    <p:sldId id="282" r:id="rId14"/>
    <p:sldId id="272" r:id="rId15"/>
    <p:sldId id="273" r:id="rId16"/>
    <p:sldId id="275" r:id="rId17"/>
    <p:sldId id="265" r:id="rId18"/>
    <p:sldId id="271" r:id="rId19"/>
    <p:sldId id="274" r:id="rId20"/>
    <p:sldId id="276" r:id="rId21"/>
    <p:sldId id="268" r:id="rId22"/>
    <p:sldId id="281" r:id="rId23"/>
    <p:sldId id="264" r:id="rId24"/>
    <p:sldId id="280" r:id="rId25"/>
    <p:sldId id="283" r:id="rId26"/>
    <p:sldId id="284" r:id="rId27"/>
    <p:sldId id="269" r:id="rId28"/>
    <p:sldId id="267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55" d="100"/>
          <a:sy n="55" d="100"/>
        </p:scale>
        <p:origin x="-78" y="-1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7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时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尚工作总结汇报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90534" y="4242080"/>
            <a:ext cx="1765300" cy="316802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9077" y="3526647"/>
              <a:ext cx="1553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汇报人：第一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4" grpId="0"/>
      <p:bldP spid="25" grpId="0"/>
      <p:bldP spid="30" grpId="0" animBg="1"/>
      <p:bldP spid="32" grpId="0" animBg="1"/>
      <p:bldP spid="33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089035" y="2080239"/>
            <a:ext cx="4027645" cy="3563387"/>
            <a:chOff x="4089035" y="2080239"/>
            <a:chExt cx="4027645" cy="3563387"/>
          </a:xfrm>
        </p:grpSpPr>
        <p:sp>
          <p:nvSpPr>
            <p:cNvPr id="4" name="ïṡḻiďé"/>
            <p:cNvSpPr/>
            <p:nvPr/>
          </p:nvSpPr>
          <p:spPr>
            <a:xfrm>
              <a:off x="4709661" y="2306930"/>
              <a:ext cx="2772678" cy="314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íṩļïde"/>
            <p:cNvSpPr/>
            <p:nvPr/>
          </p:nvSpPr>
          <p:spPr>
            <a:xfrm>
              <a:off x="6579288" y="2080239"/>
              <a:ext cx="693246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íṩļîḓê"/>
            <p:cNvSpPr/>
            <p:nvPr/>
          </p:nvSpPr>
          <p:spPr>
            <a:xfrm>
              <a:off x="6720274" y="2250617"/>
              <a:ext cx="41127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18514" y="2240"/>
                  </a:moveTo>
                  <a:cubicBezTo>
                    <a:pt x="15368" y="5006"/>
                    <a:pt x="12319" y="6596"/>
                    <a:pt x="9257" y="6983"/>
                  </a:cubicBezTo>
                  <a:lnTo>
                    <a:pt x="9257" y="10717"/>
                  </a:lnTo>
                  <a:cubicBezTo>
                    <a:pt x="12319" y="11104"/>
                    <a:pt x="15368" y="12667"/>
                    <a:pt x="18514" y="15433"/>
                  </a:cubicBezTo>
                  <a:cubicBezTo>
                    <a:pt x="18514" y="15433"/>
                    <a:pt x="18514" y="2240"/>
                    <a:pt x="18514" y="2240"/>
                  </a:cubicBezTo>
                  <a:close/>
                  <a:moveTo>
                    <a:pt x="21600" y="8850"/>
                  </a:moveTo>
                  <a:cubicBezTo>
                    <a:pt x="21600" y="9832"/>
                    <a:pt x="20913" y="10620"/>
                    <a:pt x="20057" y="10620"/>
                  </a:cubicBezTo>
                  <a:lnTo>
                    <a:pt x="20057" y="15930"/>
                  </a:lnTo>
                  <a:cubicBezTo>
                    <a:pt x="20057" y="16898"/>
                    <a:pt x="19358" y="17700"/>
                    <a:pt x="18514" y="17700"/>
                  </a:cubicBezTo>
                  <a:cubicBezTo>
                    <a:pt x="16369" y="15654"/>
                    <a:pt x="12909" y="12847"/>
                    <a:pt x="8727" y="12446"/>
                  </a:cubicBezTo>
                  <a:cubicBezTo>
                    <a:pt x="7292" y="12999"/>
                    <a:pt x="6798" y="14921"/>
                    <a:pt x="7738" y="16027"/>
                  </a:cubicBezTo>
                  <a:cubicBezTo>
                    <a:pt x="6895" y="17617"/>
                    <a:pt x="7979" y="18738"/>
                    <a:pt x="9257" y="19885"/>
                  </a:cubicBezTo>
                  <a:cubicBezTo>
                    <a:pt x="8510" y="21572"/>
                    <a:pt x="5400" y="21600"/>
                    <a:pt x="4291" y="20425"/>
                  </a:cubicBezTo>
                  <a:cubicBezTo>
                    <a:pt x="3592" y="17963"/>
                    <a:pt x="2555" y="15502"/>
                    <a:pt x="3399" y="12390"/>
                  </a:cubicBezTo>
                  <a:lnTo>
                    <a:pt x="1929" y="12390"/>
                  </a:lnTo>
                  <a:cubicBezTo>
                    <a:pt x="868" y="12390"/>
                    <a:pt x="0" y="11395"/>
                    <a:pt x="0" y="10178"/>
                  </a:cubicBezTo>
                  <a:lnTo>
                    <a:pt x="0" y="7523"/>
                  </a:lnTo>
                  <a:cubicBezTo>
                    <a:pt x="0" y="6306"/>
                    <a:pt x="868" y="5310"/>
                    <a:pt x="1929" y="5310"/>
                  </a:cubicBezTo>
                  <a:lnTo>
                    <a:pt x="7714" y="5310"/>
                  </a:lnTo>
                  <a:cubicBezTo>
                    <a:pt x="12343" y="5310"/>
                    <a:pt x="16200" y="2213"/>
                    <a:pt x="18514" y="0"/>
                  </a:cubicBezTo>
                  <a:cubicBezTo>
                    <a:pt x="19358" y="0"/>
                    <a:pt x="20057" y="802"/>
                    <a:pt x="20057" y="1770"/>
                  </a:cubicBezTo>
                  <a:lnTo>
                    <a:pt x="20057" y="7080"/>
                  </a:lnTo>
                  <a:cubicBezTo>
                    <a:pt x="20913" y="7080"/>
                    <a:pt x="21600" y="7868"/>
                    <a:pt x="21600" y="88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iŝlîďé"/>
            <p:cNvSpPr/>
            <p:nvPr/>
          </p:nvSpPr>
          <p:spPr>
            <a:xfrm>
              <a:off x="7423442" y="3515306"/>
              <a:ext cx="693238" cy="69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íṡḻíďé"/>
            <p:cNvSpPr/>
            <p:nvPr/>
          </p:nvSpPr>
          <p:spPr>
            <a:xfrm>
              <a:off x="7553122" y="3685688"/>
              <a:ext cx="433878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9462" y="6646"/>
                  </a:moveTo>
                  <a:lnTo>
                    <a:pt x="16442" y="1662"/>
                  </a:lnTo>
                  <a:lnTo>
                    <a:pt x="13695" y="1662"/>
                  </a:lnTo>
                  <a:lnTo>
                    <a:pt x="15834" y="6646"/>
                  </a:lnTo>
                  <a:cubicBezTo>
                    <a:pt x="15834" y="6646"/>
                    <a:pt x="19462" y="6646"/>
                    <a:pt x="19462" y="6646"/>
                  </a:cubicBezTo>
                  <a:close/>
                  <a:moveTo>
                    <a:pt x="19252" y="8308"/>
                  </a:moveTo>
                  <a:lnTo>
                    <a:pt x="15865" y="8308"/>
                  </a:lnTo>
                  <a:lnTo>
                    <a:pt x="12720" y="16940"/>
                  </a:lnTo>
                  <a:cubicBezTo>
                    <a:pt x="12720" y="16940"/>
                    <a:pt x="19252" y="8308"/>
                    <a:pt x="19252" y="8308"/>
                  </a:cubicBezTo>
                  <a:close/>
                  <a:moveTo>
                    <a:pt x="14314" y="6646"/>
                  </a:moveTo>
                  <a:lnTo>
                    <a:pt x="12175" y="1662"/>
                  </a:lnTo>
                  <a:lnTo>
                    <a:pt x="9301" y="1662"/>
                  </a:lnTo>
                  <a:lnTo>
                    <a:pt x="7162" y="6646"/>
                  </a:lnTo>
                  <a:cubicBezTo>
                    <a:pt x="7162" y="6646"/>
                    <a:pt x="14314" y="6646"/>
                    <a:pt x="14314" y="6646"/>
                  </a:cubicBezTo>
                  <a:close/>
                  <a:moveTo>
                    <a:pt x="14397" y="8308"/>
                  </a:moveTo>
                  <a:lnTo>
                    <a:pt x="7079" y="8308"/>
                  </a:lnTo>
                  <a:lnTo>
                    <a:pt x="10738" y="18329"/>
                  </a:lnTo>
                  <a:cubicBezTo>
                    <a:pt x="10738" y="18329"/>
                    <a:pt x="14397" y="8308"/>
                    <a:pt x="14397" y="8308"/>
                  </a:cubicBezTo>
                  <a:close/>
                  <a:moveTo>
                    <a:pt x="8756" y="16940"/>
                  </a:moveTo>
                  <a:lnTo>
                    <a:pt x="5611" y="8308"/>
                  </a:lnTo>
                  <a:lnTo>
                    <a:pt x="2224" y="8308"/>
                  </a:lnTo>
                  <a:cubicBezTo>
                    <a:pt x="2224" y="8308"/>
                    <a:pt x="8756" y="16940"/>
                    <a:pt x="8756" y="16940"/>
                  </a:cubicBezTo>
                  <a:close/>
                  <a:moveTo>
                    <a:pt x="7781" y="1662"/>
                  </a:moveTo>
                  <a:lnTo>
                    <a:pt x="5034" y="1662"/>
                  </a:lnTo>
                  <a:lnTo>
                    <a:pt x="2014" y="6646"/>
                  </a:lnTo>
                  <a:lnTo>
                    <a:pt x="5642" y="6646"/>
                  </a:lnTo>
                  <a:cubicBezTo>
                    <a:pt x="5642" y="6646"/>
                    <a:pt x="7781" y="1662"/>
                    <a:pt x="7781" y="1662"/>
                  </a:cubicBezTo>
                  <a:close/>
                  <a:moveTo>
                    <a:pt x="21339" y="6984"/>
                  </a:moveTo>
                  <a:cubicBezTo>
                    <a:pt x="21538" y="7295"/>
                    <a:pt x="21517" y="7750"/>
                    <a:pt x="21297" y="8048"/>
                  </a:cubicBezTo>
                  <a:lnTo>
                    <a:pt x="11231" y="21340"/>
                  </a:lnTo>
                  <a:cubicBezTo>
                    <a:pt x="11105" y="21509"/>
                    <a:pt x="10927" y="21600"/>
                    <a:pt x="10738" y="21600"/>
                  </a:cubicBezTo>
                  <a:cubicBezTo>
                    <a:pt x="10549" y="21600"/>
                    <a:pt x="10371" y="21509"/>
                    <a:pt x="10245" y="21340"/>
                  </a:cubicBezTo>
                  <a:lnTo>
                    <a:pt x="179" y="8048"/>
                  </a:lnTo>
                  <a:cubicBezTo>
                    <a:pt x="-41" y="7750"/>
                    <a:pt x="-62" y="7295"/>
                    <a:pt x="137" y="6984"/>
                  </a:cubicBezTo>
                  <a:lnTo>
                    <a:pt x="4164" y="337"/>
                  </a:lnTo>
                  <a:cubicBezTo>
                    <a:pt x="4289" y="117"/>
                    <a:pt x="4489" y="0"/>
                    <a:pt x="4698" y="0"/>
                  </a:cubicBezTo>
                  <a:lnTo>
                    <a:pt x="16778" y="0"/>
                  </a:lnTo>
                  <a:cubicBezTo>
                    <a:pt x="16987" y="0"/>
                    <a:pt x="17187" y="117"/>
                    <a:pt x="17312" y="337"/>
                  </a:cubicBezTo>
                  <a:cubicBezTo>
                    <a:pt x="17312" y="337"/>
                    <a:pt x="21339" y="6984"/>
                    <a:pt x="21339" y="69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1íḑé"/>
            <p:cNvSpPr/>
            <p:nvPr/>
          </p:nvSpPr>
          <p:spPr>
            <a:xfrm>
              <a:off x="6593361" y="4950370"/>
              <a:ext cx="693264" cy="69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$ľîďè"/>
            <p:cNvSpPr/>
            <p:nvPr/>
          </p:nvSpPr>
          <p:spPr>
            <a:xfrm>
              <a:off x="6736415" y="5124740"/>
              <a:ext cx="407157" cy="34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cubicBezTo>
                    <a:pt x="17368" y="21600"/>
                    <a:pt x="16615" y="20710"/>
                    <a:pt x="16615" y="19636"/>
                  </a:cubicBezTo>
                  <a:cubicBezTo>
                    <a:pt x="16615" y="18562"/>
                    <a:pt x="17368" y="17673"/>
                    <a:pt x="18277" y="17673"/>
                  </a:cubicBezTo>
                  <a:cubicBezTo>
                    <a:pt x="19186" y="17673"/>
                    <a:pt x="19938" y="18562"/>
                    <a:pt x="19938" y="19636"/>
                  </a:cubicBezTo>
                  <a:cubicBezTo>
                    <a:pt x="19938" y="20710"/>
                    <a:pt x="19186" y="21600"/>
                    <a:pt x="18277" y="21600"/>
                  </a:cubicBezTo>
                  <a:close/>
                  <a:moveTo>
                    <a:pt x="6646" y="21600"/>
                  </a:moveTo>
                  <a:cubicBezTo>
                    <a:pt x="5738" y="21600"/>
                    <a:pt x="4985" y="20710"/>
                    <a:pt x="4985" y="19636"/>
                  </a:cubicBezTo>
                  <a:cubicBezTo>
                    <a:pt x="4985" y="18562"/>
                    <a:pt x="5738" y="17673"/>
                    <a:pt x="6646" y="17673"/>
                  </a:cubicBezTo>
                  <a:cubicBezTo>
                    <a:pt x="7555" y="17673"/>
                    <a:pt x="8308" y="18562"/>
                    <a:pt x="8308" y="19636"/>
                  </a:cubicBezTo>
                  <a:cubicBezTo>
                    <a:pt x="8308" y="20710"/>
                    <a:pt x="7555" y="21600"/>
                    <a:pt x="6646" y="21600"/>
                  </a:cubicBezTo>
                  <a:close/>
                  <a:moveTo>
                    <a:pt x="21600" y="10800"/>
                  </a:moveTo>
                  <a:cubicBezTo>
                    <a:pt x="21600" y="11291"/>
                    <a:pt x="21275" y="11720"/>
                    <a:pt x="20860" y="11782"/>
                  </a:cubicBezTo>
                  <a:lnTo>
                    <a:pt x="7308" y="13653"/>
                  </a:lnTo>
                  <a:cubicBezTo>
                    <a:pt x="7373" y="14006"/>
                    <a:pt x="7477" y="14359"/>
                    <a:pt x="7477" y="14727"/>
                  </a:cubicBezTo>
                  <a:cubicBezTo>
                    <a:pt x="7477" y="15080"/>
                    <a:pt x="7295" y="15402"/>
                    <a:pt x="7165" y="15709"/>
                  </a:cubicBezTo>
                  <a:lnTo>
                    <a:pt x="19108" y="15709"/>
                  </a:lnTo>
                  <a:cubicBezTo>
                    <a:pt x="19562" y="15709"/>
                    <a:pt x="19938" y="16154"/>
                    <a:pt x="19938" y="16691"/>
                  </a:cubicBezTo>
                  <a:cubicBezTo>
                    <a:pt x="19938" y="17228"/>
                    <a:pt x="19562" y="17673"/>
                    <a:pt x="19108" y="17673"/>
                  </a:cubicBezTo>
                  <a:lnTo>
                    <a:pt x="5815" y="17673"/>
                  </a:lnTo>
                  <a:cubicBezTo>
                    <a:pt x="5361" y="17673"/>
                    <a:pt x="4985" y="17228"/>
                    <a:pt x="4985" y="16691"/>
                  </a:cubicBezTo>
                  <a:cubicBezTo>
                    <a:pt x="4985" y="16215"/>
                    <a:pt x="5569" y="15065"/>
                    <a:pt x="5776" y="14589"/>
                  </a:cubicBezTo>
                  <a:lnTo>
                    <a:pt x="3479" y="1964"/>
                  </a:lnTo>
                  <a:lnTo>
                    <a:pt x="831" y="1964"/>
                  </a:lnTo>
                  <a:cubicBezTo>
                    <a:pt x="376" y="1964"/>
                    <a:pt x="0" y="1519"/>
                    <a:pt x="0" y="982"/>
                  </a:cubicBezTo>
                  <a:cubicBezTo>
                    <a:pt x="0" y="445"/>
                    <a:pt x="376" y="0"/>
                    <a:pt x="831" y="0"/>
                  </a:cubicBezTo>
                  <a:lnTo>
                    <a:pt x="4154" y="0"/>
                  </a:lnTo>
                  <a:cubicBezTo>
                    <a:pt x="5024" y="0"/>
                    <a:pt x="5050" y="1227"/>
                    <a:pt x="5179" y="1964"/>
                  </a:cubicBezTo>
                  <a:lnTo>
                    <a:pt x="20769" y="1964"/>
                  </a:lnTo>
                  <a:cubicBezTo>
                    <a:pt x="21224" y="1964"/>
                    <a:pt x="21600" y="2409"/>
                    <a:pt x="21600" y="2945"/>
                  </a:cubicBezTo>
                  <a:cubicBezTo>
                    <a:pt x="21600" y="294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ṩlïḑê"/>
            <p:cNvSpPr/>
            <p:nvPr/>
          </p:nvSpPr>
          <p:spPr>
            <a:xfrm>
              <a:off x="4933184" y="4950369"/>
              <a:ext cx="693238" cy="69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ḻiḓe"/>
            <p:cNvSpPr/>
            <p:nvPr/>
          </p:nvSpPr>
          <p:spPr>
            <a:xfrm>
              <a:off x="5106846" y="5120746"/>
              <a:ext cx="34591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19900" extrusionOk="0">
                  <a:moveTo>
                    <a:pt x="13723" y="10461"/>
                  </a:moveTo>
                  <a:cubicBezTo>
                    <a:pt x="12293" y="10461"/>
                    <a:pt x="11128" y="9451"/>
                    <a:pt x="11128" y="8218"/>
                  </a:cubicBezTo>
                  <a:cubicBezTo>
                    <a:pt x="11128" y="6974"/>
                    <a:pt x="12293" y="5975"/>
                    <a:pt x="13723" y="5975"/>
                  </a:cubicBezTo>
                  <a:cubicBezTo>
                    <a:pt x="15164" y="5975"/>
                    <a:pt x="16317" y="6974"/>
                    <a:pt x="16317" y="8218"/>
                  </a:cubicBezTo>
                  <a:cubicBezTo>
                    <a:pt x="16317" y="9451"/>
                    <a:pt x="15164" y="10461"/>
                    <a:pt x="13723" y="10461"/>
                  </a:cubicBezTo>
                  <a:close/>
                  <a:moveTo>
                    <a:pt x="7692" y="10461"/>
                  </a:moveTo>
                  <a:cubicBezTo>
                    <a:pt x="6262" y="10461"/>
                    <a:pt x="5097" y="9451"/>
                    <a:pt x="5097" y="8218"/>
                  </a:cubicBezTo>
                  <a:cubicBezTo>
                    <a:pt x="5097" y="6974"/>
                    <a:pt x="6262" y="5975"/>
                    <a:pt x="7692" y="5975"/>
                  </a:cubicBezTo>
                  <a:cubicBezTo>
                    <a:pt x="9121" y="5975"/>
                    <a:pt x="10287" y="6974"/>
                    <a:pt x="10287" y="8218"/>
                  </a:cubicBezTo>
                  <a:cubicBezTo>
                    <a:pt x="10287" y="9451"/>
                    <a:pt x="9121" y="10461"/>
                    <a:pt x="7692" y="10461"/>
                  </a:cubicBezTo>
                  <a:close/>
                  <a:moveTo>
                    <a:pt x="19020" y="2810"/>
                  </a:moveTo>
                  <a:cubicBezTo>
                    <a:pt x="19020" y="1533"/>
                    <a:pt x="18576" y="1033"/>
                    <a:pt x="17302" y="1033"/>
                  </a:cubicBezTo>
                  <a:lnTo>
                    <a:pt x="3944" y="1033"/>
                  </a:lnTo>
                  <a:cubicBezTo>
                    <a:pt x="2610" y="1033"/>
                    <a:pt x="2238" y="1455"/>
                    <a:pt x="2238" y="2810"/>
                  </a:cubicBezTo>
                  <a:lnTo>
                    <a:pt x="2238" y="10284"/>
                  </a:lnTo>
                  <a:cubicBezTo>
                    <a:pt x="5085" y="11661"/>
                    <a:pt x="7524" y="11416"/>
                    <a:pt x="8857" y="11372"/>
                  </a:cubicBezTo>
                  <a:cubicBezTo>
                    <a:pt x="9422" y="11361"/>
                    <a:pt x="9782" y="11461"/>
                    <a:pt x="9998" y="11672"/>
                  </a:cubicBezTo>
                  <a:cubicBezTo>
                    <a:pt x="10034" y="11705"/>
                    <a:pt x="10070" y="11738"/>
                    <a:pt x="10119" y="11772"/>
                  </a:cubicBezTo>
                  <a:cubicBezTo>
                    <a:pt x="10371" y="11994"/>
                    <a:pt x="10611" y="12172"/>
                    <a:pt x="10851" y="12338"/>
                  </a:cubicBezTo>
                  <a:cubicBezTo>
                    <a:pt x="10899" y="11727"/>
                    <a:pt x="11272" y="11339"/>
                    <a:pt x="12269" y="11372"/>
                  </a:cubicBezTo>
                  <a:cubicBezTo>
                    <a:pt x="13626" y="11427"/>
                    <a:pt x="16125" y="11672"/>
                    <a:pt x="19020" y="10217"/>
                  </a:cubicBezTo>
                  <a:cubicBezTo>
                    <a:pt x="19020" y="10217"/>
                    <a:pt x="19020" y="2810"/>
                    <a:pt x="19020" y="2810"/>
                  </a:cubicBezTo>
                  <a:close/>
                  <a:moveTo>
                    <a:pt x="16510" y="12960"/>
                  </a:moveTo>
                  <a:cubicBezTo>
                    <a:pt x="18876" y="20412"/>
                    <a:pt x="10731" y="21600"/>
                    <a:pt x="10863" y="17780"/>
                  </a:cubicBezTo>
                  <a:cubicBezTo>
                    <a:pt x="10863" y="17846"/>
                    <a:pt x="10851" y="15725"/>
                    <a:pt x="10851" y="14148"/>
                  </a:cubicBezTo>
                  <a:cubicBezTo>
                    <a:pt x="10671" y="14115"/>
                    <a:pt x="10491" y="14071"/>
                    <a:pt x="10275" y="14026"/>
                  </a:cubicBezTo>
                  <a:cubicBezTo>
                    <a:pt x="10275" y="15614"/>
                    <a:pt x="10263" y="17846"/>
                    <a:pt x="10263" y="17780"/>
                  </a:cubicBezTo>
                  <a:cubicBezTo>
                    <a:pt x="10395" y="21600"/>
                    <a:pt x="2250" y="20412"/>
                    <a:pt x="4616" y="12960"/>
                  </a:cubicBezTo>
                  <a:cubicBezTo>
                    <a:pt x="2382" y="12116"/>
                    <a:pt x="916" y="11039"/>
                    <a:pt x="147" y="10161"/>
                  </a:cubicBezTo>
                  <a:cubicBezTo>
                    <a:pt x="-237" y="9628"/>
                    <a:pt x="183" y="9062"/>
                    <a:pt x="820" y="9473"/>
                  </a:cubicBezTo>
                  <a:cubicBezTo>
                    <a:pt x="904" y="9528"/>
                    <a:pt x="1000" y="9584"/>
                    <a:pt x="1084" y="9639"/>
                  </a:cubicBezTo>
                  <a:lnTo>
                    <a:pt x="1084" y="1932"/>
                  </a:lnTo>
                  <a:cubicBezTo>
                    <a:pt x="1084" y="866"/>
                    <a:pt x="1949" y="0"/>
                    <a:pt x="3019" y="0"/>
                  </a:cubicBezTo>
                  <a:lnTo>
                    <a:pt x="18119" y="0"/>
                  </a:lnTo>
                  <a:cubicBezTo>
                    <a:pt x="19189" y="0"/>
                    <a:pt x="20054" y="866"/>
                    <a:pt x="20054" y="1932"/>
                  </a:cubicBezTo>
                  <a:lnTo>
                    <a:pt x="20054" y="9639"/>
                  </a:lnTo>
                  <a:cubicBezTo>
                    <a:pt x="20138" y="9584"/>
                    <a:pt x="20222" y="9528"/>
                    <a:pt x="20306" y="9473"/>
                  </a:cubicBezTo>
                  <a:cubicBezTo>
                    <a:pt x="20943" y="9062"/>
                    <a:pt x="21363" y="9628"/>
                    <a:pt x="20979" y="10161"/>
                  </a:cubicBezTo>
                  <a:cubicBezTo>
                    <a:pt x="20210" y="11039"/>
                    <a:pt x="18744" y="12116"/>
                    <a:pt x="16510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śļíḓé"/>
            <p:cNvSpPr/>
            <p:nvPr/>
          </p:nvSpPr>
          <p:spPr>
            <a:xfrm>
              <a:off x="4919117" y="2080244"/>
              <a:ext cx="693250" cy="69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îSļidé"/>
            <p:cNvSpPr/>
            <p:nvPr/>
          </p:nvSpPr>
          <p:spPr>
            <a:xfrm>
              <a:off x="5107861" y="2269003"/>
              <a:ext cx="315763" cy="31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21600" extrusionOk="0">
                  <a:moveTo>
                    <a:pt x="12441" y="612"/>
                  </a:moveTo>
                  <a:lnTo>
                    <a:pt x="12459" y="8296"/>
                  </a:lnTo>
                  <a:lnTo>
                    <a:pt x="15229" y="5238"/>
                  </a:lnTo>
                  <a:cubicBezTo>
                    <a:pt x="17945" y="8444"/>
                    <a:pt x="17897" y="13464"/>
                    <a:pt x="15076" y="16579"/>
                  </a:cubicBezTo>
                  <a:cubicBezTo>
                    <a:pt x="13922" y="17856"/>
                    <a:pt x="12477" y="18617"/>
                    <a:pt x="10977" y="18866"/>
                  </a:cubicBezTo>
                  <a:lnTo>
                    <a:pt x="11059" y="21600"/>
                  </a:lnTo>
                  <a:cubicBezTo>
                    <a:pt x="13167" y="21320"/>
                    <a:pt x="15204" y="20288"/>
                    <a:pt x="16820" y="18505"/>
                  </a:cubicBezTo>
                  <a:cubicBezTo>
                    <a:pt x="20600" y="14327"/>
                    <a:pt x="20645" y="7585"/>
                    <a:pt x="16966" y="3318"/>
                  </a:cubicBezTo>
                  <a:lnTo>
                    <a:pt x="19057" y="1008"/>
                  </a:lnTo>
                  <a:cubicBezTo>
                    <a:pt x="19057" y="1008"/>
                    <a:pt x="12441" y="612"/>
                    <a:pt x="12441" y="612"/>
                  </a:cubicBezTo>
                  <a:close/>
                  <a:moveTo>
                    <a:pt x="4461" y="16363"/>
                  </a:moveTo>
                  <a:cubicBezTo>
                    <a:pt x="1745" y="13160"/>
                    <a:pt x="1793" y="8139"/>
                    <a:pt x="4614" y="5022"/>
                  </a:cubicBezTo>
                  <a:cubicBezTo>
                    <a:pt x="5769" y="3746"/>
                    <a:pt x="7213" y="2985"/>
                    <a:pt x="8713" y="2735"/>
                  </a:cubicBezTo>
                  <a:lnTo>
                    <a:pt x="8631" y="0"/>
                  </a:lnTo>
                  <a:cubicBezTo>
                    <a:pt x="6524" y="280"/>
                    <a:pt x="4486" y="1312"/>
                    <a:pt x="2871" y="3096"/>
                  </a:cubicBezTo>
                  <a:cubicBezTo>
                    <a:pt x="-909" y="7272"/>
                    <a:pt x="-955" y="14014"/>
                    <a:pt x="2724" y="18284"/>
                  </a:cubicBezTo>
                  <a:lnTo>
                    <a:pt x="633" y="20591"/>
                  </a:lnTo>
                  <a:lnTo>
                    <a:pt x="7249" y="20988"/>
                  </a:lnTo>
                  <a:lnTo>
                    <a:pt x="7231" y="13304"/>
                  </a:lnTo>
                  <a:cubicBezTo>
                    <a:pt x="7231" y="13304"/>
                    <a:pt x="4461" y="16363"/>
                    <a:pt x="4461" y="16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isḻïḍé"/>
            <p:cNvSpPr/>
            <p:nvPr/>
          </p:nvSpPr>
          <p:spPr>
            <a:xfrm>
              <a:off x="4089035" y="3515303"/>
              <a:ext cx="693264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ṣḻïḓè"/>
            <p:cNvSpPr/>
            <p:nvPr/>
          </p:nvSpPr>
          <p:spPr>
            <a:xfrm>
              <a:off x="4244129" y="3708700"/>
              <a:ext cx="383076" cy="3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3500"/>
                  </a:moveTo>
                  <a:lnTo>
                    <a:pt x="4320" y="13500"/>
                  </a:lnTo>
                  <a:lnTo>
                    <a:pt x="4320" y="2700"/>
                  </a:lnTo>
                  <a:lnTo>
                    <a:pt x="17280" y="2700"/>
                  </a:lnTo>
                  <a:cubicBezTo>
                    <a:pt x="17280" y="2700"/>
                    <a:pt x="17280" y="13500"/>
                    <a:pt x="17280" y="13500"/>
                  </a:cubicBezTo>
                  <a:close/>
                  <a:moveTo>
                    <a:pt x="7560" y="18900"/>
                  </a:moveTo>
                  <a:lnTo>
                    <a:pt x="8208" y="17550"/>
                  </a:lnTo>
                  <a:lnTo>
                    <a:pt x="13392" y="17550"/>
                  </a:lnTo>
                  <a:lnTo>
                    <a:pt x="14040" y="18900"/>
                  </a:lnTo>
                  <a:cubicBezTo>
                    <a:pt x="14040" y="18900"/>
                    <a:pt x="7560" y="18900"/>
                    <a:pt x="7560" y="18900"/>
                  </a:cubicBezTo>
                  <a:close/>
                  <a:moveTo>
                    <a:pt x="21334" y="18402"/>
                  </a:moveTo>
                  <a:cubicBezTo>
                    <a:pt x="21068" y="17901"/>
                    <a:pt x="19440" y="14850"/>
                    <a:pt x="19440" y="14850"/>
                  </a:cubicBezTo>
                  <a:lnTo>
                    <a:pt x="19440" y="2700"/>
                  </a:lnTo>
                  <a:cubicBezTo>
                    <a:pt x="19440" y="1212"/>
                    <a:pt x="18468" y="0"/>
                    <a:pt x="17280" y="0"/>
                  </a:cubicBezTo>
                  <a:lnTo>
                    <a:pt x="4320" y="0"/>
                  </a:lnTo>
                  <a:cubicBezTo>
                    <a:pt x="3131" y="0"/>
                    <a:pt x="2160" y="1212"/>
                    <a:pt x="2160" y="2700"/>
                  </a:cubicBezTo>
                  <a:lnTo>
                    <a:pt x="2160" y="14850"/>
                  </a:lnTo>
                  <a:cubicBezTo>
                    <a:pt x="2160" y="14850"/>
                    <a:pt x="532" y="17901"/>
                    <a:pt x="266" y="18402"/>
                  </a:cubicBezTo>
                  <a:cubicBezTo>
                    <a:pt x="0" y="18900"/>
                    <a:pt x="0" y="19188"/>
                    <a:pt x="0" y="19575"/>
                  </a:cubicBezTo>
                  <a:lnTo>
                    <a:pt x="0" y="20250"/>
                  </a:lnTo>
                  <a:cubicBezTo>
                    <a:pt x="0" y="20925"/>
                    <a:pt x="540" y="21600"/>
                    <a:pt x="1079" y="21600"/>
                  </a:cubicBezTo>
                  <a:lnTo>
                    <a:pt x="20521" y="21600"/>
                  </a:lnTo>
                  <a:cubicBezTo>
                    <a:pt x="21060" y="21600"/>
                    <a:pt x="21600" y="20925"/>
                    <a:pt x="21600" y="20250"/>
                  </a:cubicBezTo>
                  <a:lnTo>
                    <a:pt x="21600" y="19575"/>
                  </a:lnTo>
                  <a:cubicBezTo>
                    <a:pt x="21600" y="19188"/>
                    <a:pt x="21600" y="18900"/>
                    <a:pt x="21334" y="184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489380" y="2195212"/>
            <a:ext cx="2566578" cy="746660"/>
            <a:chOff x="1589601" y="2349127"/>
            <a:chExt cx="2566578" cy="746660"/>
          </a:xfrm>
        </p:grpSpPr>
        <p:sp>
          <p:nvSpPr>
            <p:cNvPr id="44" name="文本框 4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89380" y="3517673"/>
            <a:ext cx="2566578" cy="746660"/>
            <a:chOff x="1589601" y="2349127"/>
            <a:chExt cx="2566578" cy="746660"/>
          </a:xfrm>
        </p:grpSpPr>
        <p:sp>
          <p:nvSpPr>
            <p:cNvPr id="47" name="文本框 4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89380" y="4840134"/>
            <a:ext cx="2566578" cy="746660"/>
            <a:chOff x="1589601" y="2349127"/>
            <a:chExt cx="2566578" cy="746660"/>
          </a:xfrm>
        </p:grpSpPr>
        <p:sp>
          <p:nvSpPr>
            <p:cNvPr id="50" name="文本框 4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36042" y="2195212"/>
            <a:ext cx="2566578" cy="746660"/>
            <a:chOff x="1589601" y="2349127"/>
            <a:chExt cx="2566578" cy="746660"/>
          </a:xfrm>
        </p:grpSpPr>
        <p:sp>
          <p:nvSpPr>
            <p:cNvPr id="53" name="文本框 5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36042" y="3517673"/>
            <a:ext cx="2566578" cy="746660"/>
            <a:chOff x="1589601" y="2349127"/>
            <a:chExt cx="2566578" cy="746660"/>
          </a:xfrm>
        </p:grpSpPr>
        <p:sp>
          <p:nvSpPr>
            <p:cNvPr id="56" name="文本框 55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36042" y="4840134"/>
            <a:ext cx="2566578" cy="746660"/>
            <a:chOff x="1589601" y="2349127"/>
            <a:chExt cx="2566578" cy="746660"/>
          </a:xfrm>
        </p:grpSpPr>
        <p:sp>
          <p:nvSpPr>
            <p:cNvPr id="59" name="文本框 58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ṡ1îďê"/>
          <p:cNvGrpSpPr/>
          <p:nvPr/>
        </p:nvGrpSpPr>
        <p:grpSpPr>
          <a:xfrm>
            <a:off x="4693920" y="2153314"/>
            <a:ext cx="2804160" cy="3649468"/>
            <a:chOff x="4375152" y="1801285"/>
            <a:chExt cx="3651249" cy="4751916"/>
          </a:xfrm>
        </p:grpSpPr>
        <p:grpSp>
          <p:nvGrpSpPr>
            <p:cNvPr id="23" name="ïṧľïḑê"/>
            <p:cNvGrpSpPr/>
            <p:nvPr/>
          </p:nvGrpSpPr>
          <p:grpSpPr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29" name="ïśļíḋe"/>
              <p:cNvSpPr>
                <a:spLocks noChangeAspec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îş1îḍe"/>
              <p:cNvSpPr/>
              <p:nvPr/>
            </p:nvSpPr>
            <p:spPr bwMode="auto">
              <a:xfrm>
                <a:off x="3514725" y="3225800"/>
                <a:ext cx="1268412" cy="1689100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i$ļîḍé"/>
              <p:cNvSpPr/>
              <p:nvPr/>
            </p:nvSpPr>
            <p:spPr bwMode="auto">
              <a:xfrm>
                <a:off x="4513263" y="3225800"/>
                <a:ext cx="1266825" cy="1689100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ŝḷïḋè"/>
              <p:cNvSpPr/>
              <p:nvPr/>
            </p:nvSpPr>
            <p:spPr bwMode="auto">
              <a:xfrm>
                <a:off x="3282950" y="1350963"/>
                <a:ext cx="2736850" cy="2730500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iṡľídé"/>
              <p:cNvSpPr/>
              <p:nvPr/>
            </p:nvSpPr>
            <p:spPr bwMode="auto">
              <a:xfrm>
                <a:off x="3648075" y="1706563"/>
                <a:ext cx="2001837" cy="2001838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iṡlïḍè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608 h 1217"/>
                  <a:gd name="T2" fmla="*/ 608 w 608"/>
                  <a:gd name="T3" fmla="*/ 1217 h 1217"/>
                  <a:gd name="T4" fmla="*/ 608 w 608"/>
                  <a:gd name="T5" fmla="*/ 1202 h 1217"/>
                  <a:gd name="T6" fmla="*/ 16 w 608"/>
                  <a:gd name="T7" fmla="*/ 608 h 1217"/>
                  <a:gd name="T8" fmla="*/ 608 w 608"/>
                  <a:gd name="T9" fmla="*/ 14 h 1217"/>
                  <a:gd name="T10" fmla="*/ 608 w 608"/>
                  <a:gd name="T11" fmla="*/ 0 h 1217"/>
                  <a:gd name="T12" fmla="*/ 0 w 608"/>
                  <a:gd name="T13" fmla="*/ 608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ṥlïḋe"/>
              <p:cNvSpPr/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14 w 1201"/>
                  <a:gd name="T1" fmla="*/ 608 h 1217"/>
                  <a:gd name="T2" fmla="*/ 592 w 1201"/>
                  <a:gd name="T3" fmla="*/ 29 h 1217"/>
                  <a:gd name="T4" fmla="*/ 593 w 1201"/>
                  <a:gd name="T5" fmla="*/ 29 h 1217"/>
                  <a:gd name="T6" fmla="*/ 1172 w 1201"/>
                  <a:gd name="T7" fmla="*/ 608 h 1217"/>
                  <a:gd name="T8" fmla="*/ 593 w 1201"/>
                  <a:gd name="T9" fmla="*/ 1187 h 1217"/>
                  <a:gd name="T10" fmla="*/ 592 w 1201"/>
                  <a:gd name="T11" fmla="*/ 1187 h 1217"/>
                  <a:gd name="T12" fmla="*/ 14 w 1201"/>
                  <a:gd name="T13" fmla="*/ 608 h 1217"/>
                  <a:gd name="T14" fmla="*/ 592 w 1201"/>
                  <a:gd name="T15" fmla="*/ 14 h 1217"/>
                  <a:gd name="T16" fmla="*/ 0 w 1201"/>
                  <a:gd name="T17" fmla="*/ 608 h 1217"/>
                  <a:gd name="T18" fmla="*/ 592 w 1201"/>
                  <a:gd name="T19" fmla="*/ 1202 h 1217"/>
                  <a:gd name="T20" fmla="*/ 592 w 1201"/>
                  <a:gd name="T21" fmla="*/ 1217 h 1217"/>
                  <a:gd name="T22" fmla="*/ 593 w 1201"/>
                  <a:gd name="T23" fmla="*/ 1217 h 1217"/>
                  <a:gd name="T24" fmla="*/ 1201 w 1201"/>
                  <a:gd name="T25" fmla="*/ 608 h 1217"/>
                  <a:gd name="T26" fmla="*/ 593 w 1201"/>
                  <a:gd name="T27" fmla="*/ 0 h 1217"/>
                  <a:gd name="T28" fmla="*/ 592 w 1201"/>
                  <a:gd name="T29" fmla="*/ 0 h 1217"/>
                  <a:gd name="T30" fmla="*/ 592 w 1201"/>
                  <a:gd name="T31" fmla="*/ 14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4" name="iśḻíḓê"/>
            <p:cNvSpPr/>
            <p:nvPr/>
          </p:nvSpPr>
          <p:spPr bwMode="auto">
            <a:xfrm>
              <a:off x="6195485" y="3611033"/>
              <a:ext cx="1214967" cy="121285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ïŝlîḑe"/>
            <p:cNvSpPr/>
            <p:nvPr/>
          </p:nvSpPr>
          <p:spPr bwMode="auto">
            <a:xfrm>
              <a:off x="4980518" y="2398184"/>
              <a:ext cx="1214967" cy="1212851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šḻiḍê"/>
            <p:cNvSpPr/>
            <p:nvPr/>
          </p:nvSpPr>
          <p:spPr bwMode="auto">
            <a:xfrm>
              <a:off x="4980518" y="3611033"/>
              <a:ext cx="1214967" cy="121285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ṩḻîḑe"/>
            <p:cNvSpPr/>
            <p:nvPr/>
          </p:nvSpPr>
          <p:spPr bwMode="auto">
            <a:xfrm>
              <a:off x="6195485" y="2398184"/>
              <a:ext cx="1214967" cy="1212851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śḷíďê"/>
            <p:cNvSpPr/>
            <p:nvPr/>
          </p:nvSpPr>
          <p:spPr bwMode="auto">
            <a:xfrm>
              <a:off x="5604933" y="3024717"/>
              <a:ext cx="1191683" cy="1193800"/>
            </a:xfrm>
            <a:prstGeom prst="ellipse">
              <a:avLst/>
            </a:prstGeom>
            <a:blipFill>
              <a:blip r:embed="rId1" cstate="screen"/>
              <a:srcRect/>
              <a:stretch>
                <a:fillRect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040216" y="2215030"/>
            <a:ext cx="2945970" cy="3258080"/>
            <a:chOff x="8040216" y="2026345"/>
            <a:chExt cx="2945970" cy="3258080"/>
          </a:xfrm>
        </p:grpSpPr>
        <p:sp>
          <p:nvSpPr>
            <p:cNvPr id="44" name="ïsļîdê"/>
            <p:cNvSpPr/>
            <p:nvPr/>
          </p:nvSpPr>
          <p:spPr>
            <a:xfrm>
              <a:off x="8040216" y="224474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5" name="ïṡlide"/>
            <p:cNvSpPr/>
            <p:nvPr/>
          </p:nvSpPr>
          <p:spPr>
            <a:xfrm>
              <a:off x="8040216" y="465092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6" name="îślíḓè"/>
            <p:cNvSpPr/>
            <p:nvPr/>
          </p:nvSpPr>
          <p:spPr>
            <a:xfrm>
              <a:off x="8176192" y="23703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$ḷïdé"/>
            <p:cNvSpPr/>
            <p:nvPr/>
          </p:nvSpPr>
          <p:spPr>
            <a:xfrm>
              <a:off x="8192572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8040216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íṩľíḑé"/>
            <p:cNvSpPr/>
            <p:nvPr/>
          </p:nvSpPr>
          <p:spPr>
            <a:xfrm>
              <a:off x="8040216" y="3397229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0" name="íš1ïḑê"/>
            <p:cNvSpPr/>
            <p:nvPr/>
          </p:nvSpPr>
          <p:spPr>
            <a:xfrm>
              <a:off x="8176192" y="35438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040216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8591294" y="2026345"/>
              <a:ext cx="2394892" cy="851900"/>
              <a:chOff x="1085274" y="2349127"/>
              <a:chExt cx="2394892" cy="851900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591294" y="3178830"/>
              <a:ext cx="2394892" cy="851900"/>
              <a:chOff x="1085274" y="2349127"/>
              <a:chExt cx="2394892" cy="8519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591294" y="4432525"/>
              <a:ext cx="2394892" cy="851900"/>
              <a:chOff x="1085274" y="2349127"/>
              <a:chExt cx="2394892" cy="851900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108378" y="2215030"/>
            <a:ext cx="2965040" cy="3258080"/>
            <a:chOff x="1108378" y="2026345"/>
            <a:chExt cx="2965040" cy="3258080"/>
          </a:xfrm>
        </p:grpSpPr>
        <p:sp>
          <p:nvSpPr>
            <p:cNvPr id="62" name="íṡ1iḍé"/>
            <p:cNvSpPr/>
            <p:nvPr/>
          </p:nvSpPr>
          <p:spPr>
            <a:xfrm>
              <a:off x="3658316" y="22447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3" name="ïšḷïdé"/>
            <p:cNvSpPr/>
            <p:nvPr/>
          </p:nvSpPr>
          <p:spPr>
            <a:xfrm>
              <a:off x="3779542" y="2370359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ṥḷïḓè"/>
            <p:cNvSpPr/>
            <p:nvPr/>
          </p:nvSpPr>
          <p:spPr>
            <a:xfrm>
              <a:off x="3658316" y="3397229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5" name="i$ḷîḍé"/>
            <p:cNvSpPr/>
            <p:nvPr/>
          </p:nvSpPr>
          <p:spPr>
            <a:xfrm>
              <a:off x="3779542" y="3529146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ṣļiḓe"/>
            <p:cNvSpPr/>
            <p:nvPr/>
          </p:nvSpPr>
          <p:spPr>
            <a:xfrm>
              <a:off x="3658316" y="46509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7" name="îṡḻiḍê"/>
            <p:cNvSpPr/>
            <p:nvPr/>
          </p:nvSpPr>
          <p:spPr>
            <a:xfrm>
              <a:off x="3795923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127448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127448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108378" y="2026345"/>
              <a:ext cx="2394891" cy="851900"/>
              <a:chOff x="1085275" y="2349127"/>
              <a:chExt cx="2394891" cy="851900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08378" y="3178830"/>
              <a:ext cx="2394891" cy="851900"/>
              <a:chOff x="1085275" y="2349127"/>
              <a:chExt cx="2394891" cy="85190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108378" y="4432525"/>
              <a:ext cx="2394891" cy="851900"/>
              <a:chOff x="1085275" y="2349127"/>
              <a:chExt cx="2394891" cy="851900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784240" y="1826251"/>
            <a:ext cx="8490255" cy="1194732"/>
            <a:chOff x="1784240" y="1826251"/>
            <a:chExt cx="8490255" cy="1194732"/>
          </a:xfrm>
        </p:grpSpPr>
        <p:grpSp>
          <p:nvGrpSpPr>
            <p:cNvPr id="6" name="îṣḷiďe"/>
            <p:cNvGrpSpPr/>
            <p:nvPr/>
          </p:nvGrpSpPr>
          <p:grpSpPr>
            <a:xfrm>
              <a:off x="3869129" y="2243485"/>
              <a:ext cx="672715" cy="360266"/>
              <a:chOff x="3246637" y="2558266"/>
              <a:chExt cx="883575" cy="616450"/>
            </a:xfrm>
          </p:grpSpPr>
          <p:sp>
            <p:nvSpPr>
              <p:cNvPr id="37" name="îṣḷíḍe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Sļidê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ṡliḓé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îšľîdè"/>
            <p:cNvGrpSpPr/>
            <p:nvPr/>
          </p:nvGrpSpPr>
          <p:grpSpPr>
            <a:xfrm>
              <a:off x="7516890" y="2243485"/>
              <a:ext cx="672715" cy="360266"/>
              <a:chOff x="3246637" y="2558266"/>
              <a:chExt cx="883575" cy="616450"/>
            </a:xfrm>
          </p:grpSpPr>
          <p:sp>
            <p:nvSpPr>
              <p:cNvPr id="34" name="îšḻiďê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ṣļîḍé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sļide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4" name="i$ľîḑè"/>
            <p:cNvGrpSpPr/>
            <p:nvPr/>
          </p:nvGrpSpPr>
          <p:grpSpPr>
            <a:xfrm>
              <a:off x="9079763" y="1826251"/>
              <a:ext cx="1194732" cy="1194731"/>
              <a:chOff x="9164674" y="1691263"/>
              <a:chExt cx="1194732" cy="1194731"/>
            </a:xfrm>
          </p:grpSpPr>
          <p:sp>
            <p:nvSpPr>
              <p:cNvPr id="32" name="ïŝ1îḑê"/>
              <p:cNvSpPr/>
              <p:nvPr/>
            </p:nvSpPr>
            <p:spPr>
              <a:xfrm>
                <a:off x="9164674" y="1691263"/>
                <a:ext cx="1194732" cy="11947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ṧlíḍè"/>
              <p:cNvSpPr/>
              <p:nvPr/>
            </p:nvSpPr>
            <p:spPr bwMode="auto">
              <a:xfrm>
                <a:off x="9461831" y="1978535"/>
                <a:ext cx="600418" cy="600418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5" name="isliḋé"/>
            <p:cNvGrpSpPr/>
            <p:nvPr/>
          </p:nvGrpSpPr>
          <p:grpSpPr>
            <a:xfrm>
              <a:off x="1784240" y="1826252"/>
              <a:ext cx="1194732" cy="1194731"/>
              <a:chOff x="1869151" y="1691264"/>
              <a:chExt cx="1194732" cy="1194731"/>
            </a:xfrm>
          </p:grpSpPr>
          <p:sp>
            <p:nvSpPr>
              <p:cNvPr id="30" name="íšļiḋè"/>
              <p:cNvSpPr/>
              <p:nvPr/>
            </p:nvSpPr>
            <p:spPr>
              <a:xfrm>
                <a:off x="1869151" y="1691264"/>
                <a:ext cx="1194732" cy="11947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íṣľïḋé"/>
              <p:cNvSpPr/>
              <p:nvPr/>
            </p:nvSpPr>
            <p:spPr bwMode="auto">
              <a:xfrm>
                <a:off x="2171564" y="1990350"/>
                <a:ext cx="600418" cy="600418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6" name="îSľiḍè"/>
            <p:cNvGrpSpPr/>
            <p:nvPr/>
          </p:nvGrpSpPr>
          <p:grpSpPr>
            <a:xfrm>
              <a:off x="5432001" y="1826251"/>
              <a:ext cx="1194732" cy="1194731"/>
              <a:chOff x="5539402" y="1691263"/>
              <a:chExt cx="1194732" cy="1194731"/>
            </a:xfrm>
          </p:grpSpPr>
          <p:sp>
            <p:nvSpPr>
              <p:cNvPr id="28" name="ïṩḻíḓê"/>
              <p:cNvSpPr/>
              <p:nvPr/>
            </p:nvSpPr>
            <p:spPr>
              <a:xfrm>
                <a:off x="5539402" y="1691263"/>
                <a:ext cx="1194732" cy="11947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ïSļïḋê"/>
              <p:cNvSpPr/>
              <p:nvPr/>
            </p:nvSpPr>
            <p:spPr bwMode="auto">
              <a:xfrm>
                <a:off x="5831975" y="2001635"/>
                <a:ext cx="600418" cy="600418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1267913" y="3311960"/>
            <a:ext cx="2474920" cy="2538231"/>
            <a:chOff x="1267913" y="3311960"/>
            <a:chExt cx="2474920" cy="2538231"/>
          </a:xfrm>
        </p:grpSpPr>
        <p:sp>
          <p:nvSpPr>
            <p:cNvPr id="4" name="i$1ïḓè"/>
            <p:cNvSpPr/>
            <p:nvPr/>
          </p:nvSpPr>
          <p:spPr>
            <a:xfrm>
              <a:off x="1267913" y="3311960"/>
              <a:ext cx="2474920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ïṩļîḑe"/>
            <p:cNvSpPr/>
            <p:nvPr/>
          </p:nvSpPr>
          <p:spPr>
            <a:xfrm>
              <a:off x="1397527" y="3551485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US" altLang="ko-KR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iṩlïḍê"/>
            <p:cNvSpPr/>
            <p:nvPr/>
          </p:nvSpPr>
          <p:spPr>
            <a:xfrm>
              <a:off x="1397527" y="4319660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iṥḻîďè"/>
            <p:cNvSpPr/>
            <p:nvPr/>
          </p:nvSpPr>
          <p:spPr>
            <a:xfrm>
              <a:off x="1397523" y="5087836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41522" y="3512606"/>
              <a:ext cx="1786641" cy="613142"/>
              <a:chOff x="1541718" y="2349127"/>
              <a:chExt cx="1786641" cy="613142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941522" y="4274504"/>
              <a:ext cx="1786641" cy="613142"/>
              <a:chOff x="1541718" y="2349127"/>
              <a:chExt cx="1786641" cy="613142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941522" y="5048957"/>
              <a:ext cx="1786641" cy="613142"/>
              <a:chOff x="1541718" y="2349127"/>
              <a:chExt cx="1786641" cy="613142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475275" y="3311960"/>
            <a:ext cx="2484083" cy="2538231"/>
            <a:chOff x="8475275" y="3311960"/>
            <a:chExt cx="2484083" cy="2538231"/>
          </a:xfrm>
        </p:grpSpPr>
        <p:sp>
          <p:nvSpPr>
            <p:cNvPr id="5" name="íşļiḍê"/>
            <p:cNvSpPr/>
            <p:nvPr/>
          </p:nvSpPr>
          <p:spPr>
            <a:xfrm>
              <a:off x="8475275" y="3311960"/>
              <a:ext cx="244880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ŝḷïḋê"/>
            <p:cNvSpPr/>
            <p:nvPr/>
          </p:nvSpPr>
          <p:spPr>
            <a:xfrm>
              <a:off x="8608534" y="3551485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US" altLang="ko-KR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îSļiḋê"/>
            <p:cNvSpPr/>
            <p:nvPr/>
          </p:nvSpPr>
          <p:spPr>
            <a:xfrm>
              <a:off x="8608534" y="4319660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íṩľiḑe"/>
            <p:cNvSpPr/>
            <p:nvPr/>
          </p:nvSpPr>
          <p:spPr>
            <a:xfrm>
              <a:off x="8608530" y="5087836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172717" y="3512606"/>
              <a:ext cx="1786641" cy="613142"/>
              <a:chOff x="1541718" y="2349127"/>
              <a:chExt cx="1786641" cy="613142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172717" y="4274504"/>
              <a:ext cx="1786641" cy="613142"/>
              <a:chOff x="1541718" y="2349127"/>
              <a:chExt cx="1786641" cy="613142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172717" y="5048957"/>
              <a:ext cx="1786641" cy="613142"/>
              <a:chOff x="1541718" y="2349127"/>
              <a:chExt cx="1786641" cy="613142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4184230" y="3311960"/>
            <a:ext cx="3735256" cy="2538231"/>
            <a:chOff x="4184230" y="3311960"/>
            <a:chExt cx="3735256" cy="2538231"/>
          </a:xfrm>
        </p:grpSpPr>
        <p:sp>
          <p:nvSpPr>
            <p:cNvPr id="8" name="îṣḷïḓè"/>
            <p:cNvSpPr/>
            <p:nvPr/>
          </p:nvSpPr>
          <p:spPr>
            <a:xfrm>
              <a:off x="4184230" y="3311960"/>
              <a:ext cx="373525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sliḍè"/>
            <p:cNvSpPr/>
            <p:nvPr/>
          </p:nvSpPr>
          <p:spPr>
            <a:xfrm>
              <a:off x="4403004" y="3584925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s1iḑè"/>
            <p:cNvSpPr/>
            <p:nvPr/>
          </p:nvSpPr>
          <p:spPr>
            <a:xfrm>
              <a:off x="4403004" y="4732514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420645" y="3585243"/>
              <a:ext cx="3308864" cy="985760"/>
              <a:chOff x="1279787" y="2358652"/>
              <a:chExt cx="3308864" cy="985760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420645" y="4724154"/>
              <a:ext cx="3308864" cy="985760"/>
              <a:chOff x="1279787" y="2358652"/>
              <a:chExt cx="3308864" cy="985760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c0fd1a-f671-402d-8da3-a1d48e8f67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1942" y="2031617"/>
            <a:ext cx="3725430" cy="3718692"/>
            <a:chOff x="4069038" y="1301559"/>
            <a:chExt cx="4131237" cy="4123766"/>
          </a:xfrm>
        </p:grpSpPr>
        <p:sp>
          <p:nvSpPr>
            <p:cNvPr id="4" name="îṧlïḓe"/>
            <p:cNvSpPr/>
            <p:nvPr/>
          </p:nvSpPr>
          <p:spPr>
            <a:xfrm rot="10800000">
              <a:off x="4069038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is1iḍê"/>
            <p:cNvSpPr/>
            <p:nvPr/>
          </p:nvSpPr>
          <p:spPr>
            <a:xfrm rot="10800000">
              <a:off x="483515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íŝļiďé"/>
            <p:cNvSpPr/>
            <p:nvPr/>
          </p:nvSpPr>
          <p:spPr>
            <a:xfrm rot="10800000">
              <a:off x="4150757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2" cstate="screen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ṣļíḋe"/>
            <p:cNvSpPr/>
            <p:nvPr/>
          </p:nvSpPr>
          <p:spPr>
            <a:xfrm rot="10800000">
              <a:off x="4069038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ïşḷíḓê"/>
            <p:cNvSpPr/>
            <p:nvPr/>
          </p:nvSpPr>
          <p:spPr>
            <a:xfrm rot="10800000" flipH="1">
              <a:off x="7686436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ṥḷîḋè"/>
            <p:cNvSpPr/>
            <p:nvPr/>
          </p:nvSpPr>
          <p:spPr>
            <a:xfrm rot="10800000" flipH="1">
              <a:off x="692032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şḻïḓè"/>
            <p:cNvSpPr/>
            <p:nvPr/>
          </p:nvSpPr>
          <p:spPr>
            <a:xfrm rot="10800000" flipH="1">
              <a:off x="6175981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3" cstate="screen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ṡļiḑè"/>
            <p:cNvSpPr/>
            <p:nvPr/>
          </p:nvSpPr>
          <p:spPr>
            <a:xfrm rot="10800000" flipH="1">
              <a:off x="6920322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ṩḷîďé"/>
            <p:cNvSpPr/>
            <p:nvPr/>
          </p:nvSpPr>
          <p:spPr>
            <a:xfrm>
              <a:off x="7686437" y="2127621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íṧḻiḓê"/>
            <p:cNvSpPr/>
            <p:nvPr/>
          </p:nvSpPr>
          <p:spPr>
            <a:xfrm>
              <a:off x="6920323" y="1301560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şlïḓe"/>
            <p:cNvSpPr/>
            <p:nvPr/>
          </p:nvSpPr>
          <p:spPr>
            <a:xfrm>
              <a:off x="6175981" y="1383278"/>
              <a:ext cx="1942574" cy="1942574"/>
            </a:xfrm>
            <a:prstGeom prst="roundRect">
              <a:avLst>
                <a:gd name="adj" fmla="val 8302"/>
              </a:avLst>
            </a:prstGeom>
            <a:blipFill>
              <a:blip r:embed="rId4" cstate="screen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ŝľíḋe"/>
            <p:cNvSpPr/>
            <p:nvPr/>
          </p:nvSpPr>
          <p:spPr>
            <a:xfrm>
              <a:off x="6920323" y="1301560"/>
              <a:ext cx="1279952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ṥľïďé"/>
            <p:cNvSpPr/>
            <p:nvPr/>
          </p:nvSpPr>
          <p:spPr>
            <a:xfrm flipH="1">
              <a:off x="4069038" y="2127620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íSḻîďè"/>
            <p:cNvSpPr/>
            <p:nvPr/>
          </p:nvSpPr>
          <p:spPr>
            <a:xfrm flipH="1">
              <a:off x="4835152" y="1301559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iŝļíḓè"/>
            <p:cNvSpPr/>
            <p:nvPr/>
          </p:nvSpPr>
          <p:spPr>
            <a:xfrm flipH="1">
              <a:off x="4150757" y="1383278"/>
              <a:ext cx="1942574" cy="1942575"/>
            </a:xfrm>
            <a:prstGeom prst="roundRect">
              <a:avLst>
                <a:gd name="adj" fmla="val 8302"/>
              </a:avLst>
            </a:prstGeom>
            <a:blipFill>
              <a:blip r:embed="rId5" cstate="screen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ḋê"/>
            <p:cNvSpPr/>
            <p:nvPr/>
          </p:nvSpPr>
          <p:spPr>
            <a:xfrm flipH="1">
              <a:off x="4069038" y="1301559"/>
              <a:ext cx="1279951" cy="12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5" name="组合 4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9" name="任意多边形 4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8245858" y="2317552"/>
            <a:ext cx="2784999" cy="1272912"/>
            <a:chOff x="1541719" y="2349127"/>
            <a:chExt cx="2784999" cy="1272912"/>
          </a:xfrm>
        </p:grpSpPr>
        <p:sp>
          <p:nvSpPr>
            <p:cNvPr id="52" name="文本框 5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45858" y="4228038"/>
            <a:ext cx="2784999" cy="1272912"/>
            <a:chOff x="1541719" y="2349127"/>
            <a:chExt cx="2784999" cy="1272912"/>
          </a:xfrm>
        </p:grpSpPr>
        <p:sp>
          <p:nvSpPr>
            <p:cNvPr id="55" name="文本框 5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1144" y="2317552"/>
            <a:ext cx="2784999" cy="1272912"/>
            <a:chOff x="1541719" y="2349127"/>
            <a:chExt cx="2784999" cy="1272912"/>
          </a:xfrm>
        </p:grpSpPr>
        <p:sp>
          <p:nvSpPr>
            <p:cNvPr id="58" name="文本框 5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61144" y="4228038"/>
            <a:ext cx="2784999" cy="1272912"/>
            <a:chOff x="1541719" y="2349127"/>
            <a:chExt cx="2784999" cy="1272912"/>
          </a:xfrm>
        </p:grpSpPr>
        <p:sp>
          <p:nvSpPr>
            <p:cNvPr id="61" name="文本框 60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工作存在不足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9ad0b48-d121-45ae-94a8-5e8a6c01ff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68624" y="1645751"/>
            <a:ext cx="5996487" cy="4287223"/>
            <a:chOff x="1224038" y="1304764"/>
            <a:chExt cx="6458974" cy="4617880"/>
          </a:xfrm>
        </p:grpSpPr>
        <p:grpSp>
          <p:nvGrpSpPr>
            <p:cNvPr id="4" name="iṣḻide"/>
            <p:cNvGrpSpPr/>
            <p:nvPr/>
          </p:nvGrpSpPr>
          <p:grpSpPr>
            <a:xfrm>
              <a:off x="1405664" y="1995639"/>
              <a:ext cx="6277348" cy="3328412"/>
              <a:chOff x="1405664" y="1995639"/>
              <a:chExt cx="6277348" cy="3328412"/>
            </a:xfrm>
          </p:grpSpPr>
          <p:sp>
            <p:nvSpPr>
              <p:cNvPr id="19" name="îṡ1ïḋe"/>
              <p:cNvSpPr/>
              <p:nvPr/>
            </p:nvSpPr>
            <p:spPr>
              <a:xfrm>
                <a:off x="2799758" y="4498482"/>
                <a:ext cx="3172420" cy="82556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šḷidé"/>
              <p:cNvSpPr/>
              <p:nvPr/>
            </p:nvSpPr>
            <p:spPr>
              <a:xfrm>
                <a:off x="5259573" y="4615180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ïśļîďê"/>
              <p:cNvSpPr/>
              <p:nvPr/>
            </p:nvSpPr>
            <p:spPr bwMode="auto">
              <a:xfrm>
                <a:off x="5406188" y="4745259"/>
                <a:ext cx="325938" cy="335341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ṩ1ïdé"/>
              <p:cNvSpPr/>
              <p:nvPr/>
            </p:nvSpPr>
            <p:spPr>
              <a:xfrm>
                <a:off x="2946865" y="2833446"/>
                <a:ext cx="3663014" cy="8272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ïṩļïḋê"/>
              <p:cNvSpPr/>
              <p:nvPr/>
            </p:nvSpPr>
            <p:spPr>
              <a:xfrm>
                <a:off x="5901973" y="2950404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4" name="i$ļïḋè"/>
              <p:cNvGrpSpPr/>
              <p:nvPr/>
            </p:nvGrpSpPr>
            <p:grpSpPr>
              <a:xfrm>
                <a:off x="6035547" y="3036138"/>
                <a:ext cx="361068" cy="361065"/>
                <a:chOff x="2522538" y="2108200"/>
                <a:chExt cx="376238" cy="376238"/>
              </a:xfrm>
              <a:solidFill>
                <a:schemeClr val="accent1"/>
              </a:solidFill>
            </p:grpSpPr>
            <p:sp>
              <p:nvSpPr>
                <p:cNvPr id="36" name="ïṩľíḋê"/>
                <p:cNvSpPr/>
                <p:nvPr/>
              </p:nvSpPr>
              <p:spPr bwMode="auto">
                <a:xfrm>
                  <a:off x="2522538" y="2319338"/>
                  <a:ext cx="163513" cy="71438"/>
                </a:xfrm>
                <a:custGeom>
                  <a:avLst/>
                  <a:gdLst>
                    <a:gd name="T0" fmla="*/ 3 w 28"/>
                    <a:gd name="T1" fmla="*/ 10 h 12"/>
                    <a:gd name="T2" fmla="*/ 10 w 28"/>
                    <a:gd name="T3" fmla="*/ 12 h 12"/>
                    <a:gd name="T4" fmla="*/ 28 w 28"/>
                    <a:gd name="T5" fmla="*/ 8 h 12"/>
                    <a:gd name="T6" fmla="*/ 5 w 28"/>
                    <a:gd name="T7" fmla="*/ 1 h 12"/>
                    <a:gd name="T8" fmla="*/ 2 w 28"/>
                    <a:gd name="T9" fmla="*/ 1 h 12"/>
                    <a:gd name="T10" fmla="*/ 0 w 28"/>
                    <a:gd name="T11" fmla="*/ 5 h 12"/>
                    <a:gd name="T12" fmla="*/ 0 w 28"/>
                    <a:gd name="T13" fmla="*/ 6 h 12"/>
                    <a:gd name="T14" fmla="*/ 3 w 28"/>
                    <a:gd name="T15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12">
                      <a:moveTo>
                        <a:pt x="3" y="10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1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íśľídé"/>
                <p:cNvSpPr/>
                <p:nvPr/>
              </p:nvSpPr>
              <p:spPr bwMode="auto">
                <a:xfrm>
                  <a:off x="2774950" y="2425700"/>
                  <a:ext cx="123825" cy="58738"/>
                </a:xfrm>
                <a:custGeom>
                  <a:avLst/>
                  <a:gdLst>
                    <a:gd name="T0" fmla="*/ 18 w 21"/>
                    <a:gd name="T1" fmla="*/ 0 h 10"/>
                    <a:gd name="T2" fmla="*/ 18 w 21"/>
                    <a:gd name="T3" fmla="*/ 0 h 10"/>
                    <a:gd name="T4" fmla="*/ 0 w 21"/>
                    <a:gd name="T5" fmla="*/ 5 h 10"/>
                    <a:gd name="T6" fmla="*/ 16 w 21"/>
                    <a:gd name="T7" fmla="*/ 10 h 10"/>
                    <a:gd name="T8" fmla="*/ 19 w 21"/>
                    <a:gd name="T9" fmla="*/ 9 h 10"/>
                    <a:gd name="T10" fmla="*/ 21 w 21"/>
                    <a:gd name="T11" fmla="*/ 6 h 10"/>
                    <a:gd name="T12" fmla="*/ 21 w 21"/>
                    <a:gd name="T13" fmla="*/ 4 h 10"/>
                    <a:gd name="T14" fmla="*/ 18 w 21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0">
                      <a:moveTo>
                        <a:pt x="18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10"/>
                        <a:pt x="18" y="10"/>
                        <a:pt x="19" y="9"/>
                      </a:cubicBezTo>
                      <a:cubicBezTo>
                        <a:pt x="20" y="8"/>
                        <a:pt x="21" y="7"/>
                        <a:pt x="21" y="6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2"/>
                        <a:pt x="20" y="1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ṣļïďè"/>
                <p:cNvSpPr/>
                <p:nvPr/>
              </p:nvSpPr>
              <p:spPr bwMode="auto">
                <a:xfrm>
                  <a:off x="2522538" y="2343150"/>
                  <a:ext cx="376238" cy="141288"/>
                </a:xfrm>
                <a:custGeom>
                  <a:avLst/>
                  <a:gdLst>
                    <a:gd name="T0" fmla="*/ 62 w 64"/>
                    <a:gd name="T1" fmla="*/ 1 h 24"/>
                    <a:gd name="T2" fmla="*/ 60 w 64"/>
                    <a:gd name="T3" fmla="*/ 0 h 24"/>
                    <a:gd name="T4" fmla="*/ 59 w 64"/>
                    <a:gd name="T5" fmla="*/ 0 h 24"/>
                    <a:gd name="T6" fmla="*/ 3 w 64"/>
                    <a:gd name="T7" fmla="*/ 14 h 24"/>
                    <a:gd name="T8" fmla="*/ 0 w 64"/>
                    <a:gd name="T9" fmla="*/ 18 h 24"/>
                    <a:gd name="T10" fmla="*/ 0 w 64"/>
                    <a:gd name="T11" fmla="*/ 20 h 24"/>
                    <a:gd name="T12" fmla="*/ 2 w 64"/>
                    <a:gd name="T13" fmla="*/ 23 h 24"/>
                    <a:gd name="T14" fmla="*/ 4 w 64"/>
                    <a:gd name="T15" fmla="*/ 24 h 24"/>
                    <a:gd name="T16" fmla="*/ 5 w 64"/>
                    <a:gd name="T17" fmla="*/ 24 h 24"/>
                    <a:gd name="T18" fmla="*/ 61 w 64"/>
                    <a:gd name="T19" fmla="*/ 10 h 24"/>
                    <a:gd name="T20" fmla="*/ 64 w 64"/>
                    <a:gd name="T21" fmla="*/ 6 h 24"/>
                    <a:gd name="T22" fmla="*/ 64 w 64"/>
                    <a:gd name="T23" fmla="*/ 4 h 24"/>
                    <a:gd name="T24" fmla="*/ 62 w 64"/>
                    <a:gd name="T25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62" y="1"/>
                      </a:moveTo>
                      <a:cubicBezTo>
                        <a:pt x="62" y="1"/>
                        <a:pt x="61" y="0"/>
                        <a:pt x="60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5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3"/>
                      </a:cubicBezTo>
                      <a:cubicBezTo>
                        <a:pt x="2" y="24"/>
                        <a:pt x="3" y="24"/>
                        <a:pt x="4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3" y="9"/>
                        <a:pt x="64" y="8"/>
                        <a:pt x="64" y="6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4" y="3"/>
                        <a:pt x="63" y="2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îṧļiḋé"/>
                <p:cNvSpPr/>
                <p:nvPr/>
              </p:nvSpPr>
              <p:spPr bwMode="auto">
                <a:xfrm>
                  <a:off x="2605088" y="2108200"/>
                  <a:ext cx="217488" cy="258763"/>
                </a:xfrm>
                <a:custGeom>
                  <a:avLst/>
                  <a:gdLst>
                    <a:gd name="T0" fmla="*/ 8 w 37"/>
                    <a:gd name="T1" fmla="*/ 32 h 44"/>
                    <a:gd name="T2" fmla="*/ 31 w 37"/>
                    <a:gd name="T3" fmla="*/ 35 h 44"/>
                    <a:gd name="T4" fmla="*/ 20 w 37"/>
                    <a:gd name="T5" fmla="*/ 0 h 44"/>
                    <a:gd name="T6" fmla="*/ 8 w 37"/>
                    <a:gd name="T7" fmla="*/ 32 h 44"/>
                    <a:gd name="T8" fmla="*/ 15 w 37"/>
                    <a:gd name="T9" fmla="*/ 28 h 44"/>
                    <a:gd name="T10" fmla="*/ 21 w 37"/>
                    <a:gd name="T11" fmla="*/ 16 h 44"/>
                    <a:gd name="T12" fmla="*/ 20 w 37"/>
                    <a:gd name="T13" fmla="*/ 36 h 44"/>
                    <a:gd name="T14" fmla="*/ 15 w 37"/>
                    <a:gd name="T15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44">
                      <a:moveTo>
                        <a:pt x="8" y="32"/>
                      </a:moveTo>
                      <a:cubicBezTo>
                        <a:pt x="11" y="40"/>
                        <a:pt x="24" y="44"/>
                        <a:pt x="31" y="35"/>
                      </a:cubicBezTo>
                      <a:cubicBezTo>
                        <a:pt x="37" y="25"/>
                        <a:pt x="31" y="10"/>
                        <a:pt x="20" y="0"/>
                      </a:cubicBezTo>
                      <a:cubicBezTo>
                        <a:pt x="22" y="11"/>
                        <a:pt x="0" y="15"/>
                        <a:pt x="8" y="32"/>
                      </a:cubicBezTo>
                      <a:close/>
                      <a:moveTo>
                        <a:pt x="15" y="28"/>
                      </a:moveTo>
                      <a:cubicBezTo>
                        <a:pt x="17" y="26"/>
                        <a:pt x="21" y="24"/>
                        <a:pt x="21" y="16"/>
                      </a:cubicBezTo>
                      <a:cubicBezTo>
                        <a:pt x="31" y="22"/>
                        <a:pt x="27" y="38"/>
                        <a:pt x="20" y="36"/>
                      </a:cubicBezTo>
                      <a:cubicBezTo>
                        <a:pt x="13" y="35"/>
                        <a:pt x="13" y="30"/>
                        <a:pt x="1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5" name="íṣľîdé"/>
              <p:cNvSpPr/>
              <p:nvPr/>
            </p:nvSpPr>
            <p:spPr>
              <a:xfrm>
                <a:off x="2572660" y="1995639"/>
                <a:ext cx="2849346" cy="83946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ṣļïḍé"/>
              <p:cNvSpPr/>
              <p:nvPr/>
            </p:nvSpPr>
            <p:spPr>
              <a:xfrm>
                <a:off x="4707267" y="2114349"/>
                <a:ext cx="587602" cy="592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iṥḻîdé"/>
              <p:cNvSpPr/>
              <p:nvPr/>
            </p:nvSpPr>
            <p:spPr bwMode="auto">
              <a:xfrm>
                <a:off x="4828767" y="2217633"/>
                <a:ext cx="376172" cy="380098"/>
              </a:xfrm>
              <a:custGeom>
                <a:avLst/>
                <a:gdLst>
                  <a:gd name="T0" fmla="*/ 138 w 306"/>
                  <a:gd name="T1" fmla="*/ 226 h 309"/>
                  <a:gd name="T2" fmla="*/ 149 w 306"/>
                  <a:gd name="T3" fmla="*/ 229 h 309"/>
                  <a:gd name="T4" fmla="*/ 198 w 306"/>
                  <a:gd name="T5" fmla="*/ 216 h 309"/>
                  <a:gd name="T6" fmla="*/ 226 w 306"/>
                  <a:gd name="T7" fmla="*/ 169 h 309"/>
                  <a:gd name="T8" fmla="*/ 215 w 306"/>
                  <a:gd name="T9" fmla="*/ 147 h 309"/>
                  <a:gd name="T10" fmla="*/ 171 w 306"/>
                  <a:gd name="T11" fmla="*/ 209 h 309"/>
                  <a:gd name="T12" fmla="*/ 138 w 306"/>
                  <a:gd name="T13" fmla="*/ 226 h 309"/>
                  <a:gd name="T14" fmla="*/ 80 w 306"/>
                  <a:gd name="T15" fmla="*/ 107 h 309"/>
                  <a:gd name="T16" fmla="*/ 142 w 306"/>
                  <a:gd name="T17" fmla="*/ 15 h 309"/>
                  <a:gd name="T18" fmla="*/ 164 w 306"/>
                  <a:gd name="T19" fmla="*/ 16 h 309"/>
                  <a:gd name="T20" fmla="*/ 225 w 306"/>
                  <a:gd name="T21" fmla="*/ 107 h 309"/>
                  <a:gd name="T22" fmla="*/ 241 w 306"/>
                  <a:gd name="T23" fmla="*/ 153 h 309"/>
                  <a:gd name="T24" fmla="*/ 193 w 306"/>
                  <a:gd name="T25" fmla="*/ 237 h 309"/>
                  <a:gd name="T26" fmla="*/ 112 w 306"/>
                  <a:gd name="T27" fmla="*/ 237 h 309"/>
                  <a:gd name="T28" fmla="*/ 65 w 306"/>
                  <a:gd name="T29" fmla="*/ 153 h 309"/>
                  <a:gd name="T30" fmla="*/ 80 w 306"/>
                  <a:gd name="T31" fmla="*/ 107 h 309"/>
                  <a:gd name="T32" fmla="*/ 153 w 306"/>
                  <a:gd name="T33" fmla="*/ 277 h 309"/>
                  <a:gd name="T34" fmla="*/ 238 w 306"/>
                  <a:gd name="T35" fmla="*/ 257 h 309"/>
                  <a:gd name="T36" fmla="*/ 237 w 306"/>
                  <a:gd name="T37" fmla="*/ 226 h 309"/>
                  <a:gd name="T38" fmla="*/ 234 w 306"/>
                  <a:gd name="T39" fmla="*/ 224 h 309"/>
                  <a:gd name="T40" fmla="*/ 246 w 306"/>
                  <a:gd name="T41" fmla="*/ 205 h 309"/>
                  <a:gd name="T42" fmla="*/ 295 w 306"/>
                  <a:gd name="T43" fmla="*/ 260 h 309"/>
                  <a:gd name="T44" fmla="*/ 252 w 306"/>
                  <a:gd name="T45" fmla="*/ 294 h 309"/>
                  <a:gd name="T46" fmla="*/ 153 w 306"/>
                  <a:gd name="T47" fmla="*/ 309 h 309"/>
                  <a:gd name="T48" fmla="*/ 53 w 306"/>
                  <a:gd name="T49" fmla="*/ 294 h 309"/>
                  <a:gd name="T50" fmla="*/ 10 w 306"/>
                  <a:gd name="T51" fmla="*/ 260 h 309"/>
                  <a:gd name="T52" fmla="*/ 60 w 306"/>
                  <a:gd name="T53" fmla="*/ 205 h 309"/>
                  <a:gd name="T54" fmla="*/ 71 w 306"/>
                  <a:gd name="T55" fmla="*/ 224 h 309"/>
                  <a:gd name="T56" fmla="*/ 69 w 306"/>
                  <a:gd name="T57" fmla="*/ 226 h 309"/>
                  <a:gd name="T58" fmla="*/ 67 w 306"/>
                  <a:gd name="T59" fmla="*/ 257 h 309"/>
                  <a:gd name="T60" fmla="*/ 153 w 306"/>
                  <a:gd name="T61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6" h="309">
                    <a:moveTo>
                      <a:pt x="138" y="226"/>
                    </a:moveTo>
                    <a:cubicBezTo>
                      <a:pt x="141" y="227"/>
                      <a:pt x="145" y="229"/>
                      <a:pt x="149" y="229"/>
                    </a:cubicBezTo>
                    <a:cubicBezTo>
                      <a:pt x="164" y="232"/>
                      <a:pt x="182" y="227"/>
                      <a:pt x="198" y="216"/>
                    </a:cubicBezTo>
                    <a:cubicBezTo>
                      <a:pt x="215" y="204"/>
                      <a:pt x="226" y="186"/>
                      <a:pt x="226" y="169"/>
                    </a:cubicBezTo>
                    <a:cubicBezTo>
                      <a:pt x="226" y="160"/>
                      <a:pt x="220" y="151"/>
                      <a:pt x="215" y="147"/>
                    </a:cubicBezTo>
                    <a:cubicBezTo>
                      <a:pt x="210" y="170"/>
                      <a:pt x="193" y="193"/>
                      <a:pt x="171" y="209"/>
                    </a:cubicBezTo>
                    <a:cubicBezTo>
                      <a:pt x="160" y="216"/>
                      <a:pt x="149" y="222"/>
                      <a:pt x="138" y="226"/>
                    </a:cubicBezTo>
                    <a:close/>
                    <a:moveTo>
                      <a:pt x="80" y="107"/>
                    </a:moveTo>
                    <a:cubicBezTo>
                      <a:pt x="98" y="76"/>
                      <a:pt x="122" y="47"/>
                      <a:pt x="142" y="15"/>
                    </a:cubicBezTo>
                    <a:cubicBezTo>
                      <a:pt x="151" y="1"/>
                      <a:pt x="154" y="0"/>
                      <a:pt x="164" y="16"/>
                    </a:cubicBezTo>
                    <a:cubicBezTo>
                      <a:pt x="183" y="47"/>
                      <a:pt x="207" y="76"/>
                      <a:pt x="225" y="107"/>
                    </a:cubicBezTo>
                    <a:cubicBezTo>
                      <a:pt x="234" y="122"/>
                      <a:pt x="241" y="138"/>
                      <a:pt x="241" y="153"/>
                    </a:cubicBezTo>
                    <a:cubicBezTo>
                      <a:pt x="241" y="190"/>
                      <a:pt x="221" y="222"/>
                      <a:pt x="193" y="237"/>
                    </a:cubicBezTo>
                    <a:cubicBezTo>
                      <a:pt x="167" y="251"/>
                      <a:pt x="137" y="251"/>
                      <a:pt x="112" y="237"/>
                    </a:cubicBezTo>
                    <a:cubicBezTo>
                      <a:pt x="84" y="221"/>
                      <a:pt x="65" y="190"/>
                      <a:pt x="65" y="153"/>
                    </a:cubicBezTo>
                    <a:cubicBezTo>
                      <a:pt x="65" y="138"/>
                      <a:pt x="71" y="122"/>
                      <a:pt x="80" y="107"/>
                    </a:cubicBezTo>
                    <a:close/>
                    <a:moveTo>
                      <a:pt x="153" y="277"/>
                    </a:moveTo>
                    <a:cubicBezTo>
                      <a:pt x="178" y="277"/>
                      <a:pt x="218" y="273"/>
                      <a:pt x="238" y="257"/>
                    </a:cubicBezTo>
                    <a:cubicBezTo>
                      <a:pt x="251" y="247"/>
                      <a:pt x="250" y="236"/>
                      <a:pt x="237" y="226"/>
                    </a:cubicBezTo>
                    <a:cubicBezTo>
                      <a:pt x="236" y="226"/>
                      <a:pt x="235" y="225"/>
                      <a:pt x="234" y="224"/>
                    </a:cubicBezTo>
                    <a:cubicBezTo>
                      <a:pt x="239" y="218"/>
                      <a:pt x="243" y="212"/>
                      <a:pt x="246" y="205"/>
                    </a:cubicBezTo>
                    <a:cubicBezTo>
                      <a:pt x="267" y="213"/>
                      <a:pt x="306" y="232"/>
                      <a:pt x="295" y="260"/>
                    </a:cubicBezTo>
                    <a:cubicBezTo>
                      <a:pt x="289" y="277"/>
                      <a:pt x="268" y="288"/>
                      <a:pt x="252" y="294"/>
                    </a:cubicBezTo>
                    <a:cubicBezTo>
                      <a:pt x="225" y="304"/>
                      <a:pt x="189" y="309"/>
                      <a:pt x="153" y="309"/>
                    </a:cubicBezTo>
                    <a:cubicBezTo>
                      <a:pt x="116" y="309"/>
                      <a:pt x="80" y="304"/>
                      <a:pt x="53" y="294"/>
                    </a:cubicBezTo>
                    <a:cubicBezTo>
                      <a:pt x="38" y="288"/>
                      <a:pt x="16" y="277"/>
                      <a:pt x="10" y="260"/>
                    </a:cubicBezTo>
                    <a:cubicBezTo>
                      <a:pt x="0" y="232"/>
                      <a:pt x="38" y="213"/>
                      <a:pt x="60" y="205"/>
                    </a:cubicBezTo>
                    <a:cubicBezTo>
                      <a:pt x="63" y="212"/>
                      <a:pt x="67" y="218"/>
                      <a:pt x="71" y="224"/>
                    </a:cubicBezTo>
                    <a:cubicBezTo>
                      <a:pt x="70" y="225"/>
                      <a:pt x="70" y="226"/>
                      <a:pt x="69" y="226"/>
                    </a:cubicBezTo>
                    <a:cubicBezTo>
                      <a:pt x="56" y="236"/>
                      <a:pt x="54" y="247"/>
                      <a:pt x="67" y="257"/>
                    </a:cubicBezTo>
                    <a:cubicBezTo>
                      <a:pt x="88" y="273"/>
                      <a:pt x="128" y="277"/>
                      <a:pt x="153" y="2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sľîdè"/>
              <p:cNvSpPr/>
              <p:nvPr/>
            </p:nvSpPr>
            <p:spPr>
              <a:xfrm>
                <a:off x="2420262" y="3660107"/>
                <a:ext cx="5262750" cy="83837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isľiḋè"/>
              <p:cNvSpPr/>
              <p:nvPr/>
            </p:nvSpPr>
            <p:spPr>
              <a:xfrm>
                <a:off x="6966648" y="3787598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ṧlïďé"/>
              <p:cNvSpPr>
                <a:spLocks noChangeAspect="1"/>
              </p:cNvSpPr>
              <p:nvPr/>
            </p:nvSpPr>
            <p:spPr bwMode="auto">
              <a:xfrm>
                <a:off x="7109587" y="3917611"/>
                <a:ext cx="295690" cy="353896"/>
              </a:xfrm>
              <a:custGeom>
                <a:avLst/>
                <a:gdLst>
                  <a:gd name="connsiteX0" fmla="*/ 206367 w 449768"/>
                  <a:gd name="connsiteY0" fmla="*/ 423375 h 538305"/>
                  <a:gd name="connsiteX1" fmla="*/ 208536 w 449768"/>
                  <a:gd name="connsiteY1" fmla="*/ 434347 h 538305"/>
                  <a:gd name="connsiteX2" fmla="*/ 136133 w 449768"/>
                  <a:gd name="connsiteY2" fmla="*/ 527584 h 538305"/>
                  <a:gd name="connsiteX3" fmla="*/ 120760 w 449768"/>
                  <a:gd name="connsiteY3" fmla="*/ 517169 h 538305"/>
                  <a:gd name="connsiteX4" fmla="*/ 192667 w 449768"/>
                  <a:gd name="connsiteY4" fmla="*/ 423933 h 538305"/>
                  <a:gd name="connsiteX5" fmla="*/ 206367 w 449768"/>
                  <a:gd name="connsiteY5" fmla="*/ 423375 h 538305"/>
                  <a:gd name="connsiteX6" fmla="*/ 158371 w 449768"/>
                  <a:gd name="connsiteY6" fmla="*/ 386315 h 538305"/>
                  <a:gd name="connsiteX7" fmla="*/ 160292 w 449768"/>
                  <a:gd name="connsiteY7" fmla="*/ 397002 h 538305"/>
                  <a:gd name="connsiteX8" fmla="*/ 51725 w 449768"/>
                  <a:gd name="connsiteY8" fmla="*/ 536376 h 538305"/>
                  <a:gd name="connsiteX9" fmla="*/ 41315 w 449768"/>
                  <a:gd name="connsiteY9" fmla="*/ 525997 h 538305"/>
                  <a:gd name="connsiteX10" fmla="*/ 144924 w 449768"/>
                  <a:gd name="connsiteY10" fmla="*/ 387118 h 538305"/>
                  <a:gd name="connsiteX11" fmla="*/ 158371 w 449768"/>
                  <a:gd name="connsiteY11" fmla="*/ 386315 h 538305"/>
                  <a:gd name="connsiteX12" fmla="*/ 112005 w 449768"/>
                  <a:gd name="connsiteY12" fmla="*/ 349971 h 538305"/>
                  <a:gd name="connsiteX13" fmla="*/ 113740 w 449768"/>
                  <a:gd name="connsiteY13" fmla="*/ 362927 h 538305"/>
                  <a:gd name="connsiteX14" fmla="*/ 41338 w 449768"/>
                  <a:gd name="connsiteY14" fmla="*/ 455221 h 538305"/>
                  <a:gd name="connsiteX15" fmla="*/ 25965 w 449768"/>
                  <a:gd name="connsiteY15" fmla="*/ 444857 h 538305"/>
                  <a:gd name="connsiteX16" fmla="*/ 98367 w 449768"/>
                  <a:gd name="connsiteY16" fmla="*/ 352562 h 538305"/>
                  <a:gd name="connsiteX17" fmla="*/ 112005 w 449768"/>
                  <a:gd name="connsiteY17" fmla="*/ 349971 h 538305"/>
                  <a:gd name="connsiteX18" fmla="*/ 287508 w 449768"/>
                  <a:gd name="connsiteY18" fmla="*/ 153269 h 538305"/>
                  <a:gd name="connsiteX19" fmla="*/ 261020 w 449768"/>
                  <a:gd name="connsiteY19" fmla="*/ 165441 h 538305"/>
                  <a:gd name="connsiteX20" fmla="*/ 255548 w 449768"/>
                  <a:gd name="connsiteY20" fmla="*/ 175874 h 538305"/>
                  <a:gd name="connsiteX21" fmla="*/ 276441 w 449768"/>
                  <a:gd name="connsiteY21" fmla="*/ 232511 h 538305"/>
                  <a:gd name="connsiteX22" fmla="*/ 328174 w 449768"/>
                  <a:gd name="connsiteY22" fmla="*/ 227543 h 538305"/>
                  <a:gd name="connsiteX23" fmla="*/ 333645 w 449768"/>
                  <a:gd name="connsiteY23" fmla="*/ 217110 h 538305"/>
                  <a:gd name="connsiteX24" fmla="*/ 317727 w 449768"/>
                  <a:gd name="connsiteY24" fmla="*/ 160472 h 538305"/>
                  <a:gd name="connsiteX25" fmla="*/ 287508 w 449768"/>
                  <a:gd name="connsiteY25" fmla="*/ 153269 h 538305"/>
                  <a:gd name="connsiteX26" fmla="*/ 437111 w 449768"/>
                  <a:gd name="connsiteY26" fmla="*/ 0 h 538305"/>
                  <a:gd name="connsiteX27" fmla="*/ 442086 w 449768"/>
                  <a:gd name="connsiteY27" fmla="*/ 0 h 538305"/>
                  <a:gd name="connsiteX28" fmla="*/ 447557 w 449768"/>
                  <a:gd name="connsiteY28" fmla="*/ 4968 h 538305"/>
                  <a:gd name="connsiteX29" fmla="*/ 447557 w 449768"/>
                  <a:gd name="connsiteY29" fmla="*/ 9937 h 538305"/>
                  <a:gd name="connsiteX30" fmla="*/ 447557 w 449768"/>
                  <a:gd name="connsiteY30" fmla="*/ 20370 h 538305"/>
                  <a:gd name="connsiteX31" fmla="*/ 447557 w 449768"/>
                  <a:gd name="connsiteY31" fmla="*/ 46204 h 538305"/>
                  <a:gd name="connsiteX32" fmla="*/ 442086 w 449768"/>
                  <a:gd name="connsiteY32" fmla="*/ 103338 h 538305"/>
                  <a:gd name="connsiteX33" fmla="*/ 442086 w 449768"/>
                  <a:gd name="connsiteY33" fmla="*/ 113771 h 538305"/>
                  <a:gd name="connsiteX34" fmla="*/ 437111 w 449768"/>
                  <a:gd name="connsiteY34" fmla="*/ 134141 h 538305"/>
                  <a:gd name="connsiteX35" fmla="*/ 421194 w 449768"/>
                  <a:gd name="connsiteY35" fmla="*/ 175874 h 538305"/>
                  <a:gd name="connsiteX36" fmla="*/ 354040 w 449768"/>
                  <a:gd name="connsiteY36" fmla="*/ 289645 h 538305"/>
                  <a:gd name="connsiteX37" fmla="*/ 344091 w 449768"/>
                  <a:gd name="connsiteY37" fmla="*/ 325913 h 538305"/>
                  <a:gd name="connsiteX38" fmla="*/ 276441 w 449768"/>
                  <a:gd name="connsiteY38" fmla="*/ 506754 h 538305"/>
                  <a:gd name="connsiteX39" fmla="*/ 261020 w 449768"/>
                  <a:gd name="connsiteY39" fmla="*/ 496321 h 538305"/>
                  <a:gd name="connsiteX40" fmla="*/ 17278 w 449768"/>
                  <a:gd name="connsiteY40" fmla="*/ 310511 h 538305"/>
                  <a:gd name="connsiteX41" fmla="*/ 1858 w 449768"/>
                  <a:gd name="connsiteY41" fmla="*/ 289645 h 538305"/>
                  <a:gd name="connsiteX42" fmla="*/ 162528 w 449768"/>
                  <a:gd name="connsiteY42" fmla="*/ 186307 h 538305"/>
                  <a:gd name="connsiteX43" fmla="*/ 193369 w 449768"/>
                  <a:gd name="connsiteY43" fmla="*/ 165441 h 538305"/>
                  <a:gd name="connsiteX44" fmla="*/ 312753 w 449768"/>
                  <a:gd name="connsiteY44" fmla="*/ 51669 h 538305"/>
                  <a:gd name="connsiteX45" fmla="*/ 400799 w 449768"/>
                  <a:gd name="connsiteY45" fmla="*/ 9937 h 538305"/>
                  <a:gd name="connsiteX46" fmla="*/ 426665 w 449768"/>
                  <a:gd name="connsiteY46" fmla="*/ 4968 h 538305"/>
                  <a:gd name="connsiteX47" fmla="*/ 437111 w 449768"/>
                  <a:gd name="connsiteY47" fmla="*/ 0 h 53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49768" h="538305">
                    <a:moveTo>
                      <a:pt x="206367" y="423375"/>
                    </a:moveTo>
                    <a:cubicBezTo>
                      <a:pt x="209652" y="425297"/>
                      <a:pt x="211016" y="429140"/>
                      <a:pt x="208536" y="434347"/>
                    </a:cubicBezTo>
                    <a:cubicBezTo>
                      <a:pt x="198122" y="460136"/>
                      <a:pt x="172335" y="506754"/>
                      <a:pt x="136133" y="527584"/>
                    </a:cubicBezTo>
                    <a:cubicBezTo>
                      <a:pt x="125719" y="532543"/>
                      <a:pt x="115305" y="527584"/>
                      <a:pt x="120760" y="517169"/>
                    </a:cubicBezTo>
                    <a:cubicBezTo>
                      <a:pt x="130678" y="491380"/>
                      <a:pt x="151507" y="450217"/>
                      <a:pt x="192667" y="423933"/>
                    </a:cubicBezTo>
                    <a:cubicBezTo>
                      <a:pt x="197874" y="421453"/>
                      <a:pt x="203081" y="421453"/>
                      <a:pt x="206367" y="423375"/>
                    </a:cubicBezTo>
                    <a:close/>
                    <a:moveTo>
                      <a:pt x="158371" y="386315"/>
                    </a:moveTo>
                    <a:cubicBezTo>
                      <a:pt x="161532" y="388230"/>
                      <a:pt x="162771" y="392060"/>
                      <a:pt x="160292" y="397002"/>
                    </a:cubicBezTo>
                    <a:cubicBezTo>
                      <a:pt x="144924" y="433081"/>
                      <a:pt x="113693" y="500297"/>
                      <a:pt x="51725" y="536376"/>
                    </a:cubicBezTo>
                    <a:cubicBezTo>
                      <a:pt x="41315" y="541318"/>
                      <a:pt x="36357" y="536376"/>
                      <a:pt x="41315" y="525997"/>
                    </a:cubicBezTo>
                    <a:cubicBezTo>
                      <a:pt x="51725" y="489918"/>
                      <a:pt x="82957" y="422702"/>
                      <a:pt x="144924" y="387118"/>
                    </a:cubicBezTo>
                    <a:cubicBezTo>
                      <a:pt x="150130" y="384399"/>
                      <a:pt x="155211" y="384399"/>
                      <a:pt x="158371" y="386315"/>
                    </a:cubicBezTo>
                    <a:close/>
                    <a:moveTo>
                      <a:pt x="112005" y="349971"/>
                    </a:moveTo>
                    <a:cubicBezTo>
                      <a:pt x="115228" y="352562"/>
                      <a:pt x="116468" y="357744"/>
                      <a:pt x="113740" y="362927"/>
                    </a:cubicBezTo>
                    <a:cubicBezTo>
                      <a:pt x="103326" y="388591"/>
                      <a:pt x="77539" y="429556"/>
                      <a:pt x="41338" y="455221"/>
                    </a:cubicBezTo>
                    <a:cubicBezTo>
                      <a:pt x="25965" y="460157"/>
                      <a:pt x="21006" y="455221"/>
                      <a:pt x="25965" y="444857"/>
                    </a:cubicBezTo>
                    <a:cubicBezTo>
                      <a:pt x="36379" y="419192"/>
                      <a:pt x="57207" y="378227"/>
                      <a:pt x="98367" y="352562"/>
                    </a:cubicBezTo>
                    <a:cubicBezTo>
                      <a:pt x="103574" y="347380"/>
                      <a:pt x="108781" y="347380"/>
                      <a:pt x="112005" y="349971"/>
                    </a:cubicBezTo>
                    <a:close/>
                    <a:moveTo>
                      <a:pt x="287508" y="153269"/>
                    </a:moveTo>
                    <a:cubicBezTo>
                      <a:pt x="277809" y="153890"/>
                      <a:pt x="268730" y="157740"/>
                      <a:pt x="261020" y="165441"/>
                    </a:cubicBezTo>
                    <a:cubicBezTo>
                      <a:pt x="261020" y="170409"/>
                      <a:pt x="261020" y="170409"/>
                      <a:pt x="255548" y="175874"/>
                    </a:cubicBezTo>
                    <a:cubicBezTo>
                      <a:pt x="245600" y="196243"/>
                      <a:pt x="250574" y="222575"/>
                      <a:pt x="276441" y="232511"/>
                    </a:cubicBezTo>
                    <a:cubicBezTo>
                      <a:pt x="291861" y="242944"/>
                      <a:pt x="317727" y="242944"/>
                      <a:pt x="328174" y="227543"/>
                    </a:cubicBezTo>
                    <a:cubicBezTo>
                      <a:pt x="333645" y="222575"/>
                      <a:pt x="333645" y="222575"/>
                      <a:pt x="333645" y="217110"/>
                    </a:cubicBezTo>
                    <a:cubicBezTo>
                      <a:pt x="349066" y="196243"/>
                      <a:pt x="338620" y="170409"/>
                      <a:pt x="317727" y="160472"/>
                    </a:cubicBezTo>
                    <a:cubicBezTo>
                      <a:pt x="307530" y="155256"/>
                      <a:pt x="297208" y="152648"/>
                      <a:pt x="287508" y="153269"/>
                    </a:cubicBezTo>
                    <a:close/>
                    <a:moveTo>
                      <a:pt x="437111" y="0"/>
                    </a:moveTo>
                    <a:lnTo>
                      <a:pt x="442086" y="0"/>
                    </a:lnTo>
                    <a:cubicBezTo>
                      <a:pt x="447557" y="0"/>
                      <a:pt x="452532" y="0"/>
                      <a:pt x="447557" y="4968"/>
                    </a:cubicBezTo>
                    <a:lnTo>
                      <a:pt x="447557" y="9937"/>
                    </a:lnTo>
                    <a:cubicBezTo>
                      <a:pt x="452532" y="15402"/>
                      <a:pt x="447557" y="15402"/>
                      <a:pt x="447557" y="20370"/>
                    </a:cubicBezTo>
                    <a:cubicBezTo>
                      <a:pt x="447557" y="25835"/>
                      <a:pt x="447557" y="36268"/>
                      <a:pt x="447557" y="46204"/>
                    </a:cubicBezTo>
                    <a:cubicBezTo>
                      <a:pt x="447557" y="62102"/>
                      <a:pt x="447557" y="82472"/>
                      <a:pt x="442086" y="103338"/>
                    </a:cubicBezTo>
                    <a:cubicBezTo>
                      <a:pt x="442086" y="108306"/>
                      <a:pt x="442086" y="108306"/>
                      <a:pt x="442086" y="113771"/>
                    </a:cubicBezTo>
                    <a:cubicBezTo>
                      <a:pt x="437111" y="124205"/>
                      <a:pt x="437111" y="129173"/>
                      <a:pt x="437111" y="134141"/>
                    </a:cubicBezTo>
                    <a:cubicBezTo>
                      <a:pt x="431640" y="150039"/>
                      <a:pt x="426665" y="165441"/>
                      <a:pt x="421194" y="175874"/>
                    </a:cubicBezTo>
                    <a:cubicBezTo>
                      <a:pt x="406271" y="212141"/>
                      <a:pt x="385378" y="248409"/>
                      <a:pt x="354040" y="289645"/>
                    </a:cubicBezTo>
                    <a:cubicBezTo>
                      <a:pt x="349066" y="294613"/>
                      <a:pt x="344091" y="315479"/>
                      <a:pt x="344091" y="325913"/>
                    </a:cubicBezTo>
                    <a:cubicBezTo>
                      <a:pt x="354040" y="367148"/>
                      <a:pt x="359512" y="460053"/>
                      <a:pt x="276441" y="506754"/>
                    </a:cubicBezTo>
                    <a:cubicBezTo>
                      <a:pt x="265994" y="517187"/>
                      <a:pt x="255548" y="512219"/>
                      <a:pt x="261020" y="496321"/>
                    </a:cubicBezTo>
                    <a:cubicBezTo>
                      <a:pt x="261020" y="439684"/>
                      <a:pt x="240128" y="305046"/>
                      <a:pt x="17278" y="310511"/>
                    </a:cubicBezTo>
                    <a:cubicBezTo>
                      <a:pt x="1858" y="310511"/>
                      <a:pt x="-3117" y="300078"/>
                      <a:pt x="1858" y="289645"/>
                    </a:cubicBezTo>
                    <a:cubicBezTo>
                      <a:pt x="17278" y="253377"/>
                      <a:pt x="59062" y="180842"/>
                      <a:pt x="162528" y="186307"/>
                    </a:cubicBezTo>
                    <a:cubicBezTo>
                      <a:pt x="172975" y="186307"/>
                      <a:pt x="188395" y="175874"/>
                      <a:pt x="193369" y="165441"/>
                    </a:cubicBezTo>
                    <a:cubicBezTo>
                      <a:pt x="214261" y="139606"/>
                      <a:pt x="250574" y="87937"/>
                      <a:pt x="312753" y="51669"/>
                    </a:cubicBezTo>
                    <a:cubicBezTo>
                      <a:pt x="349066" y="25835"/>
                      <a:pt x="379907" y="15402"/>
                      <a:pt x="400799" y="9937"/>
                    </a:cubicBezTo>
                    <a:cubicBezTo>
                      <a:pt x="416219" y="9937"/>
                      <a:pt x="426665" y="9937"/>
                      <a:pt x="426665" y="4968"/>
                    </a:cubicBezTo>
                    <a:cubicBezTo>
                      <a:pt x="431640" y="4968"/>
                      <a:pt x="431640" y="0"/>
                      <a:pt x="437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šlïḑè"/>
              <p:cNvSpPr/>
              <p:nvPr/>
            </p:nvSpPr>
            <p:spPr bwMode="auto">
              <a:xfrm>
                <a:off x="1405664" y="3660393"/>
                <a:ext cx="1868447" cy="825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ïslïḑè"/>
              <p:cNvSpPr/>
              <p:nvPr/>
            </p:nvSpPr>
            <p:spPr bwMode="auto">
              <a:xfrm>
                <a:off x="1405664" y="4485676"/>
                <a:ext cx="1868447" cy="82320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şḷïḑe"/>
              <p:cNvSpPr/>
              <p:nvPr/>
            </p:nvSpPr>
            <p:spPr bwMode="auto">
              <a:xfrm>
                <a:off x="1405664" y="2825522"/>
                <a:ext cx="1868447" cy="83487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iṧļïḑê"/>
              <p:cNvSpPr/>
              <p:nvPr/>
            </p:nvSpPr>
            <p:spPr bwMode="auto">
              <a:xfrm>
                <a:off x="1405664" y="1999952"/>
                <a:ext cx="1868447" cy="825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ṥliḍé"/>
              <p:cNvSpPr/>
              <p:nvPr/>
            </p:nvSpPr>
            <p:spPr bwMode="auto">
              <a:xfrm>
                <a:off x="3457920" y="1999952"/>
                <a:ext cx="106376" cy="33089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" name="íṥ1iḓê"/>
            <p:cNvGrpSpPr/>
            <p:nvPr/>
          </p:nvGrpSpPr>
          <p:grpSpPr>
            <a:xfrm>
              <a:off x="1224038" y="1304764"/>
              <a:ext cx="2229610" cy="4617880"/>
              <a:chOff x="1224038" y="1304764"/>
              <a:chExt cx="2229610" cy="4617880"/>
            </a:xfrm>
          </p:grpSpPr>
          <p:sp>
            <p:nvSpPr>
              <p:cNvPr id="10" name="íṩļíḋe"/>
              <p:cNvSpPr/>
              <p:nvPr/>
            </p:nvSpPr>
            <p:spPr bwMode="auto">
              <a:xfrm>
                <a:off x="1224038" y="1304764"/>
                <a:ext cx="2229610" cy="4617880"/>
              </a:xfrm>
              <a:custGeom>
                <a:avLst/>
                <a:gdLst>
                  <a:gd name="T0" fmla="*/ 852 w 852"/>
                  <a:gd name="T1" fmla="*/ 1682 h 1768"/>
                  <a:gd name="T2" fmla="*/ 766 w 852"/>
                  <a:gd name="T3" fmla="*/ 1768 h 1768"/>
                  <a:gd name="T4" fmla="*/ 86 w 852"/>
                  <a:gd name="T5" fmla="*/ 1768 h 1768"/>
                  <a:gd name="T6" fmla="*/ 0 w 852"/>
                  <a:gd name="T7" fmla="*/ 1682 h 1768"/>
                  <a:gd name="T8" fmla="*/ 0 w 852"/>
                  <a:gd name="T9" fmla="*/ 86 h 1768"/>
                  <a:gd name="T10" fmla="*/ 86 w 852"/>
                  <a:gd name="T11" fmla="*/ 0 h 1768"/>
                  <a:gd name="T12" fmla="*/ 766 w 852"/>
                  <a:gd name="T13" fmla="*/ 0 h 1768"/>
                  <a:gd name="T14" fmla="*/ 852 w 852"/>
                  <a:gd name="T15" fmla="*/ 86 h 1768"/>
                  <a:gd name="T16" fmla="*/ 852 w 852"/>
                  <a:gd name="T17" fmla="*/ 1682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2" h="1768">
                    <a:moveTo>
                      <a:pt x="852" y="1682"/>
                    </a:moveTo>
                    <a:cubicBezTo>
                      <a:pt x="852" y="1730"/>
                      <a:pt x="813" y="1768"/>
                      <a:pt x="766" y="1768"/>
                    </a:cubicBezTo>
                    <a:cubicBezTo>
                      <a:pt x="86" y="1768"/>
                      <a:pt x="86" y="1768"/>
                      <a:pt x="86" y="1768"/>
                    </a:cubicBezTo>
                    <a:cubicBezTo>
                      <a:pt x="39" y="1768"/>
                      <a:pt x="0" y="1730"/>
                      <a:pt x="0" y="168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9"/>
                      <a:pt x="39" y="0"/>
                      <a:pt x="86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813" y="0"/>
                      <a:pt x="852" y="39"/>
                      <a:pt x="852" y="86"/>
                    </a:cubicBezTo>
                    <a:lnTo>
                      <a:pt x="852" y="168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íŝľïḑe"/>
              <p:cNvSpPr/>
              <p:nvPr/>
            </p:nvSpPr>
            <p:spPr bwMode="auto">
              <a:xfrm>
                <a:off x="1251178" y="1329816"/>
                <a:ext cx="2179507" cy="4569864"/>
              </a:xfrm>
              <a:custGeom>
                <a:avLst/>
                <a:gdLst>
                  <a:gd name="T0" fmla="*/ 76 w 833"/>
                  <a:gd name="T1" fmla="*/ 1750 h 1750"/>
                  <a:gd name="T2" fmla="*/ 0 w 833"/>
                  <a:gd name="T3" fmla="*/ 1673 h 1750"/>
                  <a:gd name="T4" fmla="*/ 0 w 833"/>
                  <a:gd name="T5" fmla="*/ 77 h 1750"/>
                  <a:gd name="T6" fmla="*/ 76 w 833"/>
                  <a:gd name="T7" fmla="*/ 0 h 1750"/>
                  <a:gd name="T8" fmla="*/ 756 w 833"/>
                  <a:gd name="T9" fmla="*/ 0 h 1750"/>
                  <a:gd name="T10" fmla="*/ 833 w 833"/>
                  <a:gd name="T11" fmla="*/ 77 h 1750"/>
                  <a:gd name="T12" fmla="*/ 833 w 833"/>
                  <a:gd name="T13" fmla="*/ 1673 h 1750"/>
                  <a:gd name="T14" fmla="*/ 756 w 833"/>
                  <a:gd name="T15" fmla="*/ 1750 h 1750"/>
                  <a:gd name="T16" fmla="*/ 76 w 833"/>
                  <a:gd name="T17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1750">
                    <a:moveTo>
                      <a:pt x="76" y="1750"/>
                    </a:moveTo>
                    <a:cubicBezTo>
                      <a:pt x="34" y="1750"/>
                      <a:pt x="0" y="1716"/>
                      <a:pt x="0" y="167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4" y="0"/>
                      <a:pt x="76" y="0"/>
                    </a:cubicBezTo>
                    <a:cubicBezTo>
                      <a:pt x="756" y="0"/>
                      <a:pt x="756" y="0"/>
                      <a:pt x="756" y="0"/>
                    </a:cubicBezTo>
                    <a:cubicBezTo>
                      <a:pt x="798" y="0"/>
                      <a:pt x="833" y="35"/>
                      <a:pt x="833" y="77"/>
                    </a:cubicBezTo>
                    <a:cubicBezTo>
                      <a:pt x="833" y="1673"/>
                      <a:pt x="833" y="1673"/>
                      <a:pt x="833" y="1673"/>
                    </a:cubicBezTo>
                    <a:cubicBezTo>
                      <a:pt x="833" y="1716"/>
                      <a:pt x="798" y="1750"/>
                      <a:pt x="756" y="1750"/>
                    </a:cubicBezTo>
                    <a:lnTo>
                      <a:pt x="76" y="175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isļiḑè"/>
              <p:cNvSpPr/>
              <p:nvPr/>
            </p:nvSpPr>
            <p:spPr bwMode="auto">
              <a:xfrm>
                <a:off x="2336757" y="1549019"/>
                <a:ext cx="4175" cy="41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îṩliḑe"/>
              <p:cNvSpPr/>
              <p:nvPr/>
            </p:nvSpPr>
            <p:spPr bwMode="auto">
              <a:xfrm>
                <a:off x="2161394" y="5436223"/>
                <a:ext cx="354901" cy="3528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iṣľíḑe"/>
              <p:cNvSpPr/>
              <p:nvPr/>
            </p:nvSpPr>
            <p:spPr bwMode="auto">
              <a:xfrm>
                <a:off x="2257425" y="5532254"/>
                <a:ext cx="162836" cy="160750"/>
              </a:xfrm>
              <a:custGeom>
                <a:avLst/>
                <a:gdLst>
                  <a:gd name="T0" fmla="*/ 62 w 62"/>
                  <a:gd name="T1" fmla="*/ 42 h 61"/>
                  <a:gd name="T2" fmla="*/ 42 w 62"/>
                  <a:gd name="T3" fmla="*/ 61 h 61"/>
                  <a:gd name="T4" fmla="*/ 20 w 62"/>
                  <a:gd name="T5" fmla="*/ 61 h 61"/>
                  <a:gd name="T6" fmla="*/ 0 w 62"/>
                  <a:gd name="T7" fmla="*/ 42 h 61"/>
                  <a:gd name="T8" fmla="*/ 0 w 62"/>
                  <a:gd name="T9" fmla="*/ 20 h 61"/>
                  <a:gd name="T10" fmla="*/ 20 w 62"/>
                  <a:gd name="T11" fmla="*/ 0 h 61"/>
                  <a:gd name="T12" fmla="*/ 42 w 62"/>
                  <a:gd name="T13" fmla="*/ 0 h 61"/>
                  <a:gd name="T14" fmla="*/ 62 w 62"/>
                  <a:gd name="T15" fmla="*/ 20 h 61"/>
                  <a:gd name="T16" fmla="*/ 62 w 62"/>
                  <a:gd name="T17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62" y="42"/>
                    </a:moveTo>
                    <a:cubicBezTo>
                      <a:pt x="62" y="52"/>
                      <a:pt x="53" y="61"/>
                      <a:pt x="42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9" y="61"/>
                      <a:pt x="0" y="5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0"/>
                      <a:pt x="62" y="9"/>
                      <a:pt x="62" y="20"/>
                    </a:cubicBezTo>
                    <a:lnTo>
                      <a:pt x="62" y="42"/>
                    </a:lnTo>
                    <a:close/>
                  </a:path>
                </a:pathLst>
              </a:custGeom>
              <a:noFill/>
              <a:ln w="7938" cap="flat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išḷîḑe"/>
              <p:cNvSpPr/>
              <p:nvPr/>
            </p:nvSpPr>
            <p:spPr bwMode="auto">
              <a:xfrm>
                <a:off x="1384788" y="1876779"/>
                <a:ext cx="1910200" cy="3452973"/>
              </a:xfrm>
              <a:prstGeom prst="rect">
                <a:avLst/>
              </a:prstGeom>
              <a:blipFill>
                <a:blip r:embed="rId2" cstate="screen"/>
                <a:srcRect/>
                <a:stretch>
                  <a:fillRect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îś1îḓè"/>
              <p:cNvSpPr/>
              <p:nvPr/>
            </p:nvSpPr>
            <p:spPr bwMode="auto">
              <a:xfrm>
                <a:off x="2194796" y="1709768"/>
                <a:ext cx="350725" cy="39666"/>
              </a:xfrm>
              <a:custGeom>
                <a:avLst/>
                <a:gdLst>
                  <a:gd name="T0" fmla="*/ 134 w 134"/>
                  <a:gd name="T1" fmla="*/ 8 h 15"/>
                  <a:gd name="T2" fmla="*/ 127 w 134"/>
                  <a:gd name="T3" fmla="*/ 15 h 15"/>
                  <a:gd name="T4" fmla="*/ 8 w 134"/>
                  <a:gd name="T5" fmla="*/ 15 h 15"/>
                  <a:gd name="T6" fmla="*/ 0 w 134"/>
                  <a:gd name="T7" fmla="*/ 8 h 15"/>
                  <a:gd name="T8" fmla="*/ 0 w 134"/>
                  <a:gd name="T9" fmla="*/ 8 h 15"/>
                  <a:gd name="T10" fmla="*/ 8 w 134"/>
                  <a:gd name="T11" fmla="*/ 0 h 15"/>
                  <a:gd name="T12" fmla="*/ 127 w 134"/>
                  <a:gd name="T13" fmla="*/ 0 h 15"/>
                  <a:gd name="T14" fmla="*/ 134 w 134"/>
                  <a:gd name="T1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5">
                    <a:moveTo>
                      <a:pt x="134" y="8"/>
                    </a:moveTo>
                    <a:cubicBezTo>
                      <a:pt x="134" y="12"/>
                      <a:pt x="131" y="15"/>
                      <a:pt x="127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1" y="0"/>
                      <a:pt x="134" y="3"/>
                      <a:pt x="134" y="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íś1ïḍê"/>
              <p:cNvSpPr/>
              <p:nvPr/>
            </p:nvSpPr>
            <p:spPr bwMode="auto">
              <a:xfrm>
                <a:off x="2040310" y="1699330"/>
                <a:ext cx="62630" cy="6263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502616" y="2345321"/>
            <a:ext cx="4594185" cy="641394"/>
            <a:chOff x="1541718" y="2349127"/>
            <a:chExt cx="4594185" cy="641394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69972" y="3124333"/>
            <a:ext cx="4594185" cy="641394"/>
            <a:chOff x="1541718" y="2349127"/>
            <a:chExt cx="4594185" cy="641394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97816" y="3904994"/>
            <a:ext cx="3549156" cy="641394"/>
            <a:chOff x="1541719" y="2349127"/>
            <a:chExt cx="3549156" cy="641394"/>
          </a:xfrm>
        </p:grpSpPr>
        <p:sp>
          <p:nvSpPr>
            <p:cNvPr id="54" name="文本框 5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3549156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039263" y="4699337"/>
            <a:ext cx="4594185" cy="641394"/>
            <a:chOff x="1541718" y="2349127"/>
            <a:chExt cx="4594185" cy="641394"/>
          </a:xfrm>
        </p:grpSpPr>
        <p:sp>
          <p:nvSpPr>
            <p:cNvPr id="57" name="文本框 5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fa55e09-efaf-4e99-b2a2-87871d375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4457" y="3410355"/>
            <a:ext cx="6183086" cy="2444476"/>
            <a:chOff x="1967541" y="2539583"/>
            <a:chExt cx="8256918" cy="3264362"/>
          </a:xfrm>
        </p:grpSpPr>
        <p:sp>
          <p:nvSpPr>
            <p:cNvPr id="4" name="ïs1ïďè"/>
            <p:cNvSpPr/>
            <p:nvPr/>
          </p:nvSpPr>
          <p:spPr>
            <a:xfrm>
              <a:off x="1967541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îŝ1iďè"/>
            <p:cNvSpPr/>
            <p:nvPr/>
          </p:nvSpPr>
          <p:spPr>
            <a:xfrm>
              <a:off x="1967541" y="3691711"/>
              <a:ext cx="3840427" cy="192021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išḻiďê"/>
            <p:cNvSpPr/>
            <p:nvPr/>
          </p:nvSpPr>
          <p:spPr>
            <a:xfrm>
              <a:off x="4175787" y="2731604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îšļîdè"/>
            <p:cNvSpPr/>
            <p:nvPr/>
          </p:nvSpPr>
          <p:spPr>
            <a:xfrm>
              <a:off x="4175787" y="2539583"/>
              <a:ext cx="3840427" cy="192021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ṩliḍê"/>
            <p:cNvSpPr/>
            <p:nvPr/>
          </p:nvSpPr>
          <p:spPr>
            <a:xfrm>
              <a:off x="6384032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ïṩļiḑe"/>
            <p:cNvSpPr/>
            <p:nvPr/>
          </p:nvSpPr>
          <p:spPr>
            <a:xfrm>
              <a:off x="6384032" y="3691711"/>
              <a:ext cx="3840427" cy="192021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iṩlidê"/>
            <p:cNvSpPr/>
            <p:nvPr/>
          </p:nvSpPr>
          <p:spPr bwMode="auto">
            <a:xfrm>
              <a:off x="5719778" y="3099945"/>
              <a:ext cx="759303" cy="729307"/>
            </a:xfrm>
            <a:custGeom>
              <a:avLst/>
              <a:gdLst>
                <a:gd name="T0" fmla="*/ 369 w 372"/>
                <a:gd name="T1" fmla="*/ 133 h 357"/>
                <a:gd name="T2" fmla="*/ 347 w 372"/>
                <a:gd name="T3" fmla="*/ 116 h 357"/>
                <a:gd name="T4" fmla="*/ 252 w 372"/>
                <a:gd name="T5" fmla="*/ 101 h 357"/>
                <a:gd name="T6" fmla="*/ 210 w 372"/>
                <a:gd name="T7" fmla="*/ 15 h 357"/>
                <a:gd name="T8" fmla="*/ 186 w 372"/>
                <a:gd name="T9" fmla="*/ 0 h 357"/>
                <a:gd name="T10" fmla="*/ 162 w 372"/>
                <a:gd name="T11" fmla="*/ 15 h 357"/>
                <a:gd name="T12" fmla="*/ 120 w 372"/>
                <a:gd name="T13" fmla="*/ 101 h 357"/>
                <a:gd name="T14" fmla="*/ 25 w 372"/>
                <a:gd name="T15" fmla="*/ 116 h 357"/>
                <a:gd name="T16" fmla="*/ 3 w 372"/>
                <a:gd name="T17" fmla="*/ 133 h 357"/>
                <a:gd name="T18" fmla="*/ 10 w 372"/>
                <a:gd name="T19" fmla="*/ 159 h 357"/>
                <a:gd name="T20" fmla="*/ 80 w 372"/>
                <a:gd name="T21" fmla="*/ 229 h 357"/>
                <a:gd name="T22" fmla="*/ 63 w 372"/>
                <a:gd name="T23" fmla="*/ 326 h 357"/>
                <a:gd name="T24" fmla="*/ 74 w 372"/>
                <a:gd name="T25" fmla="*/ 352 h 357"/>
                <a:gd name="T26" fmla="*/ 90 w 372"/>
                <a:gd name="T27" fmla="*/ 357 h 357"/>
                <a:gd name="T28" fmla="*/ 103 w 372"/>
                <a:gd name="T29" fmla="*/ 353 h 357"/>
                <a:gd name="T30" fmla="*/ 186 w 372"/>
                <a:gd name="T31" fmla="*/ 308 h 357"/>
                <a:gd name="T32" fmla="*/ 269 w 372"/>
                <a:gd name="T33" fmla="*/ 353 h 357"/>
                <a:gd name="T34" fmla="*/ 282 w 372"/>
                <a:gd name="T35" fmla="*/ 357 h 357"/>
                <a:gd name="T36" fmla="*/ 298 w 372"/>
                <a:gd name="T37" fmla="*/ 352 h 357"/>
                <a:gd name="T38" fmla="*/ 309 w 372"/>
                <a:gd name="T39" fmla="*/ 326 h 357"/>
                <a:gd name="T40" fmla="*/ 292 w 372"/>
                <a:gd name="T41" fmla="*/ 229 h 357"/>
                <a:gd name="T42" fmla="*/ 362 w 372"/>
                <a:gd name="T43" fmla="*/ 159 h 357"/>
                <a:gd name="T44" fmla="*/ 369 w 372"/>
                <a:gd name="T45" fmla="*/ 133 h 357"/>
                <a:gd name="T46" fmla="*/ 273 w 372"/>
                <a:gd name="T47" fmla="*/ 211 h 357"/>
                <a:gd name="T48" fmla="*/ 266 w 372"/>
                <a:gd name="T49" fmla="*/ 233 h 357"/>
                <a:gd name="T50" fmla="*/ 282 w 372"/>
                <a:gd name="T51" fmla="*/ 331 h 357"/>
                <a:gd name="T52" fmla="*/ 199 w 372"/>
                <a:gd name="T53" fmla="*/ 286 h 357"/>
                <a:gd name="T54" fmla="*/ 186 w 372"/>
                <a:gd name="T55" fmla="*/ 282 h 357"/>
                <a:gd name="T56" fmla="*/ 173 w 372"/>
                <a:gd name="T57" fmla="*/ 286 h 357"/>
                <a:gd name="T58" fmla="*/ 90 w 372"/>
                <a:gd name="T59" fmla="*/ 331 h 357"/>
                <a:gd name="T60" fmla="*/ 106 w 372"/>
                <a:gd name="T61" fmla="*/ 233 h 357"/>
                <a:gd name="T62" fmla="*/ 99 w 372"/>
                <a:gd name="T63" fmla="*/ 211 h 357"/>
                <a:gd name="T64" fmla="*/ 29 w 372"/>
                <a:gd name="T65" fmla="*/ 141 h 357"/>
                <a:gd name="T66" fmla="*/ 124 w 372"/>
                <a:gd name="T67" fmla="*/ 127 h 357"/>
                <a:gd name="T68" fmla="*/ 144 w 372"/>
                <a:gd name="T69" fmla="*/ 112 h 357"/>
                <a:gd name="T70" fmla="*/ 186 w 372"/>
                <a:gd name="T71" fmla="*/ 26 h 357"/>
                <a:gd name="T72" fmla="*/ 228 w 372"/>
                <a:gd name="T73" fmla="*/ 112 h 357"/>
                <a:gd name="T74" fmla="*/ 248 w 372"/>
                <a:gd name="T75" fmla="*/ 127 h 357"/>
                <a:gd name="T76" fmla="*/ 343 w 372"/>
                <a:gd name="T77" fmla="*/ 141 h 357"/>
                <a:gd name="T78" fmla="*/ 273 w 372"/>
                <a:gd name="T79" fmla="*/ 21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2" h="357">
                  <a:moveTo>
                    <a:pt x="369" y="133"/>
                  </a:moveTo>
                  <a:cubicBezTo>
                    <a:pt x="365" y="124"/>
                    <a:pt x="357" y="117"/>
                    <a:pt x="347" y="116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6" y="6"/>
                    <a:pt x="196" y="0"/>
                    <a:pt x="186" y="0"/>
                  </a:cubicBezTo>
                  <a:cubicBezTo>
                    <a:pt x="176" y="0"/>
                    <a:pt x="166" y="6"/>
                    <a:pt x="162" y="15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5" y="117"/>
                    <a:pt x="7" y="124"/>
                    <a:pt x="3" y="133"/>
                  </a:cubicBezTo>
                  <a:cubicBezTo>
                    <a:pt x="0" y="142"/>
                    <a:pt x="3" y="152"/>
                    <a:pt x="10" y="159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2" y="336"/>
                    <a:pt x="66" y="346"/>
                    <a:pt x="74" y="352"/>
                  </a:cubicBezTo>
                  <a:cubicBezTo>
                    <a:pt x="79" y="355"/>
                    <a:pt x="84" y="357"/>
                    <a:pt x="90" y="357"/>
                  </a:cubicBezTo>
                  <a:cubicBezTo>
                    <a:pt x="94" y="357"/>
                    <a:pt x="99" y="355"/>
                    <a:pt x="103" y="353"/>
                  </a:cubicBezTo>
                  <a:cubicBezTo>
                    <a:pt x="186" y="308"/>
                    <a:pt x="186" y="308"/>
                    <a:pt x="186" y="308"/>
                  </a:cubicBezTo>
                  <a:cubicBezTo>
                    <a:pt x="269" y="353"/>
                    <a:pt x="269" y="353"/>
                    <a:pt x="269" y="353"/>
                  </a:cubicBezTo>
                  <a:cubicBezTo>
                    <a:pt x="274" y="355"/>
                    <a:pt x="278" y="357"/>
                    <a:pt x="282" y="357"/>
                  </a:cubicBezTo>
                  <a:cubicBezTo>
                    <a:pt x="288" y="357"/>
                    <a:pt x="293" y="355"/>
                    <a:pt x="298" y="352"/>
                  </a:cubicBezTo>
                  <a:cubicBezTo>
                    <a:pt x="306" y="346"/>
                    <a:pt x="310" y="336"/>
                    <a:pt x="309" y="326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362" y="159"/>
                    <a:pt x="362" y="159"/>
                    <a:pt x="362" y="159"/>
                  </a:cubicBezTo>
                  <a:cubicBezTo>
                    <a:pt x="369" y="152"/>
                    <a:pt x="372" y="142"/>
                    <a:pt x="369" y="133"/>
                  </a:cubicBezTo>
                  <a:close/>
                  <a:moveTo>
                    <a:pt x="273" y="211"/>
                  </a:moveTo>
                  <a:cubicBezTo>
                    <a:pt x="267" y="217"/>
                    <a:pt x="265" y="225"/>
                    <a:pt x="266" y="233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5" y="284"/>
                    <a:pt x="190" y="282"/>
                    <a:pt x="186" y="282"/>
                  </a:cubicBezTo>
                  <a:cubicBezTo>
                    <a:pt x="182" y="282"/>
                    <a:pt x="177" y="284"/>
                    <a:pt x="173" y="286"/>
                  </a:cubicBezTo>
                  <a:cubicBezTo>
                    <a:pt x="90" y="331"/>
                    <a:pt x="90" y="331"/>
                    <a:pt x="90" y="33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05" y="217"/>
                    <a:pt x="99" y="21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3" y="126"/>
                    <a:pt x="141" y="120"/>
                    <a:pt x="144" y="112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1" y="120"/>
                    <a:pt x="239" y="126"/>
                    <a:pt x="248" y="127"/>
                  </a:cubicBezTo>
                  <a:cubicBezTo>
                    <a:pt x="343" y="141"/>
                    <a:pt x="343" y="141"/>
                    <a:pt x="343" y="141"/>
                  </a:cubicBezTo>
                  <a:lnTo>
                    <a:pt x="273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şlïdè"/>
            <p:cNvSpPr/>
            <p:nvPr/>
          </p:nvSpPr>
          <p:spPr bwMode="auto">
            <a:xfrm>
              <a:off x="3437490" y="4307147"/>
              <a:ext cx="836716" cy="603015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ṡ1îḑé"/>
            <p:cNvSpPr/>
            <p:nvPr/>
          </p:nvSpPr>
          <p:spPr bwMode="auto">
            <a:xfrm>
              <a:off x="7909185" y="4215376"/>
              <a:ext cx="793380" cy="686231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544465" y="3033459"/>
            <a:ext cx="2133781" cy="1167755"/>
            <a:chOff x="1658314" y="2349127"/>
            <a:chExt cx="2133781" cy="1167755"/>
          </a:xfrm>
        </p:grpSpPr>
        <p:sp>
          <p:nvSpPr>
            <p:cNvPr id="30" name="文本框 2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16765" y="3033459"/>
            <a:ext cx="2133781" cy="1167755"/>
            <a:chOff x="1658314" y="2349127"/>
            <a:chExt cx="2133781" cy="1167755"/>
          </a:xfrm>
        </p:grpSpPr>
        <p:sp>
          <p:nvSpPr>
            <p:cNvPr id="33" name="文本框 3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46600" y="2105956"/>
            <a:ext cx="3098800" cy="983539"/>
            <a:chOff x="1175805" y="2349127"/>
            <a:chExt cx="3098800" cy="983539"/>
          </a:xfrm>
        </p:grpSpPr>
        <p:sp>
          <p:nvSpPr>
            <p:cNvPr id="37" name="文本框 3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5805" y="2687681"/>
              <a:ext cx="3098800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0" y="2242263"/>
            <a:ext cx="12192000" cy="1771953"/>
            <a:chOff x="0" y="2242263"/>
            <a:chExt cx="12192000" cy="1771953"/>
          </a:xfrm>
        </p:grpSpPr>
        <p:sp>
          <p:nvSpPr>
            <p:cNvPr id="42" name="ísļídè"/>
            <p:cNvSpPr/>
            <p:nvPr/>
          </p:nvSpPr>
          <p:spPr bwMode="auto">
            <a:xfrm>
              <a:off x="8666952" y="2523204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ṩľíḍê"/>
            <p:cNvSpPr/>
            <p:nvPr/>
          </p:nvSpPr>
          <p:spPr bwMode="auto">
            <a:xfrm rot="10800000">
              <a:off x="2118694" y="2537833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0" y="2453178"/>
              <a:ext cx="5784325" cy="1561038"/>
            </a:xfrm>
            <a:custGeom>
              <a:avLst/>
              <a:gdLst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1733552 w 5784325"/>
                <a:gd name="connsiteY59" fmla="*/ 885296 h 1561038"/>
                <a:gd name="connsiteX60" fmla="*/ 0 w 5784325"/>
                <a:gd name="connsiteY60" fmla="*/ 885296 h 1561038"/>
                <a:gd name="connsiteX61" fmla="*/ 0 w 5784325"/>
                <a:gd name="connsiteY61" fmla="*/ 663785 h 1561038"/>
                <a:gd name="connsiteX62" fmla="*/ 1733552 w 5784325"/>
                <a:gd name="connsiteY62" fmla="*/ 663785 h 1561038"/>
                <a:gd name="connsiteX63" fmla="*/ 1733552 w 5784325"/>
                <a:gd name="connsiteY63" fmla="*/ 663119 h 1561038"/>
                <a:gd name="connsiteX64" fmla="*/ 2153879 w 5784325"/>
                <a:gd name="connsiteY64" fmla="*/ 379929 h 1561038"/>
                <a:gd name="connsiteX65" fmla="*/ 2164056 w 5784325"/>
                <a:gd name="connsiteY65" fmla="*/ 364628 h 1561038"/>
                <a:gd name="connsiteX66" fmla="*/ 2174548 w 5784325"/>
                <a:gd name="connsiteY66" fmla="*/ 345362 h 1561038"/>
                <a:gd name="connsiteX67" fmla="*/ 2195176 w 5784325"/>
                <a:gd name="connsiteY67" fmla="*/ 320356 h 1561038"/>
                <a:gd name="connsiteX68" fmla="*/ 2237523 w 5784325"/>
                <a:gd name="connsiteY68" fmla="*/ 264452 h 1561038"/>
                <a:gd name="connsiteX69" fmla="*/ 2262470 w 5784325"/>
                <a:gd name="connsiteY69" fmla="*/ 238781 h 1561038"/>
                <a:gd name="connsiteX70" fmla="*/ 2269990 w 5784325"/>
                <a:gd name="connsiteY70" fmla="*/ 229666 h 1561038"/>
                <a:gd name="connsiteX71" fmla="*/ 2276846 w 5784325"/>
                <a:gd name="connsiteY71" fmla="*/ 223989 h 1561038"/>
                <a:gd name="connsiteX72" fmla="*/ 2301920 w 5784325"/>
                <a:gd name="connsiteY72" fmla="*/ 198187 h 1561038"/>
                <a:gd name="connsiteX73" fmla="*/ 2628148 w 5784325"/>
                <a:gd name="connsiteY73" fmla="*/ 23784 h 1561038"/>
                <a:gd name="connsiteX74" fmla="*/ 2654121 w 5784325"/>
                <a:gd name="connsiteY74" fmla="*/ 18949 h 1561038"/>
                <a:gd name="connsiteX75" fmla="*/ 2663607 w 5784325"/>
                <a:gd name="connsiteY75" fmla="*/ 15973 h 1561038"/>
                <a:gd name="connsiteX76" fmla="*/ 2702081 w 5784325"/>
                <a:gd name="connsiteY76" fmla="*/ 10022 h 1561038"/>
                <a:gd name="connsiteX77" fmla="*/ 2723230 w 5784325"/>
                <a:gd name="connsiteY77" fmla="*/ 6085 h 1561038"/>
                <a:gd name="connsiteX78" fmla="*/ 2730333 w 5784325"/>
                <a:gd name="connsiteY78" fmla="*/ 5651 h 1561038"/>
                <a:gd name="connsiteX79" fmla="*/ 2740615 w 5784325"/>
                <a:gd name="connsiteY79" fmla="*/ 4061 h 1561038"/>
                <a:gd name="connsiteX80" fmla="*/ 2819805 w 5784325"/>
                <a:gd name="connsiteY80" fmla="*/ 0 h 1561038"/>
                <a:gd name="connsiteX0-1" fmla="*/ 2819805 w 5784325"/>
                <a:gd name="connsiteY0-2" fmla="*/ 0 h 1561038"/>
                <a:gd name="connsiteX1-3" fmla="*/ 2821373 w 5784325"/>
                <a:gd name="connsiteY1-4" fmla="*/ 96 h 1561038"/>
                <a:gd name="connsiteX2-5" fmla="*/ 2822269 w 5784325"/>
                <a:gd name="connsiteY2-6" fmla="*/ 41 h 1561038"/>
                <a:gd name="connsiteX3-7" fmla="*/ 2901417 w 5784325"/>
                <a:gd name="connsiteY3-8" fmla="*/ 4102 h 1561038"/>
                <a:gd name="connsiteX4-9" fmla="*/ 2910752 w 5784325"/>
                <a:gd name="connsiteY4-10" fmla="*/ 5547 h 1561038"/>
                <a:gd name="connsiteX5-11" fmla="*/ 2918909 w 5784325"/>
                <a:gd name="connsiteY5-12" fmla="*/ 6044 h 1561038"/>
                <a:gd name="connsiteX6-13" fmla="*/ 2943503 w 5784325"/>
                <a:gd name="connsiteY6-14" fmla="*/ 10615 h 1561038"/>
                <a:gd name="connsiteX7-15" fmla="*/ 2978385 w 5784325"/>
                <a:gd name="connsiteY7-16" fmla="*/ 16014 h 1561038"/>
                <a:gd name="connsiteX8-17" fmla="*/ 2986860 w 5784325"/>
                <a:gd name="connsiteY8-18" fmla="*/ 18674 h 1561038"/>
                <a:gd name="connsiteX9-19" fmla="*/ 3014136 w 5784325"/>
                <a:gd name="connsiteY9-20" fmla="*/ 23744 h 1561038"/>
                <a:gd name="connsiteX10-21" fmla="*/ 3467863 w 5784325"/>
                <a:gd name="connsiteY10-22" fmla="*/ 338455 h 1561038"/>
                <a:gd name="connsiteX11-23" fmla="*/ 3488545 w 5784325"/>
                <a:gd name="connsiteY11-24" fmla="*/ 372992 h 1561038"/>
                <a:gd name="connsiteX12-25" fmla="*/ 3915988 w 5784325"/>
                <a:gd name="connsiteY12-26" fmla="*/ 663096 h 1561038"/>
                <a:gd name="connsiteX13-27" fmla="*/ 4336536 w 5784325"/>
                <a:gd name="connsiteY13-28" fmla="*/ 372992 h 1561038"/>
                <a:gd name="connsiteX14-29" fmla="*/ 4364113 w 5784325"/>
                <a:gd name="connsiteY14-30" fmla="*/ 338455 h 1561038"/>
                <a:gd name="connsiteX15-31" fmla="*/ 5005277 w 5784325"/>
                <a:gd name="connsiteY15-32" fmla="*/ 0 h 1561038"/>
                <a:gd name="connsiteX16-33" fmla="*/ 5784325 w 5784325"/>
                <a:gd name="connsiteY16-34" fmla="*/ 780519 h 1561038"/>
                <a:gd name="connsiteX17-35" fmla="*/ 5005277 w 5784325"/>
                <a:gd name="connsiteY17-36" fmla="*/ 1561038 h 1561038"/>
                <a:gd name="connsiteX18-37" fmla="*/ 4364113 w 5784325"/>
                <a:gd name="connsiteY18-38" fmla="*/ 1222583 h 1561038"/>
                <a:gd name="connsiteX19-39" fmla="*/ 4336536 w 5784325"/>
                <a:gd name="connsiteY19-40" fmla="*/ 1188047 h 1561038"/>
                <a:gd name="connsiteX20-41" fmla="*/ 3915988 w 5784325"/>
                <a:gd name="connsiteY20-42" fmla="*/ 897942 h 1561038"/>
                <a:gd name="connsiteX21-43" fmla="*/ 3488545 w 5784325"/>
                <a:gd name="connsiteY21-44" fmla="*/ 1188047 h 1561038"/>
                <a:gd name="connsiteX22-45" fmla="*/ 3467863 w 5784325"/>
                <a:gd name="connsiteY22-46" fmla="*/ 1229490 h 1561038"/>
                <a:gd name="connsiteX23-47" fmla="*/ 3190370 w 5784325"/>
                <a:gd name="connsiteY23-48" fmla="*/ 1470380 h 1561038"/>
                <a:gd name="connsiteX24-49" fmla="*/ 3124635 w 5784325"/>
                <a:gd name="connsiteY24-50" fmla="*/ 1500023 h 1561038"/>
                <a:gd name="connsiteX25-51" fmla="*/ 3124164 w 5784325"/>
                <a:gd name="connsiteY25-52" fmla="*/ 1500278 h 1561038"/>
                <a:gd name="connsiteX26-53" fmla="*/ 3123867 w 5784325"/>
                <a:gd name="connsiteY26-54" fmla="*/ 1500370 h 1561038"/>
                <a:gd name="connsiteX27-55" fmla="*/ 3104838 w 5784325"/>
                <a:gd name="connsiteY27-56" fmla="*/ 1508950 h 1561038"/>
                <a:gd name="connsiteX28-57" fmla="*/ 3014136 w 5784325"/>
                <a:gd name="connsiteY28-58" fmla="*/ 1537402 h 1561038"/>
                <a:gd name="connsiteX29-59" fmla="*/ 2989140 w 5784325"/>
                <a:gd name="connsiteY29-60" fmla="*/ 1542024 h 1561038"/>
                <a:gd name="connsiteX30-61" fmla="*/ 2978385 w 5784325"/>
                <a:gd name="connsiteY30-62" fmla="*/ 1545349 h 1561038"/>
                <a:gd name="connsiteX31-63" fmla="*/ 2937637 w 5784325"/>
                <a:gd name="connsiteY31-64" fmla="*/ 1551545 h 1561038"/>
                <a:gd name="connsiteX32-65" fmla="*/ 2918909 w 5784325"/>
                <a:gd name="connsiteY32-66" fmla="*/ 1555008 h 1561038"/>
                <a:gd name="connsiteX33-67" fmla="*/ 2912174 w 5784325"/>
                <a:gd name="connsiteY33-68" fmla="*/ 1555418 h 1561038"/>
                <a:gd name="connsiteX34-69" fmla="*/ 2901417 w 5784325"/>
                <a:gd name="connsiteY34-70" fmla="*/ 1557053 h 1561038"/>
                <a:gd name="connsiteX35-71" fmla="*/ 2822269 w 5784325"/>
                <a:gd name="connsiteY35-72" fmla="*/ 1561038 h 1561038"/>
                <a:gd name="connsiteX36-73" fmla="*/ 2821037 w 5784325"/>
                <a:gd name="connsiteY36-74" fmla="*/ 1560963 h 1561038"/>
                <a:gd name="connsiteX37-75" fmla="*/ 2819805 w 5784325"/>
                <a:gd name="connsiteY37-76" fmla="*/ 1561038 h 1561038"/>
                <a:gd name="connsiteX38-77" fmla="*/ 2740615 w 5784325"/>
                <a:gd name="connsiteY38-78" fmla="*/ 1557053 h 1561038"/>
                <a:gd name="connsiteX39-79" fmla="*/ 2729784 w 5784325"/>
                <a:gd name="connsiteY39-80" fmla="*/ 1555407 h 1561038"/>
                <a:gd name="connsiteX40-81" fmla="*/ 2723230 w 5784325"/>
                <a:gd name="connsiteY40-82" fmla="*/ 1555008 h 1561038"/>
                <a:gd name="connsiteX41-83" fmla="*/ 2705222 w 5784325"/>
                <a:gd name="connsiteY41-84" fmla="*/ 1551674 h 1561038"/>
                <a:gd name="connsiteX42-85" fmla="*/ 2663607 w 5784325"/>
                <a:gd name="connsiteY42-86" fmla="*/ 1545348 h 1561038"/>
                <a:gd name="connsiteX43-87" fmla="*/ 2652467 w 5784325"/>
                <a:gd name="connsiteY43-88" fmla="*/ 1541906 h 1561038"/>
                <a:gd name="connsiteX44-89" fmla="*/ 2628148 w 5784325"/>
                <a:gd name="connsiteY44-90" fmla="*/ 1537403 h 1561038"/>
                <a:gd name="connsiteX45-91" fmla="*/ 2537749 w 5784325"/>
                <a:gd name="connsiteY45-92" fmla="*/ 1508952 h 1561038"/>
                <a:gd name="connsiteX46-93" fmla="*/ 2520508 w 5784325"/>
                <a:gd name="connsiteY46-94" fmla="*/ 1501128 h 1561038"/>
                <a:gd name="connsiteX47-95" fmla="*/ 2517751 w 5784325"/>
                <a:gd name="connsiteY47-96" fmla="*/ 1500276 h 1561038"/>
                <a:gd name="connsiteX48-97" fmla="*/ 2513131 w 5784325"/>
                <a:gd name="connsiteY48-98" fmla="*/ 1497780 h 1561038"/>
                <a:gd name="connsiteX49-99" fmla="*/ 2452760 w 5784325"/>
                <a:gd name="connsiteY49-100" fmla="*/ 1470383 h 1561038"/>
                <a:gd name="connsiteX50-101" fmla="*/ 2301920 w 5784325"/>
                <a:gd name="connsiteY50-102" fmla="*/ 1365806 h 1561038"/>
                <a:gd name="connsiteX51-103" fmla="*/ 2270892 w 5784325"/>
                <a:gd name="connsiteY51-104" fmla="*/ 1334704 h 1561038"/>
                <a:gd name="connsiteX52-105" fmla="*/ 2269990 w 5784325"/>
                <a:gd name="connsiteY52-106" fmla="*/ 1333962 h 1561038"/>
                <a:gd name="connsiteX53-107" fmla="*/ 2269193 w 5784325"/>
                <a:gd name="connsiteY53-108" fmla="*/ 1333001 h 1561038"/>
                <a:gd name="connsiteX54-109" fmla="*/ 2237523 w 5784325"/>
                <a:gd name="connsiteY54-110" fmla="*/ 1301254 h 1561038"/>
                <a:gd name="connsiteX55-111" fmla="*/ 2181442 w 5784325"/>
                <a:gd name="connsiteY55-112" fmla="*/ 1229499 h 1561038"/>
                <a:gd name="connsiteX56-113" fmla="*/ 2153879 w 5784325"/>
                <a:gd name="connsiteY56-114" fmla="*/ 1188056 h 1561038"/>
                <a:gd name="connsiteX57-115" fmla="*/ 1733552 w 5784325"/>
                <a:gd name="connsiteY57-116" fmla="*/ 897959 h 1561038"/>
                <a:gd name="connsiteX58-117" fmla="*/ 1733552 w 5784325"/>
                <a:gd name="connsiteY58-118" fmla="*/ 885575 h 1561038"/>
                <a:gd name="connsiteX59-119" fmla="*/ 0 w 5784325"/>
                <a:gd name="connsiteY59-120" fmla="*/ 885296 h 1561038"/>
                <a:gd name="connsiteX60-121" fmla="*/ 0 w 5784325"/>
                <a:gd name="connsiteY60-122" fmla="*/ 663785 h 1561038"/>
                <a:gd name="connsiteX61-123" fmla="*/ 1733552 w 5784325"/>
                <a:gd name="connsiteY61-124" fmla="*/ 663785 h 1561038"/>
                <a:gd name="connsiteX62-125" fmla="*/ 1733552 w 5784325"/>
                <a:gd name="connsiteY62-126" fmla="*/ 663119 h 1561038"/>
                <a:gd name="connsiteX63-127" fmla="*/ 2153879 w 5784325"/>
                <a:gd name="connsiteY63-128" fmla="*/ 379929 h 1561038"/>
                <a:gd name="connsiteX64-129" fmla="*/ 2164056 w 5784325"/>
                <a:gd name="connsiteY64-130" fmla="*/ 364628 h 1561038"/>
                <a:gd name="connsiteX65-131" fmla="*/ 2174548 w 5784325"/>
                <a:gd name="connsiteY65-132" fmla="*/ 345362 h 1561038"/>
                <a:gd name="connsiteX66-133" fmla="*/ 2195176 w 5784325"/>
                <a:gd name="connsiteY66-134" fmla="*/ 320356 h 1561038"/>
                <a:gd name="connsiteX67-135" fmla="*/ 2237523 w 5784325"/>
                <a:gd name="connsiteY67-136" fmla="*/ 264452 h 1561038"/>
                <a:gd name="connsiteX68-137" fmla="*/ 2262470 w 5784325"/>
                <a:gd name="connsiteY68-138" fmla="*/ 238781 h 1561038"/>
                <a:gd name="connsiteX69-139" fmla="*/ 2269990 w 5784325"/>
                <a:gd name="connsiteY69-140" fmla="*/ 229666 h 1561038"/>
                <a:gd name="connsiteX70-141" fmla="*/ 2276846 w 5784325"/>
                <a:gd name="connsiteY70-142" fmla="*/ 223989 h 1561038"/>
                <a:gd name="connsiteX71-143" fmla="*/ 2301920 w 5784325"/>
                <a:gd name="connsiteY71-144" fmla="*/ 198187 h 1561038"/>
                <a:gd name="connsiteX72-145" fmla="*/ 2628148 w 5784325"/>
                <a:gd name="connsiteY72-146" fmla="*/ 23784 h 1561038"/>
                <a:gd name="connsiteX73-147" fmla="*/ 2654121 w 5784325"/>
                <a:gd name="connsiteY73-148" fmla="*/ 18949 h 1561038"/>
                <a:gd name="connsiteX74-149" fmla="*/ 2663607 w 5784325"/>
                <a:gd name="connsiteY74-150" fmla="*/ 15973 h 1561038"/>
                <a:gd name="connsiteX75-151" fmla="*/ 2702081 w 5784325"/>
                <a:gd name="connsiteY75-152" fmla="*/ 10022 h 1561038"/>
                <a:gd name="connsiteX76-153" fmla="*/ 2723230 w 5784325"/>
                <a:gd name="connsiteY76-154" fmla="*/ 6085 h 1561038"/>
                <a:gd name="connsiteX77-155" fmla="*/ 2730333 w 5784325"/>
                <a:gd name="connsiteY77-156" fmla="*/ 5651 h 1561038"/>
                <a:gd name="connsiteX78-157" fmla="*/ 2740615 w 5784325"/>
                <a:gd name="connsiteY78-158" fmla="*/ 4061 h 1561038"/>
                <a:gd name="connsiteX79-159" fmla="*/ 2819805 w 5784325"/>
                <a:gd name="connsiteY79-160" fmla="*/ 0 h 1561038"/>
                <a:gd name="connsiteX0-161" fmla="*/ 2819805 w 5784325"/>
                <a:gd name="connsiteY0-162" fmla="*/ 0 h 1561038"/>
                <a:gd name="connsiteX1-163" fmla="*/ 2821373 w 5784325"/>
                <a:gd name="connsiteY1-164" fmla="*/ 96 h 1561038"/>
                <a:gd name="connsiteX2-165" fmla="*/ 2822269 w 5784325"/>
                <a:gd name="connsiteY2-166" fmla="*/ 41 h 1561038"/>
                <a:gd name="connsiteX3-167" fmla="*/ 2901417 w 5784325"/>
                <a:gd name="connsiteY3-168" fmla="*/ 4102 h 1561038"/>
                <a:gd name="connsiteX4-169" fmla="*/ 2910752 w 5784325"/>
                <a:gd name="connsiteY4-170" fmla="*/ 5547 h 1561038"/>
                <a:gd name="connsiteX5-171" fmla="*/ 2918909 w 5784325"/>
                <a:gd name="connsiteY5-172" fmla="*/ 6044 h 1561038"/>
                <a:gd name="connsiteX6-173" fmla="*/ 2943503 w 5784325"/>
                <a:gd name="connsiteY6-174" fmla="*/ 10615 h 1561038"/>
                <a:gd name="connsiteX7-175" fmla="*/ 2978385 w 5784325"/>
                <a:gd name="connsiteY7-176" fmla="*/ 16014 h 1561038"/>
                <a:gd name="connsiteX8-177" fmla="*/ 2986860 w 5784325"/>
                <a:gd name="connsiteY8-178" fmla="*/ 18674 h 1561038"/>
                <a:gd name="connsiteX9-179" fmla="*/ 3014136 w 5784325"/>
                <a:gd name="connsiteY9-180" fmla="*/ 23744 h 1561038"/>
                <a:gd name="connsiteX10-181" fmla="*/ 3467863 w 5784325"/>
                <a:gd name="connsiteY10-182" fmla="*/ 338455 h 1561038"/>
                <a:gd name="connsiteX11-183" fmla="*/ 3488545 w 5784325"/>
                <a:gd name="connsiteY11-184" fmla="*/ 372992 h 1561038"/>
                <a:gd name="connsiteX12-185" fmla="*/ 3915988 w 5784325"/>
                <a:gd name="connsiteY12-186" fmla="*/ 663096 h 1561038"/>
                <a:gd name="connsiteX13-187" fmla="*/ 4336536 w 5784325"/>
                <a:gd name="connsiteY13-188" fmla="*/ 372992 h 1561038"/>
                <a:gd name="connsiteX14-189" fmla="*/ 4364113 w 5784325"/>
                <a:gd name="connsiteY14-190" fmla="*/ 338455 h 1561038"/>
                <a:gd name="connsiteX15-191" fmla="*/ 5005277 w 5784325"/>
                <a:gd name="connsiteY15-192" fmla="*/ 0 h 1561038"/>
                <a:gd name="connsiteX16-193" fmla="*/ 5784325 w 5784325"/>
                <a:gd name="connsiteY16-194" fmla="*/ 780519 h 1561038"/>
                <a:gd name="connsiteX17-195" fmla="*/ 5005277 w 5784325"/>
                <a:gd name="connsiteY17-196" fmla="*/ 1561038 h 1561038"/>
                <a:gd name="connsiteX18-197" fmla="*/ 4364113 w 5784325"/>
                <a:gd name="connsiteY18-198" fmla="*/ 1222583 h 1561038"/>
                <a:gd name="connsiteX19-199" fmla="*/ 4336536 w 5784325"/>
                <a:gd name="connsiteY19-200" fmla="*/ 1188047 h 1561038"/>
                <a:gd name="connsiteX20-201" fmla="*/ 3915988 w 5784325"/>
                <a:gd name="connsiteY20-202" fmla="*/ 897942 h 1561038"/>
                <a:gd name="connsiteX21-203" fmla="*/ 3488545 w 5784325"/>
                <a:gd name="connsiteY21-204" fmla="*/ 1188047 h 1561038"/>
                <a:gd name="connsiteX22-205" fmla="*/ 3467863 w 5784325"/>
                <a:gd name="connsiteY22-206" fmla="*/ 1229490 h 1561038"/>
                <a:gd name="connsiteX23-207" fmla="*/ 3190370 w 5784325"/>
                <a:gd name="connsiteY23-208" fmla="*/ 1470380 h 1561038"/>
                <a:gd name="connsiteX24-209" fmla="*/ 3124635 w 5784325"/>
                <a:gd name="connsiteY24-210" fmla="*/ 1500023 h 1561038"/>
                <a:gd name="connsiteX25-211" fmla="*/ 3124164 w 5784325"/>
                <a:gd name="connsiteY25-212" fmla="*/ 1500278 h 1561038"/>
                <a:gd name="connsiteX26-213" fmla="*/ 3123867 w 5784325"/>
                <a:gd name="connsiteY26-214" fmla="*/ 1500370 h 1561038"/>
                <a:gd name="connsiteX27-215" fmla="*/ 3104838 w 5784325"/>
                <a:gd name="connsiteY27-216" fmla="*/ 1508950 h 1561038"/>
                <a:gd name="connsiteX28-217" fmla="*/ 3014136 w 5784325"/>
                <a:gd name="connsiteY28-218" fmla="*/ 1537402 h 1561038"/>
                <a:gd name="connsiteX29-219" fmla="*/ 2989140 w 5784325"/>
                <a:gd name="connsiteY29-220" fmla="*/ 1542024 h 1561038"/>
                <a:gd name="connsiteX30-221" fmla="*/ 2978385 w 5784325"/>
                <a:gd name="connsiteY30-222" fmla="*/ 1545349 h 1561038"/>
                <a:gd name="connsiteX31-223" fmla="*/ 2937637 w 5784325"/>
                <a:gd name="connsiteY31-224" fmla="*/ 1551545 h 1561038"/>
                <a:gd name="connsiteX32-225" fmla="*/ 2918909 w 5784325"/>
                <a:gd name="connsiteY32-226" fmla="*/ 1555008 h 1561038"/>
                <a:gd name="connsiteX33-227" fmla="*/ 2912174 w 5784325"/>
                <a:gd name="connsiteY33-228" fmla="*/ 1555418 h 1561038"/>
                <a:gd name="connsiteX34-229" fmla="*/ 2901417 w 5784325"/>
                <a:gd name="connsiteY34-230" fmla="*/ 1557053 h 1561038"/>
                <a:gd name="connsiteX35-231" fmla="*/ 2822269 w 5784325"/>
                <a:gd name="connsiteY35-232" fmla="*/ 1561038 h 1561038"/>
                <a:gd name="connsiteX36-233" fmla="*/ 2821037 w 5784325"/>
                <a:gd name="connsiteY36-234" fmla="*/ 1560963 h 1561038"/>
                <a:gd name="connsiteX37-235" fmla="*/ 2819805 w 5784325"/>
                <a:gd name="connsiteY37-236" fmla="*/ 1561038 h 1561038"/>
                <a:gd name="connsiteX38-237" fmla="*/ 2740615 w 5784325"/>
                <a:gd name="connsiteY38-238" fmla="*/ 1557053 h 1561038"/>
                <a:gd name="connsiteX39-239" fmla="*/ 2729784 w 5784325"/>
                <a:gd name="connsiteY39-240" fmla="*/ 1555407 h 1561038"/>
                <a:gd name="connsiteX40-241" fmla="*/ 2723230 w 5784325"/>
                <a:gd name="connsiteY40-242" fmla="*/ 1555008 h 1561038"/>
                <a:gd name="connsiteX41-243" fmla="*/ 2705222 w 5784325"/>
                <a:gd name="connsiteY41-244" fmla="*/ 1551674 h 1561038"/>
                <a:gd name="connsiteX42-245" fmla="*/ 2663607 w 5784325"/>
                <a:gd name="connsiteY42-246" fmla="*/ 1545348 h 1561038"/>
                <a:gd name="connsiteX43-247" fmla="*/ 2652467 w 5784325"/>
                <a:gd name="connsiteY43-248" fmla="*/ 1541906 h 1561038"/>
                <a:gd name="connsiteX44-249" fmla="*/ 2628148 w 5784325"/>
                <a:gd name="connsiteY44-250" fmla="*/ 1537403 h 1561038"/>
                <a:gd name="connsiteX45-251" fmla="*/ 2537749 w 5784325"/>
                <a:gd name="connsiteY45-252" fmla="*/ 1508952 h 1561038"/>
                <a:gd name="connsiteX46-253" fmla="*/ 2520508 w 5784325"/>
                <a:gd name="connsiteY46-254" fmla="*/ 1501128 h 1561038"/>
                <a:gd name="connsiteX47-255" fmla="*/ 2517751 w 5784325"/>
                <a:gd name="connsiteY47-256" fmla="*/ 1500276 h 1561038"/>
                <a:gd name="connsiteX48-257" fmla="*/ 2513131 w 5784325"/>
                <a:gd name="connsiteY48-258" fmla="*/ 1497780 h 1561038"/>
                <a:gd name="connsiteX49-259" fmla="*/ 2452760 w 5784325"/>
                <a:gd name="connsiteY49-260" fmla="*/ 1470383 h 1561038"/>
                <a:gd name="connsiteX50-261" fmla="*/ 2301920 w 5784325"/>
                <a:gd name="connsiteY50-262" fmla="*/ 1365806 h 1561038"/>
                <a:gd name="connsiteX51-263" fmla="*/ 2270892 w 5784325"/>
                <a:gd name="connsiteY51-264" fmla="*/ 1334704 h 1561038"/>
                <a:gd name="connsiteX52-265" fmla="*/ 2269990 w 5784325"/>
                <a:gd name="connsiteY52-266" fmla="*/ 1333962 h 1561038"/>
                <a:gd name="connsiteX53-267" fmla="*/ 2269193 w 5784325"/>
                <a:gd name="connsiteY53-268" fmla="*/ 1333001 h 1561038"/>
                <a:gd name="connsiteX54-269" fmla="*/ 2237523 w 5784325"/>
                <a:gd name="connsiteY54-270" fmla="*/ 1301254 h 1561038"/>
                <a:gd name="connsiteX55-271" fmla="*/ 2181442 w 5784325"/>
                <a:gd name="connsiteY55-272" fmla="*/ 1229499 h 1561038"/>
                <a:gd name="connsiteX56-273" fmla="*/ 2153879 w 5784325"/>
                <a:gd name="connsiteY56-274" fmla="*/ 1188056 h 1561038"/>
                <a:gd name="connsiteX57-275" fmla="*/ 1733552 w 5784325"/>
                <a:gd name="connsiteY57-276" fmla="*/ 897959 h 1561038"/>
                <a:gd name="connsiteX58-277" fmla="*/ 0 w 5784325"/>
                <a:gd name="connsiteY58-278" fmla="*/ 885296 h 1561038"/>
                <a:gd name="connsiteX59-279" fmla="*/ 0 w 5784325"/>
                <a:gd name="connsiteY59-280" fmla="*/ 663785 h 1561038"/>
                <a:gd name="connsiteX60-281" fmla="*/ 1733552 w 5784325"/>
                <a:gd name="connsiteY60-282" fmla="*/ 663785 h 1561038"/>
                <a:gd name="connsiteX61-283" fmla="*/ 1733552 w 5784325"/>
                <a:gd name="connsiteY61-284" fmla="*/ 663119 h 1561038"/>
                <a:gd name="connsiteX62-285" fmla="*/ 2153879 w 5784325"/>
                <a:gd name="connsiteY62-286" fmla="*/ 379929 h 1561038"/>
                <a:gd name="connsiteX63-287" fmla="*/ 2164056 w 5784325"/>
                <a:gd name="connsiteY63-288" fmla="*/ 364628 h 1561038"/>
                <a:gd name="connsiteX64-289" fmla="*/ 2174548 w 5784325"/>
                <a:gd name="connsiteY64-290" fmla="*/ 345362 h 1561038"/>
                <a:gd name="connsiteX65-291" fmla="*/ 2195176 w 5784325"/>
                <a:gd name="connsiteY65-292" fmla="*/ 320356 h 1561038"/>
                <a:gd name="connsiteX66-293" fmla="*/ 2237523 w 5784325"/>
                <a:gd name="connsiteY66-294" fmla="*/ 264452 h 1561038"/>
                <a:gd name="connsiteX67-295" fmla="*/ 2262470 w 5784325"/>
                <a:gd name="connsiteY67-296" fmla="*/ 238781 h 1561038"/>
                <a:gd name="connsiteX68-297" fmla="*/ 2269990 w 5784325"/>
                <a:gd name="connsiteY68-298" fmla="*/ 229666 h 1561038"/>
                <a:gd name="connsiteX69-299" fmla="*/ 2276846 w 5784325"/>
                <a:gd name="connsiteY69-300" fmla="*/ 223989 h 1561038"/>
                <a:gd name="connsiteX70-301" fmla="*/ 2301920 w 5784325"/>
                <a:gd name="connsiteY70-302" fmla="*/ 198187 h 1561038"/>
                <a:gd name="connsiteX71-303" fmla="*/ 2628148 w 5784325"/>
                <a:gd name="connsiteY71-304" fmla="*/ 23784 h 1561038"/>
                <a:gd name="connsiteX72-305" fmla="*/ 2654121 w 5784325"/>
                <a:gd name="connsiteY72-306" fmla="*/ 18949 h 1561038"/>
                <a:gd name="connsiteX73-307" fmla="*/ 2663607 w 5784325"/>
                <a:gd name="connsiteY73-308" fmla="*/ 15973 h 1561038"/>
                <a:gd name="connsiteX74-309" fmla="*/ 2702081 w 5784325"/>
                <a:gd name="connsiteY74-310" fmla="*/ 10022 h 1561038"/>
                <a:gd name="connsiteX75-311" fmla="*/ 2723230 w 5784325"/>
                <a:gd name="connsiteY75-312" fmla="*/ 6085 h 1561038"/>
                <a:gd name="connsiteX76-313" fmla="*/ 2730333 w 5784325"/>
                <a:gd name="connsiteY76-314" fmla="*/ 5651 h 1561038"/>
                <a:gd name="connsiteX77-315" fmla="*/ 2740615 w 5784325"/>
                <a:gd name="connsiteY77-316" fmla="*/ 4061 h 1561038"/>
                <a:gd name="connsiteX78-317" fmla="*/ 2819805 w 5784325"/>
                <a:gd name="connsiteY78-318" fmla="*/ 0 h 1561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</a:cxnLst>
              <a:rect l="l" t="t" r="r" b="b"/>
              <a:pathLst>
                <a:path w="5784325" h="1561038">
                  <a:moveTo>
                    <a:pt x="2819805" y="0"/>
                  </a:moveTo>
                  <a:lnTo>
                    <a:pt x="2821373" y="96"/>
                  </a:lnTo>
                  <a:lnTo>
                    <a:pt x="2822269" y="41"/>
                  </a:lnTo>
                  <a:cubicBezTo>
                    <a:pt x="2848970" y="41"/>
                    <a:pt x="2875375" y="1417"/>
                    <a:pt x="2901417" y="4102"/>
                  </a:cubicBezTo>
                  <a:lnTo>
                    <a:pt x="2910752" y="5547"/>
                  </a:lnTo>
                  <a:lnTo>
                    <a:pt x="2918909" y="6044"/>
                  </a:lnTo>
                  <a:lnTo>
                    <a:pt x="2943503" y="10615"/>
                  </a:lnTo>
                  <a:lnTo>
                    <a:pt x="2978385" y="16014"/>
                  </a:lnTo>
                  <a:lnTo>
                    <a:pt x="2986860" y="18674"/>
                  </a:lnTo>
                  <a:lnTo>
                    <a:pt x="3014136" y="23744"/>
                  </a:lnTo>
                  <a:cubicBezTo>
                    <a:pt x="3200280" y="70368"/>
                    <a:pt x="3359278" y="183042"/>
                    <a:pt x="3467863" y="338455"/>
                  </a:cubicBezTo>
                  <a:cubicBezTo>
                    <a:pt x="3474757" y="352270"/>
                    <a:pt x="3481651" y="366084"/>
                    <a:pt x="3488545" y="372992"/>
                  </a:cubicBezTo>
                  <a:cubicBezTo>
                    <a:pt x="3605747" y="545673"/>
                    <a:pt x="3743632" y="663096"/>
                    <a:pt x="3915988" y="663096"/>
                  </a:cubicBezTo>
                  <a:cubicBezTo>
                    <a:pt x="4081449" y="663096"/>
                    <a:pt x="4219334" y="545673"/>
                    <a:pt x="4336536" y="372992"/>
                  </a:cubicBezTo>
                  <a:cubicBezTo>
                    <a:pt x="4343430" y="366084"/>
                    <a:pt x="4357219" y="352270"/>
                    <a:pt x="4364113" y="338455"/>
                  </a:cubicBezTo>
                  <a:cubicBezTo>
                    <a:pt x="4501998" y="131238"/>
                    <a:pt x="4736402" y="0"/>
                    <a:pt x="5005277" y="0"/>
                  </a:cubicBezTo>
                  <a:cubicBezTo>
                    <a:pt x="5439613" y="0"/>
                    <a:pt x="5784325" y="352270"/>
                    <a:pt x="5784325" y="780519"/>
                  </a:cubicBezTo>
                  <a:cubicBezTo>
                    <a:pt x="5784325" y="1215676"/>
                    <a:pt x="5439613" y="1561038"/>
                    <a:pt x="5005277" y="1561038"/>
                  </a:cubicBezTo>
                  <a:cubicBezTo>
                    <a:pt x="4736402" y="1561038"/>
                    <a:pt x="4501998" y="1429800"/>
                    <a:pt x="4364113" y="1222583"/>
                  </a:cubicBezTo>
                  <a:cubicBezTo>
                    <a:pt x="4357219" y="1215676"/>
                    <a:pt x="4343430" y="1201861"/>
                    <a:pt x="4336536" y="1188047"/>
                  </a:cubicBezTo>
                  <a:cubicBezTo>
                    <a:pt x="4219334" y="1015366"/>
                    <a:pt x="4081449" y="897942"/>
                    <a:pt x="3915988" y="897942"/>
                  </a:cubicBezTo>
                  <a:cubicBezTo>
                    <a:pt x="3743632" y="897942"/>
                    <a:pt x="3605747" y="1015366"/>
                    <a:pt x="3488545" y="1188047"/>
                  </a:cubicBezTo>
                  <a:lnTo>
                    <a:pt x="3467863" y="1229490"/>
                  </a:lnTo>
                  <a:cubicBezTo>
                    <a:pt x="3395473" y="1329645"/>
                    <a:pt x="3300677" y="1412532"/>
                    <a:pt x="3190370" y="1470380"/>
                  </a:cubicBezTo>
                  <a:lnTo>
                    <a:pt x="3124635" y="1500023"/>
                  </a:lnTo>
                  <a:lnTo>
                    <a:pt x="3124164" y="1500278"/>
                  </a:lnTo>
                  <a:lnTo>
                    <a:pt x="3123867" y="1500370"/>
                  </a:lnTo>
                  <a:lnTo>
                    <a:pt x="3104838" y="1508950"/>
                  </a:lnTo>
                  <a:cubicBezTo>
                    <a:pt x="3075430" y="1520161"/>
                    <a:pt x="3045160" y="1529686"/>
                    <a:pt x="3014136" y="1537402"/>
                  </a:cubicBezTo>
                  <a:lnTo>
                    <a:pt x="2989140" y="1542024"/>
                  </a:lnTo>
                  <a:lnTo>
                    <a:pt x="2978385" y="1545349"/>
                  </a:lnTo>
                  <a:lnTo>
                    <a:pt x="2937637" y="1551545"/>
                  </a:lnTo>
                  <a:lnTo>
                    <a:pt x="2918909" y="1555008"/>
                  </a:lnTo>
                  <a:lnTo>
                    <a:pt x="2912174" y="1555418"/>
                  </a:lnTo>
                  <a:lnTo>
                    <a:pt x="2901417" y="1557053"/>
                  </a:lnTo>
                  <a:cubicBezTo>
                    <a:pt x="2875375" y="1559689"/>
                    <a:pt x="2848970" y="1561038"/>
                    <a:pt x="2822269" y="1561038"/>
                  </a:cubicBezTo>
                  <a:lnTo>
                    <a:pt x="2821037" y="1560963"/>
                  </a:lnTo>
                  <a:lnTo>
                    <a:pt x="2819805" y="1561038"/>
                  </a:lnTo>
                  <a:cubicBezTo>
                    <a:pt x="2793090" y="1561038"/>
                    <a:pt x="2766671" y="1559689"/>
                    <a:pt x="2740615" y="1557053"/>
                  </a:cubicBezTo>
                  <a:lnTo>
                    <a:pt x="2729784" y="1555407"/>
                  </a:lnTo>
                  <a:lnTo>
                    <a:pt x="2723230" y="1555008"/>
                  </a:lnTo>
                  <a:lnTo>
                    <a:pt x="2705222" y="1551674"/>
                  </a:lnTo>
                  <a:lnTo>
                    <a:pt x="2663607" y="1545348"/>
                  </a:lnTo>
                  <a:lnTo>
                    <a:pt x="2652467" y="1541906"/>
                  </a:lnTo>
                  <a:lnTo>
                    <a:pt x="2628148" y="1537403"/>
                  </a:lnTo>
                  <a:cubicBezTo>
                    <a:pt x="2597194" y="1529687"/>
                    <a:pt x="2567020" y="1520162"/>
                    <a:pt x="2537749" y="1508952"/>
                  </a:cubicBezTo>
                  <a:lnTo>
                    <a:pt x="2520508" y="1501128"/>
                  </a:lnTo>
                  <a:lnTo>
                    <a:pt x="2517751" y="1500276"/>
                  </a:lnTo>
                  <a:lnTo>
                    <a:pt x="2513131" y="1497780"/>
                  </a:lnTo>
                  <a:lnTo>
                    <a:pt x="2452760" y="1470383"/>
                  </a:lnTo>
                  <a:cubicBezTo>
                    <a:pt x="2398066" y="1441460"/>
                    <a:pt x="2347463" y="1406277"/>
                    <a:pt x="2301920" y="1365806"/>
                  </a:cubicBezTo>
                  <a:lnTo>
                    <a:pt x="2270892" y="1334704"/>
                  </a:lnTo>
                  <a:lnTo>
                    <a:pt x="2269990" y="1333962"/>
                  </a:lnTo>
                  <a:lnTo>
                    <a:pt x="2269193" y="1333001"/>
                  </a:lnTo>
                  <a:lnTo>
                    <a:pt x="2237523" y="1301254"/>
                  </a:lnTo>
                  <a:cubicBezTo>
                    <a:pt x="2217403" y="1278496"/>
                    <a:pt x="2198669" y="1254537"/>
                    <a:pt x="2181442" y="1229499"/>
                  </a:cubicBezTo>
                  <a:cubicBezTo>
                    <a:pt x="2174551" y="1215685"/>
                    <a:pt x="2160770" y="1201870"/>
                    <a:pt x="2153879" y="1188056"/>
                  </a:cubicBezTo>
                  <a:cubicBezTo>
                    <a:pt x="2036739" y="1015380"/>
                    <a:pt x="1898927" y="897959"/>
                    <a:pt x="1733552" y="897959"/>
                  </a:cubicBezTo>
                  <a:lnTo>
                    <a:pt x="0" y="885296"/>
                  </a:lnTo>
                  <a:lnTo>
                    <a:pt x="0" y="663785"/>
                  </a:lnTo>
                  <a:lnTo>
                    <a:pt x="1733552" y="663785"/>
                  </a:lnTo>
                  <a:lnTo>
                    <a:pt x="1733552" y="663119"/>
                  </a:lnTo>
                  <a:cubicBezTo>
                    <a:pt x="1898927" y="663119"/>
                    <a:pt x="2036739" y="545699"/>
                    <a:pt x="2153879" y="379929"/>
                  </a:cubicBezTo>
                  <a:lnTo>
                    <a:pt x="2164056" y="364628"/>
                  </a:lnTo>
                  <a:lnTo>
                    <a:pt x="2174548" y="345362"/>
                  </a:lnTo>
                  <a:lnTo>
                    <a:pt x="2195176" y="320356"/>
                  </a:lnTo>
                  <a:lnTo>
                    <a:pt x="2237523" y="264452"/>
                  </a:lnTo>
                  <a:lnTo>
                    <a:pt x="2262470" y="238781"/>
                  </a:lnTo>
                  <a:lnTo>
                    <a:pt x="2269990" y="229666"/>
                  </a:lnTo>
                  <a:lnTo>
                    <a:pt x="2276846" y="223989"/>
                  </a:lnTo>
                  <a:lnTo>
                    <a:pt x="2301920" y="198187"/>
                  </a:lnTo>
                  <a:cubicBezTo>
                    <a:pt x="2393005" y="115303"/>
                    <a:pt x="2504332" y="54866"/>
                    <a:pt x="2628148" y="23784"/>
                  </a:cubicBezTo>
                  <a:lnTo>
                    <a:pt x="2654121" y="18949"/>
                  </a:lnTo>
                  <a:lnTo>
                    <a:pt x="2663607" y="15973"/>
                  </a:lnTo>
                  <a:lnTo>
                    <a:pt x="2702081" y="10022"/>
                  </a:lnTo>
                  <a:lnTo>
                    <a:pt x="2723230" y="6085"/>
                  </a:lnTo>
                  <a:lnTo>
                    <a:pt x="2730333" y="5651"/>
                  </a:lnTo>
                  <a:lnTo>
                    <a:pt x="2740615" y="4061"/>
                  </a:lnTo>
                  <a:cubicBezTo>
                    <a:pt x="2766671" y="1376"/>
                    <a:pt x="2793090" y="0"/>
                    <a:pt x="281980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37" name="îṣḷîďè"/>
            <p:cNvSpPr/>
            <p:nvPr/>
          </p:nvSpPr>
          <p:spPr bwMode="auto">
            <a:xfrm>
              <a:off x="2125372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îsḻïdè"/>
            <p:cNvSpPr/>
            <p:nvPr/>
          </p:nvSpPr>
          <p:spPr bwMode="auto">
            <a:xfrm>
              <a:off x="4302070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4223031" y="2453178"/>
              <a:ext cx="7968969" cy="1561038"/>
            </a:xfrm>
            <a:custGeom>
              <a:avLst/>
              <a:gdLst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85296 h 1561038"/>
                <a:gd name="connsiteX87" fmla="*/ 6235417 w 7968969"/>
                <a:gd name="connsiteY87" fmla="*/ 897919 h 1561038"/>
                <a:gd name="connsiteX88" fmla="*/ 5906928 w 7968969"/>
                <a:gd name="connsiteY88" fmla="*/ 1066926 h 1561038"/>
                <a:gd name="connsiteX89" fmla="*/ 5819217 w 7968969"/>
                <a:gd name="connsiteY89" fmla="*/ 1175977 h 1561038"/>
                <a:gd name="connsiteX90" fmla="*/ 5796240 w 7968969"/>
                <a:gd name="connsiteY90" fmla="*/ 1218711 h 1561038"/>
                <a:gd name="connsiteX91" fmla="*/ 5701565 w 7968969"/>
                <a:gd name="connsiteY91" fmla="*/ 1333962 h 1561038"/>
                <a:gd name="connsiteX92" fmla="*/ 5669142 w 7968969"/>
                <a:gd name="connsiteY92" fmla="*/ 1360697 h 1561038"/>
                <a:gd name="connsiteX93" fmla="*/ 5667049 w 7968969"/>
                <a:gd name="connsiteY93" fmla="*/ 1362851 h 1561038"/>
                <a:gd name="connsiteX94" fmla="*/ 5646683 w 7968969"/>
                <a:gd name="connsiteY94" fmla="*/ 1379216 h 1561038"/>
                <a:gd name="connsiteX95" fmla="*/ 5586531 w 7968969"/>
                <a:gd name="connsiteY95" fmla="*/ 1428816 h 1561038"/>
                <a:gd name="connsiteX96" fmla="*/ 5550537 w 7968969"/>
                <a:gd name="connsiteY96" fmla="*/ 1448242 h 1561038"/>
                <a:gd name="connsiteX97" fmla="*/ 5516209 w 7968969"/>
                <a:gd name="connsiteY97" fmla="*/ 1469479 h 1561038"/>
                <a:gd name="connsiteX98" fmla="*/ 5482353 w 7968969"/>
                <a:gd name="connsiteY98" fmla="*/ 1485042 h 1561038"/>
                <a:gd name="connsiteX99" fmla="*/ 5454127 w 7968969"/>
                <a:gd name="connsiteY99" fmla="*/ 1500276 h 1561038"/>
                <a:gd name="connsiteX100" fmla="*/ 5439326 w 7968969"/>
                <a:gd name="connsiteY100" fmla="*/ 1504821 h 1561038"/>
                <a:gd name="connsiteX101" fmla="*/ 5431220 w 7968969"/>
                <a:gd name="connsiteY101" fmla="*/ 1508547 h 1561038"/>
                <a:gd name="connsiteX102" fmla="*/ 5340822 w 7968969"/>
                <a:gd name="connsiteY102" fmla="*/ 1537254 h 1561038"/>
                <a:gd name="connsiteX103" fmla="*/ 5322741 w 7968969"/>
                <a:gd name="connsiteY103" fmla="*/ 1540620 h 1561038"/>
                <a:gd name="connsiteX104" fmla="*/ 5307342 w 7968969"/>
                <a:gd name="connsiteY104" fmla="*/ 1545348 h 1561038"/>
                <a:gd name="connsiteX105" fmla="*/ 5255324 w 7968969"/>
                <a:gd name="connsiteY105" fmla="*/ 1553169 h 1561038"/>
                <a:gd name="connsiteX106" fmla="*/ 5245739 w 7968969"/>
                <a:gd name="connsiteY106" fmla="*/ 1554953 h 1561038"/>
                <a:gd name="connsiteX107" fmla="*/ 5241898 w 7968969"/>
                <a:gd name="connsiteY107" fmla="*/ 1555188 h 1561038"/>
                <a:gd name="connsiteX108" fmla="*/ 5229490 w 7968969"/>
                <a:gd name="connsiteY108" fmla="*/ 1557053 h 1561038"/>
                <a:gd name="connsiteX109" fmla="*/ 5149165 w 7968969"/>
                <a:gd name="connsiteY109" fmla="*/ 1561038 h 1561038"/>
                <a:gd name="connsiteX110" fmla="*/ 5147596 w 7968969"/>
                <a:gd name="connsiteY110" fmla="*/ 1560942 h 1561038"/>
                <a:gd name="connsiteX111" fmla="*/ 5146700 w 7968969"/>
                <a:gd name="connsiteY111" fmla="*/ 1560997 h 1561038"/>
                <a:gd name="connsiteX112" fmla="*/ 5067552 w 7968969"/>
                <a:gd name="connsiteY112" fmla="*/ 1556937 h 1561038"/>
                <a:gd name="connsiteX113" fmla="*/ 5058208 w 7968969"/>
                <a:gd name="connsiteY113" fmla="*/ 1555490 h 1561038"/>
                <a:gd name="connsiteX114" fmla="*/ 5050074 w 7968969"/>
                <a:gd name="connsiteY114" fmla="*/ 1554994 h 1561038"/>
                <a:gd name="connsiteX115" fmla="*/ 5025694 w 7968969"/>
                <a:gd name="connsiteY115" fmla="*/ 1550458 h 1561038"/>
                <a:gd name="connsiteX116" fmla="*/ 4990584 w 7968969"/>
                <a:gd name="connsiteY116" fmla="*/ 1545025 h 1561038"/>
                <a:gd name="connsiteX117" fmla="*/ 4981991 w 7968969"/>
                <a:gd name="connsiteY117" fmla="*/ 1542327 h 1561038"/>
                <a:gd name="connsiteX118" fmla="*/ 4954941 w 7968969"/>
                <a:gd name="connsiteY118" fmla="*/ 1537294 h 1561038"/>
                <a:gd name="connsiteX119" fmla="*/ 4628542 w 7968969"/>
                <a:gd name="connsiteY119" fmla="*/ 1362886 h 1561038"/>
                <a:gd name="connsiteX120" fmla="*/ 4600740 w 7968969"/>
                <a:gd name="connsiteY120" fmla="*/ 1334292 h 1561038"/>
                <a:gd name="connsiteX121" fmla="*/ 4597173 w 7968969"/>
                <a:gd name="connsiteY121" fmla="*/ 1331337 h 1561038"/>
                <a:gd name="connsiteX122" fmla="*/ 4593303 w 7968969"/>
                <a:gd name="connsiteY122" fmla="*/ 1326644 h 1561038"/>
                <a:gd name="connsiteX123" fmla="*/ 4564111 w 7968969"/>
                <a:gd name="connsiteY123" fmla="*/ 1296620 h 1561038"/>
                <a:gd name="connsiteX124" fmla="*/ 4513670 w 7968969"/>
                <a:gd name="connsiteY124" fmla="*/ 1230063 h 1561038"/>
                <a:gd name="connsiteX125" fmla="*/ 4503923 w 7968969"/>
                <a:gd name="connsiteY125" fmla="*/ 1218242 h 1561038"/>
                <a:gd name="connsiteX126" fmla="*/ 4494213 w 7968969"/>
                <a:gd name="connsiteY126" fmla="*/ 1207905 h 1561038"/>
                <a:gd name="connsiteX127" fmla="*/ 4480424 w 7968969"/>
                <a:gd name="connsiteY127" fmla="*/ 1188047 h 1561038"/>
                <a:gd name="connsiteX128" fmla="*/ 4059876 w 7968969"/>
                <a:gd name="connsiteY128" fmla="*/ 897942 h 1561038"/>
                <a:gd name="connsiteX129" fmla="*/ 3632433 w 7968969"/>
                <a:gd name="connsiteY129" fmla="*/ 1188047 h 1561038"/>
                <a:gd name="connsiteX130" fmla="*/ 3611751 w 7968969"/>
                <a:gd name="connsiteY130" fmla="*/ 1229490 h 1561038"/>
                <a:gd name="connsiteX131" fmla="*/ 3334258 w 7968969"/>
                <a:gd name="connsiteY131" fmla="*/ 1470380 h 1561038"/>
                <a:gd name="connsiteX132" fmla="*/ 3277204 w 7968969"/>
                <a:gd name="connsiteY132" fmla="*/ 1496109 h 1561038"/>
                <a:gd name="connsiteX133" fmla="*/ 3269483 w 7968969"/>
                <a:gd name="connsiteY133" fmla="*/ 1500276 h 1561038"/>
                <a:gd name="connsiteX134" fmla="*/ 3264719 w 7968969"/>
                <a:gd name="connsiteY134" fmla="*/ 1501739 h 1561038"/>
                <a:gd name="connsiteX135" fmla="*/ 3248727 w 7968969"/>
                <a:gd name="connsiteY135" fmla="*/ 1508950 h 1561038"/>
                <a:gd name="connsiteX136" fmla="*/ 3158025 w 7968969"/>
                <a:gd name="connsiteY136" fmla="*/ 1537402 h 1561038"/>
                <a:gd name="connsiteX137" fmla="*/ 3134277 w 7968969"/>
                <a:gd name="connsiteY137" fmla="*/ 1541793 h 1561038"/>
                <a:gd name="connsiteX138" fmla="*/ 3122698 w 7968969"/>
                <a:gd name="connsiteY138" fmla="*/ 1545348 h 1561038"/>
                <a:gd name="connsiteX139" fmla="*/ 3081722 w 7968969"/>
                <a:gd name="connsiteY139" fmla="*/ 1551509 h 1561038"/>
                <a:gd name="connsiteX140" fmla="*/ 3062798 w 7968969"/>
                <a:gd name="connsiteY140" fmla="*/ 1555008 h 1561038"/>
                <a:gd name="connsiteX141" fmla="*/ 3055497 w 7968969"/>
                <a:gd name="connsiteY141" fmla="*/ 1555452 h 1561038"/>
                <a:gd name="connsiteX142" fmla="*/ 3044846 w 7968969"/>
                <a:gd name="connsiteY142" fmla="*/ 1557053 h 1561038"/>
                <a:gd name="connsiteX143" fmla="*/ 2964521 w 7968969"/>
                <a:gd name="connsiteY143" fmla="*/ 1561038 h 1561038"/>
                <a:gd name="connsiteX144" fmla="*/ 2964108 w 7968969"/>
                <a:gd name="connsiteY144" fmla="*/ 1561013 h 1561038"/>
                <a:gd name="connsiteX145" fmla="*/ 2963693 w 7968969"/>
                <a:gd name="connsiteY145" fmla="*/ 1561038 h 1561038"/>
                <a:gd name="connsiteX146" fmla="*/ 2884504 w 7968969"/>
                <a:gd name="connsiteY146" fmla="*/ 1557053 h 1561038"/>
                <a:gd name="connsiteX147" fmla="*/ 2874662 w 7968969"/>
                <a:gd name="connsiteY147" fmla="*/ 1555557 h 1561038"/>
                <a:gd name="connsiteX148" fmla="*/ 2865430 w 7968969"/>
                <a:gd name="connsiteY148" fmla="*/ 1554994 h 1561038"/>
                <a:gd name="connsiteX149" fmla="*/ 2840763 w 7968969"/>
                <a:gd name="connsiteY149" fmla="*/ 1550405 h 1561038"/>
                <a:gd name="connsiteX150" fmla="*/ 2807496 w 7968969"/>
                <a:gd name="connsiteY150" fmla="*/ 1545348 h 1561038"/>
                <a:gd name="connsiteX151" fmla="*/ 2798281 w 7968969"/>
                <a:gd name="connsiteY151" fmla="*/ 1542501 h 1561038"/>
                <a:gd name="connsiteX152" fmla="*/ 2770297 w 7968969"/>
                <a:gd name="connsiteY152" fmla="*/ 1537294 h 1561038"/>
                <a:gd name="connsiteX153" fmla="*/ 2679851 w 7968969"/>
                <a:gd name="connsiteY153" fmla="*/ 1508586 h 1561038"/>
                <a:gd name="connsiteX154" fmla="*/ 2662019 w 7968969"/>
                <a:gd name="connsiteY154" fmla="*/ 1500393 h 1561038"/>
                <a:gd name="connsiteX155" fmla="*/ 2661639 w 7968969"/>
                <a:gd name="connsiteY155" fmla="*/ 1500276 h 1561038"/>
                <a:gd name="connsiteX156" fmla="*/ 2660932 w 7968969"/>
                <a:gd name="connsiteY156" fmla="*/ 1499894 h 1561038"/>
                <a:gd name="connsiteX157" fmla="*/ 2594818 w 7968969"/>
                <a:gd name="connsiteY157" fmla="*/ 1469517 h 1561038"/>
                <a:gd name="connsiteX158" fmla="*/ 2443899 w 7968969"/>
                <a:gd name="connsiteY158" fmla="*/ 1362886 h 1561038"/>
                <a:gd name="connsiteX159" fmla="*/ 2423303 w 7968969"/>
                <a:gd name="connsiteY159" fmla="*/ 1341704 h 1561038"/>
                <a:gd name="connsiteX160" fmla="*/ 2413878 w 7968969"/>
                <a:gd name="connsiteY160" fmla="*/ 1333962 h 1561038"/>
                <a:gd name="connsiteX161" fmla="*/ 2402978 w 7968969"/>
                <a:gd name="connsiteY161" fmla="*/ 1320801 h 1561038"/>
                <a:gd name="connsiteX162" fmla="*/ 2379467 w 7968969"/>
                <a:gd name="connsiteY162" fmla="*/ 1296620 h 1561038"/>
                <a:gd name="connsiteX163" fmla="*/ 2341860 w 7968969"/>
                <a:gd name="connsiteY163" fmla="*/ 1246997 h 1561038"/>
                <a:gd name="connsiteX164" fmla="*/ 2318436 w 7968969"/>
                <a:gd name="connsiteY164" fmla="*/ 1218711 h 1561038"/>
                <a:gd name="connsiteX165" fmla="*/ 2316668 w 7968969"/>
                <a:gd name="connsiteY165" fmla="*/ 1215462 h 1561038"/>
                <a:gd name="connsiteX166" fmla="*/ 2309569 w 7968969"/>
                <a:gd name="connsiteY166" fmla="*/ 1207905 h 1561038"/>
                <a:gd name="connsiteX167" fmla="*/ 2295780 w 7968969"/>
                <a:gd name="connsiteY167" fmla="*/ 1188047 h 1561038"/>
                <a:gd name="connsiteX168" fmla="*/ 1875231 w 7968969"/>
                <a:gd name="connsiteY168" fmla="*/ 897942 h 1561038"/>
                <a:gd name="connsiteX169" fmla="*/ 1447789 w 7968969"/>
                <a:gd name="connsiteY169" fmla="*/ 1188047 h 1561038"/>
                <a:gd name="connsiteX170" fmla="*/ 1427106 w 7968969"/>
                <a:gd name="connsiteY170" fmla="*/ 1229490 h 1561038"/>
                <a:gd name="connsiteX171" fmla="*/ 779048 w 7968969"/>
                <a:gd name="connsiteY171" fmla="*/ 1561038 h 1561038"/>
                <a:gd name="connsiteX172" fmla="*/ 0 w 7968969"/>
                <a:gd name="connsiteY172" fmla="*/ 780519 h 1561038"/>
                <a:gd name="connsiteX173" fmla="*/ 779048 w 7968969"/>
                <a:gd name="connsiteY173" fmla="*/ 0 h 1561038"/>
                <a:gd name="connsiteX0-1" fmla="*/ 779048 w 7968969"/>
                <a:gd name="connsiteY0-2" fmla="*/ 0 h 1561038"/>
                <a:gd name="connsiteX1-3" fmla="*/ 1427106 w 7968969"/>
                <a:gd name="connsiteY1-4" fmla="*/ 338455 h 1561038"/>
                <a:gd name="connsiteX2-5" fmla="*/ 1447789 w 7968969"/>
                <a:gd name="connsiteY2-6" fmla="*/ 372992 h 1561038"/>
                <a:gd name="connsiteX3-7" fmla="*/ 1875231 w 7968969"/>
                <a:gd name="connsiteY3-8" fmla="*/ 663096 h 1561038"/>
                <a:gd name="connsiteX4-9" fmla="*/ 2295780 w 7968969"/>
                <a:gd name="connsiteY4-10" fmla="*/ 372992 h 1561038"/>
                <a:gd name="connsiteX5-11" fmla="*/ 2309569 w 7968969"/>
                <a:gd name="connsiteY5-12" fmla="*/ 358314 h 1561038"/>
                <a:gd name="connsiteX6-13" fmla="*/ 2317979 w 7968969"/>
                <a:gd name="connsiteY6-14" fmla="*/ 346201 h 1561038"/>
                <a:gd name="connsiteX7-15" fmla="*/ 2318436 w 7968969"/>
                <a:gd name="connsiteY7-16" fmla="*/ 345363 h 1561038"/>
                <a:gd name="connsiteX8-17" fmla="*/ 2319229 w 7968969"/>
                <a:gd name="connsiteY8-18" fmla="*/ 344401 h 1561038"/>
                <a:gd name="connsiteX9-19" fmla="*/ 2323357 w 7968969"/>
                <a:gd name="connsiteY9-20" fmla="*/ 338455 h 1561038"/>
                <a:gd name="connsiteX10-21" fmla="*/ 2770297 w 7968969"/>
                <a:gd name="connsiteY10-22" fmla="*/ 23744 h 1561038"/>
                <a:gd name="connsiteX11-23" fmla="*/ 2800841 w 7968969"/>
                <a:gd name="connsiteY11-24" fmla="*/ 18061 h 1561038"/>
                <a:gd name="connsiteX12-25" fmla="*/ 2807496 w 7968969"/>
                <a:gd name="connsiteY12-26" fmla="*/ 15973 h 1561038"/>
                <a:gd name="connsiteX13-27" fmla="*/ 2834587 w 7968969"/>
                <a:gd name="connsiteY13-28" fmla="*/ 11783 h 1561038"/>
                <a:gd name="connsiteX14-29" fmla="*/ 2865430 w 7968969"/>
                <a:gd name="connsiteY14-30" fmla="*/ 6044 h 1561038"/>
                <a:gd name="connsiteX15-31" fmla="*/ 2875755 w 7968969"/>
                <a:gd name="connsiteY15-32" fmla="*/ 5414 h 1561038"/>
                <a:gd name="connsiteX16-33" fmla="*/ 2884504 w 7968969"/>
                <a:gd name="connsiteY16-34" fmla="*/ 4061 h 1561038"/>
                <a:gd name="connsiteX17-35" fmla="*/ 2963693 w 7968969"/>
                <a:gd name="connsiteY17-36" fmla="*/ 0 h 1561038"/>
                <a:gd name="connsiteX18-37" fmla="*/ 2964107 w 7968969"/>
                <a:gd name="connsiteY18-38" fmla="*/ 25 h 1561038"/>
                <a:gd name="connsiteX19-39" fmla="*/ 2964521 w 7968969"/>
                <a:gd name="connsiteY19-40" fmla="*/ 0 h 1561038"/>
                <a:gd name="connsiteX20-41" fmla="*/ 3044846 w 7968969"/>
                <a:gd name="connsiteY20-42" fmla="*/ 4061 h 1561038"/>
                <a:gd name="connsiteX21-43" fmla="*/ 3054500 w 7968969"/>
                <a:gd name="connsiteY21-44" fmla="*/ 5538 h 1561038"/>
                <a:gd name="connsiteX22-45" fmla="*/ 3062798 w 7968969"/>
                <a:gd name="connsiteY22-46" fmla="*/ 6044 h 1561038"/>
                <a:gd name="connsiteX23-47" fmla="*/ 3086040 w 7968969"/>
                <a:gd name="connsiteY23-48" fmla="*/ 10364 h 1561038"/>
                <a:gd name="connsiteX24-49" fmla="*/ 3122698 w 7968969"/>
                <a:gd name="connsiteY24-50" fmla="*/ 15973 h 1561038"/>
                <a:gd name="connsiteX25-51" fmla="*/ 3132266 w 7968969"/>
                <a:gd name="connsiteY25-52" fmla="*/ 18956 h 1561038"/>
                <a:gd name="connsiteX26-53" fmla="*/ 3158025 w 7968969"/>
                <a:gd name="connsiteY26-54" fmla="*/ 23744 h 1561038"/>
                <a:gd name="connsiteX27-55" fmla="*/ 3248727 w 7968969"/>
                <a:gd name="connsiteY27-56" fmla="*/ 52452 h 1561038"/>
                <a:gd name="connsiteX28-57" fmla="*/ 3268107 w 7968969"/>
                <a:gd name="connsiteY28-58" fmla="*/ 61305 h 1561038"/>
                <a:gd name="connsiteX29-59" fmla="*/ 3269483 w 7968969"/>
                <a:gd name="connsiteY29-60" fmla="*/ 61734 h 1561038"/>
                <a:gd name="connsiteX30-61" fmla="*/ 3271715 w 7968969"/>
                <a:gd name="connsiteY30-62" fmla="*/ 62953 h 1561038"/>
                <a:gd name="connsiteX31-63" fmla="*/ 3334258 w 7968969"/>
                <a:gd name="connsiteY31-64" fmla="*/ 91521 h 1561038"/>
                <a:gd name="connsiteX32-65" fmla="*/ 3611751 w 7968969"/>
                <a:gd name="connsiteY32-66" fmla="*/ 338455 h 1561038"/>
                <a:gd name="connsiteX33-67" fmla="*/ 3632433 w 7968969"/>
                <a:gd name="connsiteY33-68" fmla="*/ 372992 h 1561038"/>
                <a:gd name="connsiteX34-69" fmla="*/ 4059876 w 7968969"/>
                <a:gd name="connsiteY34-70" fmla="*/ 663096 h 1561038"/>
                <a:gd name="connsiteX35-71" fmla="*/ 4480424 w 7968969"/>
                <a:gd name="connsiteY35-72" fmla="*/ 372992 h 1561038"/>
                <a:gd name="connsiteX36-73" fmla="*/ 4491529 w 7968969"/>
                <a:gd name="connsiteY36-74" fmla="*/ 361170 h 1561038"/>
                <a:gd name="connsiteX37-75" fmla="*/ 4501781 w 7968969"/>
                <a:gd name="connsiteY37-76" fmla="*/ 342318 h 1561038"/>
                <a:gd name="connsiteX38-77" fmla="*/ 4540798 w 7968969"/>
                <a:gd name="connsiteY38-78" fmla="*/ 295179 h 1561038"/>
                <a:gd name="connsiteX39-79" fmla="*/ 4564111 w 7968969"/>
                <a:gd name="connsiteY39-80" fmla="*/ 264418 h 1561038"/>
                <a:gd name="connsiteX40-81" fmla="*/ 4578559 w 7968969"/>
                <a:gd name="connsiteY40-82" fmla="*/ 249559 h 1561038"/>
                <a:gd name="connsiteX41-83" fmla="*/ 4597173 w 7968969"/>
                <a:gd name="connsiteY41-84" fmla="*/ 227070 h 1561038"/>
                <a:gd name="connsiteX42-85" fmla="*/ 4613355 w 7968969"/>
                <a:gd name="connsiteY42-86" fmla="*/ 213771 h 1561038"/>
                <a:gd name="connsiteX43-87" fmla="*/ 4628542 w 7968969"/>
                <a:gd name="connsiteY43-88" fmla="*/ 198152 h 1561038"/>
                <a:gd name="connsiteX44-89" fmla="*/ 4700568 w 7968969"/>
                <a:gd name="connsiteY44-90" fmla="*/ 140304 h 1561038"/>
                <a:gd name="connsiteX45-91" fmla="*/ 4709395 w 7968969"/>
                <a:gd name="connsiteY45-92" fmla="*/ 134846 h 1561038"/>
                <a:gd name="connsiteX46-93" fmla="*/ 4712591 w 7968969"/>
                <a:gd name="connsiteY46-94" fmla="*/ 132219 h 1561038"/>
                <a:gd name="connsiteX47-95" fmla="*/ 4720943 w 7968969"/>
                <a:gd name="connsiteY47-96" fmla="*/ 127705 h 1561038"/>
                <a:gd name="connsiteX48-97" fmla="*/ 4779461 w 7968969"/>
                <a:gd name="connsiteY48-98" fmla="*/ 91521 h 1561038"/>
                <a:gd name="connsiteX49-99" fmla="*/ 4835695 w 7968969"/>
                <a:gd name="connsiteY49-100" fmla="*/ 65684 h 1561038"/>
                <a:gd name="connsiteX50-101" fmla="*/ 4844805 w 7968969"/>
                <a:gd name="connsiteY50-102" fmla="*/ 60761 h 1561038"/>
                <a:gd name="connsiteX51-103" fmla="*/ 4849715 w 7968969"/>
                <a:gd name="connsiteY51-104" fmla="*/ 59242 h 1561038"/>
                <a:gd name="connsiteX52-105" fmla="*/ 4864495 w 7968969"/>
                <a:gd name="connsiteY52-106" fmla="*/ 52452 h 1561038"/>
                <a:gd name="connsiteX53-107" fmla="*/ 4954941 w 7968969"/>
                <a:gd name="connsiteY53-108" fmla="*/ 23744 h 1561038"/>
                <a:gd name="connsiteX54-109" fmla="*/ 4979028 w 7968969"/>
                <a:gd name="connsiteY54-110" fmla="*/ 19262 h 1561038"/>
                <a:gd name="connsiteX55-111" fmla="*/ 4990584 w 7968969"/>
                <a:gd name="connsiteY55-112" fmla="*/ 15689 h 1561038"/>
                <a:gd name="connsiteX56-113" fmla="*/ 5032452 w 7968969"/>
                <a:gd name="connsiteY56-114" fmla="*/ 9323 h 1561038"/>
                <a:gd name="connsiteX57-115" fmla="*/ 5050074 w 7968969"/>
                <a:gd name="connsiteY57-116" fmla="*/ 6044 h 1561038"/>
                <a:gd name="connsiteX58-117" fmla="*/ 5056648 w 7968969"/>
                <a:gd name="connsiteY58-118" fmla="*/ 5643 h 1561038"/>
                <a:gd name="connsiteX59-119" fmla="*/ 5067552 w 7968969"/>
                <a:gd name="connsiteY59-120" fmla="*/ 3985 h 1561038"/>
                <a:gd name="connsiteX60-121" fmla="*/ 5146700 w 7968969"/>
                <a:gd name="connsiteY60-122" fmla="*/ 0 h 1561038"/>
                <a:gd name="connsiteX61-123" fmla="*/ 5147934 w 7968969"/>
                <a:gd name="connsiteY61-124" fmla="*/ 75 h 1561038"/>
                <a:gd name="connsiteX62-125" fmla="*/ 5149165 w 7968969"/>
                <a:gd name="connsiteY62-126" fmla="*/ 0 h 1561038"/>
                <a:gd name="connsiteX63-127" fmla="*/ 5229490 w 7968969"/>
                <a:gd name="connsiteY63-128" fmla="*/ 4061 h 1561038"/>
                <a:gd name="connsiteX64-129" fmla="*/ 5240130 w 7968969"/>
                <a:gd name="connsiteY64-130" fmla="*/ 5689 h 1561038"/>
                <a:gd name="connsiteX65-131" fmla="*/ 5245739 w 7968969"/>
                <a:gd name="connsiteY65-132" fmla="*/ 6030 h 1561038"/>
                <a:gd name="connsiteX66-133" fmla="*/ 5261818 w 7968969"/>
                <a:gd name="connsiteY66-134" fmla="*/ 9007 h 1561038"/>
                <a:gd name="connsiteX67-135" fmla="*/ 5307342 w 7968969"/>
                <a:gd name="connsiteY67-136" fmla="*/ 15973 h 1561038"/>
                <a:gd name="connsiteX68-137" fmla="*/ 5318899 w 7968969"/>
                <a:gd name="connsiteY68-138" fmla="*/ 19576 h 1561038"/>
                <a:gd name="connsiteX69-139" fmla="*/ 5340822 w 7968969"/>
                <a:gd name="connsiteY69-140" fmla="*/ 23635 h 1561038"/>
                <a:gd name="connsiteX70-141" fmla="*/ 5431220 w 7968969"/>
                <a:gd name="connsiteY70-142" fmla="*/ 52086 h 1561038"/>
                <a:gd name="connsiteX71-143" fmla="*/ 5448862 w 7968969"/>
                <a:gd name="connsiteY71-144" fmla="*/ 60092 h 1561038"/>
                <a:gd name="connsiteX72-145" fmla="*/ 5454127 w 7968969"/>
                <a:gd name="connsiteY72-146" fmla="*/ 61734 h 1561038"/>
                <a:gd name="connsiteX73-147" fmla="*/ 5462227 w 7968969"/>
                <a:gd name="connsiteY73-148" fmla="*/ 66158 h 1561038"/>
                <a:gd name="connsiteX74-149" fmla="*/ 5516209 w 7968969"/>
                <a:gd name="connsiteY74-150" fmla="*/ 90655 h 1561038"/>
                <a:gd name="connsiteX75-151" fmla="*/ 5667049 w 7968969"/>
                <a:gd name="connsiteY75-152" fmla="*/ 195233 h 1561038"/>
                <a:gd name="connsiteX76-153" fmla="*/ 5700602 w 7968969"/>
                <a:gd name="connsiteY76-154" fmla="*/ 228865 h 1561038"/>
                <a:gd name="connsiteX77-155" fmla="*/ 5701565 w 7968969"/>
                <a:gd name="connsiteY77-156" fmla="*/ 229666 h 1561038"/>
                <a:gd name="connsiteX78-157" fmla="*/ 5702315 w 7968969"/>
                <a:gd name="connsiteY78-158" fmla="*/ 230583 h 1561038"/>
                <a:gd name="connsiteX79-159" fmla="*/ 5731447 w 7968969"/>
                <a:gd name="connsiteY79-160" fmla="*/ 259784 h 1561038"/>
                <a:gd name="connsiteX80-161" fmla="*/ 5787527 w 7968969"/>
                <a:gd name="connsiteY80-162" fmla="*/ 331539 h 1561038"/>
                <a:gd name="connsiteX81-163" fmla="*/ 5815089 w 7968969"/>
                <a:gd name="connsiteY81-164" fmla="*/ 372982 h 1561038"/>
                <a:gd name="connsiteX82-165" fmla="*/ 6235417 w 7968969"/>
                <a:gd name="connsiteY82-166" fmla="*/ 663079 h 1561038"/>
                <a:gd name="connsiteX83-167" fmla="*/ 6235417 w 7968969"/>
                <a:gd name="connsiteY83-168" fmla="*/ 663785 h 1561038"/>
                <a:gd name="connsiteX84-169" fmla="*/ 7968969 w 7968969"/>
                <a:gd name="connsiteY84-170" fmla="*/ 663785 h 1561038"/>
                <a:gd name="connsiteX85-171" fmla="*/ 7968969 w 7968969"/>
                <a:gd name="connsiteY85-172" fmla="*/ 885296 h 1561038"/>
                <a:gd name="connsiteX86-173" fmla="*/ 6235417 w 7968969"/>
                <a:gd name="connsiteY86-174" fmla="*/ 897919 h 1561038"/>
                <a:gd name="connsiteX87-175" fmla="*/ 5906928 w 7968969"/>
                <a:gd name="connsiteY87-176" fmla="*/ 1066926 h 1561038"/>
                <a:gd name="connsiteX88-177" fmla="*/ 5819217 w 7968969"/>
                <a:gd name="connsiteY88-178" fmla="*/ 1175977 h 1561038"/>
                <a:gd name="connsiteX89-179" fmla="*/ 5796240 w 7968969"/>
                <a:gd name="connsiteY89-180" fmla="*/ 1218711 h 1561038"/>
                <a:gd name="connsiteX90-181" fmla="*/ 5701565 w 7968969"/>
                <a:gd name="connsiteY90-182" fmla="*/ 1333962 h 1561038"/>
                <a:gd name="connsiteX91-183" fmla="*/ 5669142 w 7968969"/>
                <a:gd name="connsiteY91-184" fmla="*/ 1360697 h 1561038"/>
                <a:gd name="connsiteX92-185" fmla="*/ 5667049 w 7968969"/>
                <a:gd name="connsiteY92-186" fmla="*/ 1362851 h 1561038"/>
                <a:gd name="connsiteX93-187" fmla="*/ 5646683 w 7968969"/>
                <a:gd name="connsiteY93-188" fmla="*/ 1379216 h 1561038"/>
                <a:gd name="connsiteX94-189" fmla="*/ 5586531 w 7968969"/>
                <a:gd name="connsiteY94-190" fmla="*/ 1428816 h 1561038"/>
                <a:gd name="connsiteX95-191" fmla="*/ 5550537 w 7968969"/>
                <a:gd name="connsiteY95-192" fmla="*/ 1448242 h 1561038"/>
                <a:gd name="connsiteX96-193" fmla="*/ 5516209 w 7968969"/>
                <a:gd name="connsiteY96-194" fmla="*/ 1469479 h 1561038"/>
                <a:gd name="connsiteX97-195" fmla="*/ 5482353 w 7968969"/>
                <a:gd name="connsiteY97-196" fmla="*/ 1485042 h 1561038"/>
                <a:gd name="connsiteX98-197" fmla="*/ 5454127 w 7968969"/>
                <a:gd name="connsiteY98-198" fmla="*/ 1500276 h 1561038"/>
                <a:gd name="connsiteX99-199" fmla="*/ 5439326 w 7968969"/>
                <a:gd name="connsiteY99-200" fmla="*/ 1504821 h 1561038"/>
                <a:gd name="connsiteX100-201" fmla="*/ 5431220 w 7968969"/>
                <a:gd name="connsiteY100-202" fmla="*/ 1508547 h 1561038"/>
                <a:gd name="connsiteX101-203" fmla="*/ 5340822 w 7968969"/>
                <a:gd name="connsiteY101-204" fmla="*/ 1537254 h 1561038"/>
                <a:gd name="connsiteX102-205" fmla="*/ 5322741 w 7968969"/>
                <a:gd name="connsiteY102-206" fmla="*/ 1540620 h 1561038"/>
                <a:gd name="connsiteX103-207" fmla="*/ 5307342 w 7968969"/>
                <a:gd name="connsiteY103-208" fmla="*/ 1545348 h 1561038"/>
                <a:gd name="connsiteX104-209" fmla="*/ 5255324 w 7968969"/>
                <a:gd name="connsiteY104-210" fmla="*/ 1553169 h 1561038"/>
                <a:gd name="connsiteX105-211" fmla="*/ 5245739 w 7968969"/>
                <a:gd name="connsiteY105-212" fmla="*/ 1554953 h 1561038"/>
                <a:gd name="connsiteX106-213" fmla="*/ 5241898 w 7968969"/>
                <a:gd name="connsiteY106-214" fmla="*/ 1555188 h 1561038"/>
                <a:gd name="connsiteX107-215" fmla="*/ 5229490 w 7968969"/>
                <a:gd name="connsiteY107-216" fmla="*/ 1557053 h 1561038"/>
                <a:gd name="connsiteX108-217" fmla="*/ 5149165 w 7968969"/>
                <a:gd name="connsiteY108-218" fmla="*/ 1561038 h 1561038"/>
                <a:gd name="connsiteX109-219" fmla="*/ 5147596 w 7968969"/>
                <a:gd name="connsiteY109-220" fmla="*/ 1560942 h 1561038"/>
                <a:gd name="connsiteX110-221" fmla="*/ 5146700 w 7968969"/>
                <a:gd name="connsiteY110-222" fmla="*/ 1560997 h 1561038"/>
                <a:gd name="connsiteX111-223" fmla="*/ 5067552 w 7968969"/>
                <a:gd name="connsiteY111-224" fmla="*/ 1556937 h 1561038"/>
                <a:gd name="connsiteX112-225" fmla="*/ 5058208 w 7968969"/>
                <a:gd name="connsiteY112-226" fmla="*/ 1555490 h 1561038"/>
                <a:gd name="connsiteX113-227" fmla="*/ 5050074 w 7968969"/>
                <a:gd name="connsiteY113-228" fmla="*/ 1554994 h 1561038"/>
                <a:gd name="connsiteX114-229" fmla="*/ 5025694 w 7968969"/>
                <a:gd name="connsiteY114-230" fmla="*/ 1550458 h 1561038"/>
                <a:gd name="connsiteX115-231" fmla="*/ 4990584 w 7968969"/>
                <a:gd name="connsiteY115-232" fmla="*/ 1545025 h 1561038"/>
                <a:gd name="connsiteX116-233" fmla="*/ 4981991 w 7968969"/>
                <a:gd name="connsiteY116-234" fmla="*/ 1542327 h 1561038"/>
                <a:gd name="connsiteX117-235" fmla="*/ 4954941 w 7968969"/>
                <a:gd name="connsiteY117-236" fmla="*/ 1537294 h 1561038"/>
                <a:gd name="connsiteX118-237" fmla="*/ 4628542 w 7968969"/>
                <a:gd name="connsiteY118-238" fmla="*/ 1362886 h 1561038"/>
                <a:gd name="connsiteX119-239" fmla="*/ 4600740 w 7968969"/>
                <a:gd name="connsiteY119-240" fmla="*/ 1334292 h 1561038"/>
                <a:gd name="connsiteX120-241" fmla="*/ 4597173 w 7968969"/>
                <a:gd name="connsiteY120-242" fmla="*/ 1331337 h 1561038"/>
                <a:gd name="connsiteX121-243" fmla="*/ 4593303 w 7968969"/>
                <a:gd name="connsiteY121-244" fmla="*/ 1326644 h 1561038"/>
                <a:gd name="connsiteX122-245" fmla="*/ 4564111 w 7968969"/>
                <a:gd name="connsiteY122-246" fmla="*/ 1296620 h 1561038"/>
                <a:gd name="connsiteX123-247" fmla="*/ 4513670 w 7968969"/>
                <a:gd name="connsiteY123-248" fmla="*/ 1230063 h 1561038"/>
                <a:gd name="connsiteX124-249" fmla="*/ 4503923 w 7968969"/>
                <a:gd name="connsiteY124-250" fmla="*/ 1218242 h 1561038"/>
                <a:gd name="connsiteX125-251" fmla="*/ 4494213 w 7968969"/>
                <a:gd name="connsiteY125-252" fmla="*/ 1207905 h 1561038"/>
                <a:gd name="connsiteX126-253" fmla="*/ 4480424 w 7968969"/>
                <a:gd name="connsiteY126-254" fmla="*/ 1188047 h 1561038"/>
                <a:gd name="connsiteX127-255" fmla="*/ 4059876 w 7968969"/>
                <a:gd name="connsiteY127-256" fmla="*/ 897942 h 1561038"/>
                <a:gd name="connsiteX128-257" fmla="*/ 3632433 w 7968969"/>
                <a:gd name="connsiteY128-258" fmla="*/ 1188047 h 1561038"/>
                <a:gd name="connsiteX129-259" fmla="*/ 3611751 w 7968969"/>
                <a:gd name="connsiteY129-260" fmla="*/ 1229490 h 1561038"/>
                <a:gd name="connsiteX130-261" fmla="*/ 3334258 w 7968969"/>
                <a:gd name="connsiteY130-262" fmla="*/ 1470380 h 1561038"/>
                <a:gd name="connsiteX131-263" fmla="*/ 3277204 w 7968969"/>
                <a:gd name="connsiteY131-264" fmla="*/ 1496109 h 1561038"/>
                <a:gd name="connsiteX132-265" fmla="*/ 3269483 w 7968969"/>
                <a:gd name="connsiteY132-266" fmla="*/ 1500276 h 1561038"/>
                <a:gd name="connsiteX133-267" fmla="*/ 3264719 w 7968969"/>
                <a:gd name="connsiteY133-268" fmla="*/ 1501739 h 1561038"/>
                <a:gd name="connsiteX134-269" fmla="*/ 3248727 w 7968969"/>
                <a:gd name="connsiteY134-270" fmla="*/ 1508950 h 1561038"/>
                <a:gd name="connsiteX135-271" fmla="*/ 3158025 w 7968969"/>
                <a:gd name="connsiteY135-272" fmla="*/ 1537402 h 1561038"/>
                <a:gd name="connsiteX136-273" fmla="*/ 3134277 w 7968969"/>
                <a:gd name="connsiteY136-274" fmla="*/ 1541793 h 1561038"/>
                <a:gd name="connsiteX137-275" fmla="*/ 3122698 w 7968969"/>
                <a:gd name="connsiteY137-276" fmla="*/ 1545348 h 1561038"/>
                <a:gd name="connsiteX138-277" fmla="*/ 3081722 w 7968969"/>
                <a:gd name="connsiteY138-278" fmla="*/ 1551509 h 1561038"/>
                <a:gd name="connsiteX139-279" fmla="*/ 3062798 w 7968969"/>
                <a:gd name="connsiteY139-280" fmla="*/ 1555008 h 1561038"/>
                <a:gd name="connsiteX140-281" fmla="*/ 3055497 w 7968969"/>
                <a:gd name="connsiteY140-282" fmla="*/ 1555452 h 1561038"/>
                <a:gd name="connsiteX141-283" fmla="*/ 3044846 w 7968969"/>
                <a:gd name="connsiteY141-284" fmla="*/ 1557053 h 1561038"/>
                <a:gd name="connsiteX142-285" fmla="*/ 2964521 w 7968969"/>
                <a:gd name="connsiteY142-286" fmla="*/ 1561038 h 1561038"/>
                <a:gd name="connsiteX143-287" fmla="*/ 2964108 w 7968969"/>
                <a:gd name="connsiteY143-288" fmla="*/ 1561013 h 1561038"/>
                <a:gd name="connsiteX144-289" fmla="*/ 2963693 w 7968969"/>
                <a:gd name="connsiteY144-290" fmla="*/ 1561038 h 1561038"/>
                <a:gd name="connsiteX145-291" fmla="*/ 2884504 w 7968969"/>
                <a:gd name="connsiteY145-292" fmla="*/ 1557053 h 1561038"/>
                <a:gd name="connsiteX146-293" fmla="*/ 2874662 w 7968969"/>
                <a:gd name="connsiteY146-294" fmla="*/ 1555557 h 1561038"/>
                <a:gd name="connsiteX147-295" fmla="*/ 2865430 w 7968969"/>
                <a:gd name="connsiteY147-296" fmla="*/ 1554994 h 1561038"/>
                <a:gd name="connsiteX148-297" fmla="*/ 2840763 w 7968969"/>
                <a:gd name="connsiteY148-298" fmla="*/ 1550405 h 1561038"/>
                <a:gd name="connsiteX149-299" fmla="*/ 2807496 w 7968969"/>
                <a:gd name="connsiteY149-300" fmla="*/ 1545348 h 1561038"/>
                <a:gd name="connsiteX150-301" fmla="*/ 2798281 w 7968969"/>
                <a:gd name="connsiteY150-302" fmla="*/ 1542501 h 1561038"/>
                <a:gd name="connsiteX151-303" fmla="*/ 2770297 w 7968969"/>
                <a:gd name="connsiteY151-304" fmla="*/ 1537294 h 1561038"/>
                <a:gd name="connsiteX152-305" fmla="*/ 2679851 w 7968969"/>
                <a:gd name="connsiteY152-306" fmla="*/ 1508586 h 1561038"/>
                <a:gd name="connsiteX153-307" fmla="*/ 2662019 w 7968969"/>
                <a:gd name="connsiteY153-308" fmla="*/ 1500393 h 1561038"/>
                <a:gd name="connsiteX154-309" fmla="*/ 2661639 w 7968969"/>
                <a:gd name="connsiteY154-310" fmla="*/ 1500276 h 1561038"/>
                <a:gd name="connsiteX155-311" fmla="*/ 2660932 w 7968969"/>
                <a:gd name="connsiteY155-312" fmla="*/ 1499894 h 1561038"/>
                <a:gd name="connsiteX156-313" fmla="*/ 2594818 w 7968969"/>
                <a:gd name="connsiteY156-314" fmla="*/ 1469517 h 1561038"/>
                <a:gd name="connsiteX157-315" fmla="*/ 2443899 w 7968969"/>
                <a:gd name="connsiteY157-316" fmla="*/ 1362886 h 1561038"/>
                <a:gd name="connsiteX158-317" fmla="*/ 2423303 w 7968969"/>
                <a:gd name="connsiteY158-318" fmla="*/ 1341704 h 1561038"/>
                <a:gd name="connsiteX159-319" fmla="*/ 2413878 w 7968969"/>
                <a:gd name="connsiteY159-320" fmla="*/ 1333962 h 1561038"/>
                <a:gd name="connsiteX160-321" fmla="*/ 2402978 w 7968969"/>
                <a:gd name="connsiteY160-322" fmla="*/ 1320801 h 1561038"/>
                <a:gd name="connsiteX161-323" fmla="*/ 2379467 w 7968969"/>
                <a:gd name="connsiteY161-324" fmla="*/ 1296620 h 1561038"/>
                <a:gd name="connsiteX162-325" fmla="*/ 2341860 w 7968969"/>
                <a:gd name="connsiteY162-326" fmla="*/ 1246997 h 1561038"/>
                <a:gd name="connsiteX163-327" fmla="*/ 2318436 w 7968969"/>
                <a:gd name="connsiteY163-328" fmla="*/ 1218711 h 1561038"/>
                <a:gd name="connsiteX164-329" fmla="*/ 2316668 w 7968969"/>
                <a:gd name="connsiteY164-330" fmla="*/ 1215462 h 1561038"/>
                <a:gd name="connsiteX165-331" fmla="*/ 2309569 w 7968969"/>
                <a:gd name="connsiteY165-332" fmla="*/ 1207905 h 1561038"/>
                <a:gd name="connsiteX166-333" fmla="*/ 2295780 w 7968969"/>
                <a:gd name="connsiteY166-334" fmla="*/ 1188047 h 1561038"/>
                <a:gd name="connsiteX167-335" fmla="*/ 1875231 w 7968969"/>
                <a:gd name="connsiteY167-336" fmla="*/ 897942 h 1561038"/>
                <a:gd name="connsiteX168-337" fmla="*/ 1447789 w 7968969"/>
                <a:gd name="connsiteY168-338" fmla="*/ 1188047 h 1561038"/>
                <a:gd name="connsiteX169-339" fmla="*/ 1427106 w 7968969"/>
                <a:gd name="connsiteY169-340" fmla="*/ 1229490 h 1561038"/>
                <a:gd name="connsiteX170-341" fmla="*/ 779048 w 7968969"/>
                <a:gd name="connsiteY170-342" fmla="*/ 1561038 h 1561038"/>
                <a:gd name="connsiteX171-343" fmla="*/ 0 w 7968969"/>
                <a:gd name="connsiteY171-344" fmla="*/ 780519 h 1561038"/>
                <a:gd name="connsiteX172-345" fmla="*/ 779048 w 7968969"/>
                <a:gd name="connsiteY172-346" fmla="*/ 0 h 1561038"/>
                <a:gd name="connsiteX0-347" fmla="*/ 779048 w 7968969"/>
                <a:gd name="connsiteY0-348" fmla="*/ 0 h 1561038"/>
                <a:gd name="connsiteX1-349" fmla="*/ 1427106 w 7968969"/>
                <a:gd name="connsiteY1-350" fmla="*/ 338455 h 1561038"/>
                <a:gd name="connsiteX2-351" fmla="*/ 1447789 w 7968969"/>
                <a:gd name="connsiteY2-352" fmla="*/ 372992 h 1561038"/>
                <a:gd name="connsiteX3-353" fmla="*/ 1875231 w 7968969"/>
                <a:gd name="connsiteY3-354" fmla="*/ 663096 h 1561038"/>
                <a:gd name="connsiteX4-355" fmla="*/ 2295780 w 7968969"/>
                <a:gd name="connsiteY4-356" fmla="*/ 372992 h 1561038"/>
                <a:gd name="connsiteX5-357" fmla="*/ 2309569 w 7968969"/>
                <a:gd name="connsiteY5-358" fmla="*/ 358314 h 1561038"/>
                <a:gd name="connsiteX6-359" fmla="*/ 2317979 w 7968969"/>
                <a:gd name="connsiteY6-360" fmla="*/ 346201 h 1561038"/>
                <a:gd name="connsiteX7-361" fmla="*/ 2318436 w 7968969"/>
                <a:gd name="connsiteY7-362" fmla="*/ 345363 h 1561038"/>
                <a:gd name="connsiteX8-363" fmla="*/ 2319229 w 7968969"/>
                <a:gd name="connsiteY8-364" fmla="*/ 344401 h 1561038"/>
                <a:gd name="connsiteX9-365" fmla="*/ 2323357 w 7968969"/>
                <a:gd name="connsiteY9-366" fmla="*/ 338455 h 1561038"/>
                <a:gd name="connsiteX10-367" fmla="*/ 2770297 w 7968969"/>
                <a:gd name="connsiteY10-368" fmla="*/ 23744 h 1561038"/>
                <a:gd name="connsiteX11-369" fmla="*/ 2800841 w 7968969"/>
                <a:gd name="connsiteY11-370" fmla="*/ 18061 h 1561038"/>
                <a:gd name="connsiteX12-371" fmla="*/ 2807496 w 7968969"/>
                <a:gd name="connsiteY12-372" fmla="*/ 15973 h 1561038"/>
                <a:gd name="connsiteX13-373" fmla="*/ 2834587 w 7968969"/>
                <a:gd name="connsiteY13-374" fmla="*/ 11783 h 1561038"/>
                <a:gd name="connsiteX14-375" fmla="*/ 2865430 w 7968969"/>
                <a:gd name="connsiteY14-376" fmla="*/ 6044 h 1561038"/>
                <a:gd name="connsiteX15-377" fmla="*/ 2875755 w 7968969"/>
                <a:gd name="connsiteY15-378" fmla="*/ 5414 h 1561038"/>
                <a:gd name="connsiteX16-379" fmla="*/ 2884504 w 7968969"/>
                <a:gd name="connsiteY16-380" fmla="*/ 4061 h 1561038"/>
                <a:gd name="connsiteX17-381" fmla="*/ 2963693 w 7968969"/>
                <a:gd name="connsiteY17-382" fmla="*/ 0 h 1561038"/>
                <a:gd name="connsiteX18-383" fmla="*/ 2964107 w 7968969"/>
                <a:gd name="connsiteY18-384" fmla="*/ 25 h 1561038"/>
                <a:gd name="connsiteX19-385" fmla="*/ 2964521 w 7968969"/>
                <a:gd name="connsiteY19-386" fmla="*/ 0 h 1561038"/>
                <a:gd name="connsiteX20-387" fmla="*/ 3044846 w 7968969"/>
                <a:gd name="connsiteY20-388" fmla="*/ 4061 h 1561038"/>
                <a:gd name="connsiteX21-389" fmla="*/ 3054500 w 7968969"/>
                <a:gd name="connsiteY21-390" fmla="*/ 5538 h 1561038"/>
                <a:gd name="connsiteX22-391" fmla="*/ 3062798 w 7968969"/>
                <a:gd name="connsiteY22-392" fmla="*/ 6044 h 1561038"/>
                <a:gd name="connsiteX23-393" fmla="*/ 3086040 w 7968969"/>
                <a:gd name="connsiteY23-394" fmla="*/ 10364 h 1561038"/>
                <a:gd name="connsiteX24-395" fmla="*/ 3122698 w 7968969"/>
                <a:gd name="connsiteY24-396" fmla="*/ 15973 h 1561038"/>
                <a:gd name="connsiteX25-397" fmla="*/ 3132266 w 7968969"/>
                <a:gd name="connsiteY25-398" fmla="*/ 18956 h 1561038"/>
                <a:gd name="connsiteX26-399" fmla="*/ 3158025 w 7968969"/>
                <a:gd name="connsiteY26-400" fmla="*/ 23744 h 1561038"/>
                <a:gd name="connsiteX27-401" fmla="*/ 3248727 w 7968969"/>
                <a:gd name="connsiteY27-402" fmla="*/ 52452 h 1561038"/>
                <a:gd name="connsiteX28-403" fmla="*/ 3268107 w 7968969"/>
                <a:gd name="connsiteY28-404" fmla="*/ 61305 h 1561038"/>
                <a:gd name="connsiteX29-405" fmla="*/ 3269483 w 7968969"/>
                <a:gd name="connsiteY29-406" fmla="*/ 61734 h 1561038"/>
                <a:gd name="connsiteX30-407" fmla="*/ 3271715 w 7968969"/>
                <a:gd name="connsiteY30-408" fmla="*/ 62953 h 1561038"/>
                <a:gd name="connsiteX31-409" fmla="*/ 3334258 w 7968969"/>
                <a:gd name="connsiteY31-410" fmla="*/ 91521 h 1561038"/>
                <a:gd name="connsiteX32-411" fmla="*/ 3611751 w 7968969"/>
                <a:gd name="connsiteY32-412" fmla="*/ 338455 h 1561038"/>
                <a:gd name="connsiteX33-413" fmla="*/ 3632433 w 7968969"/>
                <a:gd name="connsiteY33-414" fmla="*/ 372992 h 1561038"/>
                <a:gd name="connsiteX34-415" fmla="*/ 4059876 w 7968969"/>
                <a:gd name="connsiteY34-416" fmla="*/ 663096 h 1561038"/>
                <a:gd name="connsiteX35-417" fmla="*/ 4480424 w 7968969"/>
                <a:gd name="connsiteY35-418" fmla="*/ 372992 h 1561038"/>
                <a:gd name="connsiteX36-419" fmla="*/ 4491529 w 7968969"/>
                <a:gd name="connsiteY36-420" fmla="*/ 361170 h 1561038"/>
                <a:gd name="connsiteX37-421" fmla="*/ 4501781 w 7968969"/>
                <a:gd name="connsiteY37-422" fmla="*/ 342318 h 1561038"/>
                <a:gd name="connsiteX38-423" fmla="*/ 4540798 w 7968969"/>
                <a:gd name="connsiteY38-424" fmla="*/ 295179 h 1561038"/>
                <a:gd name="connsiteX39-425" fmla="*/ 4564111 w 7968969"/>
                <a:gd name="connsiteY39-426" fmla="*/ 264418 h 1561038"/>
                <a:gd name="connsiteX40-427" fmla="*/ 4578559 w 7968969"/>
                <a:gd name="connsiteY40-428" fmla="*/ 249559 h 1561038"/>
                <a:gd name="connsiteX41-429" fmla="*/ 4597173 w 7968969"/>
                <a:gd name="connsiteY41-430" fmla="*/ 227070 h 1561038"/>
                <a:gd name="connsiteX42-431" fmla="*/ 4613355 w 7968969"/>
                <a:gd name="connsiteY42-432" fmla="*/ 213771 h 1561038"/>
                <a:gd name="connsiteX43-433" fmla="*/ 4628542 w 7968969"/>
                <a:gd name="connsiteY43-434" fmla="*/ 198152 h 1561038"/>
                <a:gd name="connsiteX44-435" fmla="*/ 4700568 w 7968969"/>
                <a:gd name="connsiteY44-436" fmla="*/ 140304 h 1561038"/>
                <a:gd name="connsiteX45-437" fmla="*/ 4709395 w 7968969"/>
                <a:gd name="connsiteY45-438" fmla="*/ 134846 h 1561038"/>
                <a:gd name="connsiteX46-439" fmla="*/ 4712591 w 7968969"/>
                <a:gd name="connsiteY46-440" fmla="*/ 132219 h 1561038"/>
                <a:gd name="connsiteX47-441" fmla="*/ 4720943 w 7968969"/>
                <a:gd name="connsiteY47-442" fmla="*/ 127705 h 1561038"/>
                <a:gd name="connsiteX48-443" fmla="*/ 4779461 w 7968969"/>
                <a:gd name="connsiteY48-444" fmla="*/ 91521 h 1561038"/>
                <a:gd name="connsiteX49-445" fmla="*/ 4835695 w 7968969"/>
                <a:gd name="connsiteY49-446" fmla="*/ 65684 h 1561038"/>
                <a:gd name="connsiteX50-447" fmla="*/ 4844805 w 7968969"/>
                <a:gd name="connsiteY50-448" fmla="*/ 60761 h 1561038"/>
                <a:gd name="connsiteX51-449" fmla="*/ 4849715 w 7968969"/>
                <a:gd name="connsiteY51-450" fmla="*/ 59242 h 1561038"/>
                <a:gd name="connsiteX52-451" fmla="*/ 4864495 w 7968969"/>
                <a:gd name="connsiteY52-452" fmla="*/ 52452 h 1561038"/>
                <a:gd name="connsiteX53-453" fmla="*/ 4954941 w 7968969"/>
                <a:gd name="connsiteY53-454" fmla="*/ 23744 h 1561038"/>
                <a:gd name="connsiteX54-455" fmla="*/ 4979028 w 7968969"/>
                <a:gd name="connsiteY54-456" fmla="*/ 19262 h 1561038"/>
                <a:gd name="connsiteX55-457" fmla="*/ 4990584 w 7968969"/>
                <a:gd name="connsiteY55-458" fmla="*/ 15689 h 1561038"/>
                <a:gd name="connsiteX56-459" fmla="*/ 5032452 w 7968969"/>
                <a:gd name="connsiteY56-460" fmla="*/ 9323 h 1561038"/>
                <a:gd name="connsiteX57-461" fmla="*/ 5050074 w 7968969"/>
                <a:gd name="connsiteY57-462" fmla="*/ 6044 h 1561038"/>
                <a:gd name="connsiteX58-463" fmla="*/ 5056648 w 7968969"/>
                <a:gd name="connsiteY58-464" fmla="*/ 5643 h 1561038"/>
                <a:gd name="connsiteX59-465" fmla="*/ 5067552 w 7968969"/>
                <a:gd name="connsiteY59-466" fmla="*/ 3985 h 1561038"/>
                <a:gd name="connsiteX60-467" fmla="*/ 5146700 w 7968969"/>
                <a:gd name="connsiteY60-468" fmla="*/ 0 h 1561038"/>
                <a:gd name="connsiteX61-469" fmla="*/ 5147934 w 7968969"/>
                <a:gd name="connsiteY61-470" fmla="*/ 75 h 1561038"/>
                <a:gd name="connsiteX62-471" fmla="*/ 5149165 w 7968969"/>
                <a:gd name="connsiteY62-472" fmla="*/ 0 h 1561038"/>
                <a:gd name="connsiteX63-473" fmla="*/ 5229490 w 7968969"/>
                <a:gd name="connsiteY63-474" fmla="*/ 4061 h 1561038"/>
                <a:gd name="connsiteX64-475" fmla="*/ 5240130 w 7968969"/>
                <a:gd name="connsiteY64-476" fmla="*/ 5689 h 1561038"/>
                <a:gd name="connsiteX65-477" fmla="*/ 5245739 w 7968969"/>
                <a:gd name="connsiteY65-478" fmla="*/ 6030 h 1561038"/>
                <a:gd name="connsiteX66-479" fmla="*/ 5261818 w 7968969"/>
                <a:gd name="connsiteY66-480" fmla="*/ 9007 h 1561038"/>
                <a:gd name="connsiteX67-481" fmla="*/ 5307342 w 7968969"/>
                <a:gd name="connsiteY67-482" fmla="*/ 15973 h 1561038"/>
                <a:gd name="connsiteX68-483" fmla="*/ 5318899 w 7968969"/>
                <a:gd name="connsiteY68-484" fmla="*/ 19576 h 1561038"/>
                <a:gd name="connsiteX69-485" fmla="*/ 5340822 w 7968969"/>
                <a:gd name="connsiteY69-486" fmla="*/ 23635 h 1561038"/>
                <a:gd name="connsiteX70-487" fmla="*/ 5431220 w 7968969"/>
                <a:gd name="connsiteY70-488" fmla="*/ 52086 h 1561038"/>
                <a:gd name="connsiteX71-489" fmla="*/ 5448862 w 7968969"/>
                <a:gd name="connsiteY71-490" fmla="*/ 60092 h 1561038"/>
                <a:gd name="connsiteX72-491" fmla="*/ 5454127 w 7968969"/>
                <a:gd name="connsiteY72-492" fmla="*/ 61734 h 1561038"/>
                <a:gd name="connsiteX73-493" fmla="*/ 5462227 w 7968969"/>
                <a:gd name="connsiteY73-494" fmla="*/ 66158 h 1561038"/>
                <a:gd name="connsiteX74-495" fmla="*/ 5516209 w 7968969"/>
                <a:gd name="connsiteY74-496" fmla="*/ 90655 h 1561038"/>
                <a:gd name="connsiteX75-497" fmla="*/ 5667049 w 7968969"/>
                <a:gd name="connsiteY75-498" fmla="*/ 195233 h 1561038"/>
                <a:gd name="connsiteX76-499" fmla="*/ 5700602 w 7968969"/>
                <a:gd name="connsiteY76-500" fmla="*/ 228865 h 1561038"/>
                <a:gd name="connsiteX77-501" fmla="*/ 5701565 w 7968969"/>
                <a:gd name="connsiteY77-502" fmla="*/ 229666 h 1561038"/>
                <a:gd name="connsiteX78-503" fmla="*/ 5702315 w 7968969"/>
                <a:gd name="connsiteY78-504" fmla="*/ 230583 h 1561038"/>
                <a:gd name="connsiteX79-505" fmla="*/ 5731447 w 7968969"/>
                <a:gd name="connsiteY79-506" fmla="*/ 259784 h 1561038"/>
                <a:gd name="connsiteX80-507" fmla="*/ 5787527 w 7968969"/>
                <a:gd name="connsiteY80-508" fmla="*/ 331539 h 1561038"/>
                <a:gd name="connsiteX81-509" fmla="*/ 5815089 w 7968969"/>
                <a:gd name="connsiteY81-510" fmla="*/ 372982 h 1561038"/>
                <a:gd name="connsiteX82-511" fmla="*/ 6235417 w 7968969"/>
                <a:gd name="connsiteY82-512" fmla="*/ 663079 h 1561038"/>
                <a:gd name="connsiteX83-513" fmla="*/ 6235417 w 7968969"/>
                <a:gd name="connsiteY83-514" fmla="*/ 663785 h 1561038"/>
                <a:gd name="connsiteX84-515" fmla="*/ 7968969 w 7968969"/>
                <a:gd name="connsiteY84-516" fmla="*/ 663785 h 1561038"/>
                <a:gd name="connsiteX85-517" fmla="*/ 7968969 w 7968969"/>
                <a:gd name="connsiteY85-518" fmla="*/ 891646 h 1561038"/>
                <a:gd name="connsiteX86-519" fmla="*/ 6235417 w 7968969"/>
                <a:gd name="connsiteY86-520" fmla="*/ 897919 h 1561038"/>
                <a:gd name="connsiteX87-521" fmla="*/ 5906928 w 7968969"/>
                <a:gd name="connsiteY87-522" fmla="*/ 1066926 h 1561038"/>
                <a:gd name="connsiteX88-523" fmla="*/ 5819217 w 7968969"/>
                <a:gd name="connsiteY88-524" fmla="*/ 1175977 h 1561038"/>
                <a:gd name="connsiteX89-525" fmla="*/ 5796240 w 7968969"/>
                <a:gd name="connsiteY89-526" fmla="*/ 1218711 h 1561038"/>
                <a:gd name="connsiteX90-527" fmla="*/ 5701565 w 7968969"/>
                <a:gd name="connsiteY90-528" fmla="*/ 1333962 h 1561038"/>
                <a:gd name="connsiteX91-529" fmla="*/ 5669142 w 7968969"/>
                <a:gd name="connsiteY91-530" fmla="*/ 1360697 h 1561038"/>
                <a:gd name="connsiteX92-531" fmla="*/ 5667049 w 7968969"/>
                <a:gd name="connsiteY92-532" fmla="*/ 1362851 h 1561038"/>
                <a:gd name="connsiteX93-533" fmla="*/ 5646683 w 7968969"/>
                <a:gd name="connsiteY93-534" fmla="*/ 1379216 h 1561038"/>
                <a:gd name="connsiteX94-535" fmla="*/ 5586531 w 7968969"/>
                <a:gd name="connsiteY94-536" fmla="*/ 1428816 h 1561038"/>
                <a:gd name="connsiteX95-537" fmla="*/ 5550537 w 7968969"/>
                <a:gd name="connsiteY95-538" fmla="*/ 1448242 h 1561038"/>
                <a:gd name="connsiteX96-539" fmla="*/ 5516209 w 7968969"/>
                <a:gd name="connsiteY96-540" fmla="*/ 1469479 h 1561038"/>
                <a:gd name="connsiteX97-541" fmla="*/ 5482353 w 7968969"/>
                <a:gd name="connsiteY97-542" fmla="*/ 1485042 h 1561038"/>
                <a:gd name="connsiteX98-543" fmla="*/ 5454127 w 7968969"/>
                <a:gd name="connsiteY98-544" fmla="*/ 1500276 h 1561038"/>
                <a:gd name="connsiteX99-545" fmla="*/ 5439326 w 7968969"/>
                <a:gd name="connsiteY99-546" fmla="*/ 1504821 h 1561038"/>
                <a:gd name="connsiteX100-547" fmla="*/ 5431220 w 7968969"/>
                <a:gd name="connsiteY100-548" fmla="*/ 1508547 h 1561038"/>
                <a:gd name="connsiteX101-549" fmla="*/ 5340822 w 7968969"/>
                <a:gd name="connsiteY101-550" fmla="*/ 1537254 h 1561038"/>
                <a:gd name="connsiteX102-551" fmla="*/ 5322741 w 7968969"/>
                <a:gd name="connsiteY102-552" fmla="*/ 1540620 h 1561038"/>
                <a:gd name="connsiteX103-553" fmla="*/ 5307342 w 7968969"/>
                <a:gd name="connsiteY103-554" fmla="*/ 1545348 h 1561038"/>
                <a:gd name="connsiteX104-555" fmla="*/ 5255324 w 7968969"/>
                <a:gd name="connsiteY104-556" fmla="*/ 1553169 h 1561038"/>
                <a:gd name="connsiteX105-557" fmla="*/ 5245739 w 7968969"/>
                <a:gd name="connsiteY105-558" fmla="*/ 1554953 h 1561038"/>
                <a:gd name="connsiteX106-559" fmla="*/ 5241898 w 7968969"/>
                <a:gd name="connsiteY106-560" fmla="*/ 1555188 h 1561038"/>
                <a:gd name="connsiteX107-561" fmla="*/ 5229490 w 7968969"/>
                <a:gd name="connsiteY107-562" fmla="*/ 1557053 h 1561038"/>
                <a:gd name="connsiteX108-563" fmla="*/ 5149165 w 7968969"/>
                <a:gd name="connsiteY108-564" fmla="*/ 1561038 h 1561038"/>
                <a:gd name="connsiteX109-565" fmla="*/ 5147596 w 7968969"/>
                <a:gd name="connsiteY109-566" fmla="*/ 1560942 h 1561038"/>
                <a:gd name="connsiteX110-567" fmla="*/ 5146700 w 7968969"/>
                <a:gd name="connsiteY110-568" fmla="*/ 1560997 h 1561038"/>
                <a:gd name="connsiteX111-569" fmla="*/ 5067552 w 7968969"/>
                <a:gd name="connsiteY111-570" fmla="*/ 1556937 h 1561038"/>
                <a:gd name="connsiteX112-571" fmla="*/ 5058208 w 7968969"/>
                <a:gd name="connsiteY112-572" fmla="*/ 1555490 h 1561038"/>
                <a:gd name="connsiteX113-573" fmla="*/ 5050074 w 7968969"/>
                <a:gd name="connsiteY113-574" fmla="*/ 1554994 h 1561038"/>
                <a:gd name="connsiteX114-575" fmla="*/ 5025694 w 7968969"/>
                <a:gd name="connsiteY114-576" fmla="*/ 1550458 h 1561038"/>
                <a:gd name="connsiteX115-577" fmla="*/ 4990584 w 7968969"/>
                <a:gd name="connsiteY115-578" fmla="*/ 1545025 h 1561038"/>
                <a:gd name="connsiteX116-579" fmla="*/ 4981991 w 7968969"/>
                <a:gd name="connsiteY116-580" fmla="*/ 1542327 h 1561038"/>
                <a:gd name="connsiteX117-581" fmla="*/ 4954941 w 7968969"/>
                <a:gd name="connsiteY117-582" fmla="*/ 1537294 h 1561038"/>
                <a:gd name="connsiteX118-583" fmla="*/ 4628542 w 7968969"/>
                <a:gd name="connsiteY118-584" fmla="*/ 1362886 h 1561038"/>
                <a:gd name="connsiteX119-585" fmla="*/ 4600740 w 7968969"/>
                <a:gd name="connsiteY119-586" fmla="*/ 1334292 h 1561038"/>
                <a:gd name="connsiteX120-587" fmla="*/ 4597173 w 7968969"/>
                <a:gd name="connsiteY120-588" fmla="*/ 1331337 h 1561038"/>
                <a:gd name="connsiteX121-589" fmla="*/ 4593303 w 7968969"/>
                <a:gd name="connsiteY121-590" fmla="*/ 1326644 h 1561038"/>
                <a:gd name="connsiteX122-591" fmla="*/ 4564111 w 7968969"/>
                <a:gd name="connsiteY122-592" fmla="*/ 1296620 h 1561038"/>
                <a:gd name="connsiteX123-593" fmla="*/ 4513670 w 7968969"/>
                <a:gd name="connsiteY123-594" fmla="*/ 1230063 h 1561038"/>
                <a:gd name="connsiteX124-595" fmla="*/ 4503923 w 7968969"/>
                <a:gd name="connsiteY124-596" fmla="*/ 1218242 h 1561038"/>
                <a:gd name="connsiteX125-597" fmla="*/ 4494213 w 7968969"/>
                <a:gd name="connsiteY125-598" fmla="*/ 1207905 h 1561038"/>
                <a:gd name="connsiteX126-599" fmla="*/ 4480424 w 7968969"/>
                <a:gd name="connsiteY126-600" fmla="*/ 1188047 h 1561038"/>
                <a:gd name="connsiteX127-601" fmla="*/ 4059876 w 7968969"/>
                <a:gd name="connsiteY127-602" fmla="*/ 897942 h 1561038"/>
                <a:gd name="connsiteX128-603" fmla="*/ 3632433 w 7968969"/>
                <a:gd name="connsiteY128-604" fmla="*/ 1188047 h 1561038"/>
                <a:gd name="connsiteX129-605" fmla="*/ 3611751 w 7968969"/>
                <a:gd name="connsiteY129-606" fmla="*/ 1229490 h 1561038"/>
                <a:gd name="connsiteX130-607" fmla="*/ 3334258 w 7968969"/>
                <a:gd name="connsiteY130-608" fmla="*/ 1470380 h 1561038"/>
                <a:gd name="connsiteX131-609" fmla="*/ 3277204 w 7968969"/>
                <a:gd name="connsiteY131-610" fmla="*/ 1496109 h 1561038"/>
                <a:gd name="connsiteX132-611" fmla="*/ 3269483 w 7968969"/>
                <a:gd name="connsiteY132-612" fmla="*/ 1500276 h 1561038"/>
                <a:gd name="connsiteX133-613" fmla="*/ 3264719 w 7968969"/>
                <a:gd name="connsiteY133-614" fmla="*/ 1501739 h 1561038"/>
                <a:gd name="connsiteX134-615" fmla="*/ 3248727 w 7968969"/>
                <a:gd name="connsiteY134-616" fmla="*/ 1508950 h 1561038"/>
                <a:gd name="connsiteX135-617" fmla="*/ 3158025 w 7968969"/>
                <a:gd name="connsiteY135-618" fmla="*/ 1537402 h 1561038"/>
                <a:gd name="connsiteX136-619" fmla="*/ 3134277 w 7968969"/>
                <a:gd name="connsiteY136-620" fmla="*/ 1541793 h 1561038"/>
                <a:gd name="connsiteX137-621" fmla="*/ 3122698 w 7968969"/>
                <a:gd name="connsiteY137-622" fmla="*/ 1545348 h 1561038"/>
                <a:gd name="connsiteX138-623" fmla="*/ 3081722 w 7968969"/>
                <a:gd name="connsiteY138-624" fmla="*/ 1551509 h 1561038"/>
                <a:gd name="connsiteX139-625" fmla="*/ 3062798 w 7968969"/>
                <a:gd name="connsiteY139-626" fmla="*/ 1555008 h 1561038"/>
                <a:gd name="connsiteX140-627" fmla="*/ 3055497 w 7968969"/>
                <a:gd name="connsiteY140-628" fmla="*/ 1555452 h 1561038"/>
                <a:gd name="connsiteX141-629" fmla="*/ 3044846 w 7968969"/>
                <a:gd name="connsiteY141-630" fmla="*/ 1557053 h 1561038"/>
                <a:gd name="connsiteX142-631" fmla="*/ 2964521 w 7968969"/>
                <a:gd name="connsiteY142-632" fmla="*/ 1561038 h 1561038"/>
                <a:gd name="connsiteX143-633" fmla="*/ 2964108 w 7968969"/>
                <a:gd name="connsiteY143-634" fmla="*/ 1561013 h 1561038"/>
                <a:gd name="connsiteX144-635" fmla="*/ 2963693 w 7968969"/>
                <a:gd name="connsiteY144-636" fmla="*/ 1561038 h 1561038"/>
                <a:gd name="connsiteX145-637" fmla="*/ 2884504 w 7968969"/>
                <a:gd name="connsiteY145-638" fmla="*/ 1557053 h 1561038"/>
                <a:gd name="connsiteX146-639" fmla="*/ 2874662 w 7968969"/>
                <a:gd name="connsiteY146-640" fmla="*/ 1555557 h 1561038"/>
                <a:gd name="connsiteX147-641" fmla="*/ 2865430 w 7968969"/>
                <a:gd name="connsiteY147-642" fmla="*/ 1554994 h 1561038"/>
                <a:gd name="connsiteX148-643" fmla="*/ 2840763 w 7968969"/>
                <a:gd name="connsiteY148-644" fmla="*/ 1550405 h 1561038"/>
                <a:gd name="connsiteX149-645" fmla="*/ 2807496 w 7968969"/>
                <a:gd name="connsiteY149-646" fmla="*/ 1545348 h 1561038"/>
                <a:gd name="connsiteX150-647" fmla="*/ 2798281 w 7968969"/>
                <a:gd name="connsiteY150-648" fmla="*/ 1542501 h 1561038"/>
                <a:gd name="connsiteX151-649" fmla="*/ 2770297 w 7968969"/>
                <a:gd name="connsiteY151-650" fmla="*/ 1537294 h 1561038"/>
                <a:gd name="connsiteX152-651" fmla="*/ 2679851 w 7968969"/>
                <a:gd name="connsiteY152-652" fmla="*/ 1508586 h 1561038"/>
                <a:gd name="connsiteX153-653" fmla="*/ 2662019 w 7968969"/>
                <a:gd name="connsiteY153-654" fmla="*/ 1500393 h 1561038"/>
                <a:gd name="connsiteX154-655" fmla="*/ 2661639 w 7968969"/>
                <a:gd name="connsiteY154-656" fmla="*/ 1500276 h 1561038"/>
                <a:gd name="connsiteX155-657" fmla="*/ 2660932 w 7968969"/>
                <a:gd name="connsiteY155-658" fmla="*/ 1499894 h 1561038"/>
                <a:gd name="connsiteX156-659" fmla="*/ 2594818 w 7968969"/>
                <a:gd name="connsiteY156-660" fmla="*/ 1469517 h 1561038"/>
                <a:gd name="connsiteX157-661" fmla="*/ 2443899 w 7968969"/>
                <a:gd name="connsiteY157-662" fmla="*/ 1362886 h 1561038"/>
                <a:gd name="connsiteX158-663" fmla="*/ 2423303 w 7968969"/>
                <a:gd name="connsiteY158-664" fmla="*/ 1341704 h 1561038"/>
                <a:gd name="connsiteX159-665" fmla="*/ 2413878 w 7968969"/>
                <a:gd name="connsiteY159-666" fmla="*/ 1333962 h 1561038"/>
                <a:gd name="connsiteX160-667" fmla="*/ 2402978 w 7968969"/>
                <a:gd name="connsiteY160-668" fmla="*/ 1320801 h 1561038"/>
                <a:gd name="connsiteX161-669" fmla="*/ 2379467 w 7968969"/>
                <a:gd name="connsiteY161-670" fmla="*/ 1296620 h 1561038"/>
                <a:gd name="connsiteX162-671" fmla="*/ 2341860 w 7968969"/>
                <a:gd name="connsiteY162-672" fmla="*/ 1246997 h 1561038"/>
                <a:gd name="connsiteX163-673" fmla="*/ 2318436 w 7968969"/>
                <a:gd name="connsiteY163-674" fmla="*/ 1218711 h 1561038"/>
                <a:gd name="connsiteX164-675" fmla="*/ 2316668 w 7968969"/>
                <a:gd name="connsiteY164-676" fmla="*/ 1215462 h 1561038"/>
                <a:gd name="connsiteX165-677" fmla="*/ 2309569 w 7968969"/>
                <a:gd name="connsiteY165-678" fmla="*/ 1207905 h 1561038"/>
                <a:gd name="connsiteX166-679" fmla="*/ 2295780 w 7968969"/>
                <a:gd name="connsiteY166-680" fmla="*/ 1188047 h 1561038"/>
                <a:gd name="connsiteX167-681" fmla="*/ 1875231 w 7968969"/>
                <a:gd name="connsiteY167-682" fmla="*/ 897942 h 1561038"/>
                <a:gd name="connsiteX168-683" fmla="*/ 1447789 w 7968969"/>
                <a:gd name="connsiteY168-684" fmla="*/ 1188047 h 1561038"/>
                <a:gd name="connsiteX169-685" fmla="*/ 1427106 w 7968969"/>
                <a:gd name="connsiteY169-686" fmla="*/ 1229490 h 1561038"/>
                <a:gd name="connsiteX170-687" fmla="*/ 779048 w 7968969"/>
                <a:gd name="connsiteY170-688" fmla="*/ 1561038 h 1561038"/>
                <a:gd name="connsiteX171-689" fmla="*/ 0 w 7968969"/>
                <a:gd name="connsiteY171-690" fmla="*/ 780519 h 1561038"/>
                <a:gd name="connsiteX172-691" fmla="*/ 779048 w 7968969"/>
                <a:gd name="connsiteY172-692" fmla="*/ 0 h 1561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  <a:cxn ang="0">
                  <a:pos x="connsiteX93-187" y="connsiteY93-188"/>
                </a:cxn>
                <a:cxn ang="0">
                  <a:pos x="connsiteX94-189" y="connsiteY94-190"/>
                </a:cxn>
                <a:cxn ang="0">
                  <a:pos x="connsiteX95-191" y="connsiteY95-192"/>
                </a:cxn>
                <a:cxn ang="0">
                  <a:pos x="connsiteX96-193" y="connsiteY96-194"/>
                </a:cxn>
                <a:cxn ang="0">
                  <a:pos x="connsiteX97-195" y="connsiteY97-196"/>
                </a:cxn>
                <a:cxn ang="0">
                  <a:pos x="connsiteX98-197" y="connsiteY98-198"/>
                </a:cxn>
                <a:cxn ang="0">
                  <a:pos x="connsiteX99-199" y="connsiteY99-200"/>
                </a:cxn>
                <a:cxn ang="0">
                  <a:pos x="connsiteX100-201" y="connsiteY100-202"/>
                </a:cxn>
                <a:cxn ang="0">
                  <a:pos x="connsiteX101-203" y="connsiteY101-204"/>
                </a:cxn>
                <a:cxn ang="0">
                  <a:pos x="connsiteX102-205" y="connsiteY102-206"/>
                </a:cxn>
                <a:cxn ang="0">
                  <a:pos x="connsiteX103-207" y="connsiteY103-208"/>
                </a:cxn>
                <a:cxn ang="0">
                  <a:pos x="connsiteX104-209" y="connsiteY104-210"/>
                </a:cxn>
                <a:cxn ang="0">
                  <a:pos x="connsiteX105-211" y="connsiteY105-212"/>
                </a:cxn>
                <a:cxn ang="0">
                  <a:pos x="connsiteX106-213" y="connsiteY106-214"/>
                </a:cxn>
                <a:cxn ang="0">
                  <a:pos x="connsiteX107-215" y="connsiteY107-216"/>
                </a:cxn>
                <a:cxn ang="0">
                  <a:pos x="connsiteX108-217" y="connsiteY108-218"/>
                </a:cxn>
                <a:cxn ang="0">
                  <a:pos x="connsiteX109-219" y="connsiteY109-220"/>
                </a:cxn>
                <a:cxn ang="0">
                  <a:pos x="connsiteX110-221" y="connsiteY110-222"/>
                </a:cxn>
                <a:cxn ang="0">
                  <a:pos x="connsiteX111-223" y="connsiteY111-224"/>
                </a:cxn>
                <a:cxn ang="0">
                  <a:pos x="connsiteX112-225" y="connsiteY112-226"/>
                </a:cxn>
                <a:cxn ang="0">
                  <a:pos x="connsiteX113-227" y="connsiteY113-228"/>
                </a:cxn>
                <a:cxn ang="0">
                  <a:pos x="connsiteX114-229" y="connsiteY114-230"/>
                </a:cxn>
                <a:cxn ang="0">
                  <a:pos x="connsiteX115-231" y="connsiteY115-232"/>
                </a:cxn>
                <a:cxn ang="0">
                  <a:pos x="connsiteX116-233" y="connsiteY116-234"/>
                </a:cxn>
                <a:cxn ang="0">
                  <a:pos x="connsiteX117-235" y="connsiteY117-236"/>
                </a:cxn>
                <a:cxn ang="0">
                  <a:pos x="connsiteX118-237" y="connsiteY118-238"/>
                </a:cxn>
                <a:cxn ang="0">
                  <a:pos x="connsiteX119-239" y="connsiteY119-240"/>
                </a:cxn>
                <a:cxn ang="0">
                  <a:pos x="connsiteX120-241" y="connsiteY120-242"/>
                </a:cxn>
                <a:cxn ang="0">
                  <a:pos x="connsiteX121-243" y="connsiteY121-244"/>
                </a:cxn>
                <a:cxn ang="0">
                  <a:pos x="connsiteX122-245" y="connsiteY122-246"/>
                </a:cxn>
                <a:cxn ang="0">
                  <a:pos x="connsiteX123-247" y="connsiteY123-248"/>
                </a:cxn>
                <a:cxn ang="0">
                  <a:pos x="connsiteX124-249" y="connsiteY124-250"/>
                </a:cxn>
                <a:cxn ang="0">
                  <a:pos x="connsiteX125-251" y="connsiteY125-252"/>
                </a:cxn>
                <a:cxn ang="0">
                  <a:pos x="connsiteX126-253" y="connsiteY126-254"/>
                </a:cxn>
                <a:cxn ang="0">
                  <a:pos x="connsiteX127-255" y="connsiteY127-256"/>
                </a:cxn>
                <a:cxn ang="0">
                  <a:pos x="connsiteX128-257" y="connsiteY128-258"/>
                </a:cxn>
                <a:cxn ang="0">
                  <a:pos x="connsiteX129-259" y="connsiteY129-260"/>
                </a:cxn>
                <a:cxn ang="0">
                  <a:pos x="connsiteX130-261" y="connsiteY130-262"/>
                </a:cxn>
                <a:cxn ang="0">
                  <a:pos x="connsiteX131-263" y="connsiteY131-264"/>
                </a:cxn>
                <a:cxn ang="0">
                  <a:pos x="connsiteX132-265" y="connsiteY132-266"/>
                </a:cxn>
                <a:cxn ang="0">
                  <a:pos x="connsiteX133-267" y="connsiteY133-268"/>
                </a:cxn>
                <a:cxn ang="0">
                  <a:pos x="connsiteX134-269" y="connsiteY134-270"/>
                </a:cxn>
                <a:cxn ang="0">
                  <a:pos x="connsiteX135-271" y="connsiteY135-272"/>
                </a:cxn>
                <a:cxn ang="0">
                  <a:pos x="connsiteX136-273" y="connsiteY136-274"/>
                </a:cxn>
                <a:cxn ang="0">
                  <a:pos x="connsiteX137-275" y="connsiteY137-276"/>
                </a:cxn>
                <a:cxn ang="0">
                  <a:pos x="connsiteX138-277" y="connsiteY138-278"/>
                </a:cxn>
                <a:cxn ang="0">
                  <a:pos x="connsiteX139-279" y="connsiteY139-280"/>
                </a:cxn>
                <a:cxn ang="0">
                  <a:pos x="connsiteX140-281" y="connsiteY140-282"/>
                </a:cxn>
                <a:cxn ang="0">
                  <a:pos x="connsiteX141-283" y="connsiteY141-284"/>
                </a:cxn>
                <a:cxn ang="0">
                  <a:pos x="connsiteX142-285" y="connsiteY142-286"/>
                </a:cxn>
                <a:cxn ang="0">
                  <a:pos x="connsiteX143-287" y="connsiteY143-288"/>
                </a:cxn>
                <a:cxn ang="0">
                  <a:pos x="connsiteX144-289" y="connsiteY144-290"/>
                </a:cxn>
                <a:cxn ang="0">
                  <a:pos x="connsiteX145-291" y="connsiteY145-292"/>
                </a:cxn>
                <a:cxn ang="0">
                  <a:pos x="connsiteX146-293" y="connsiteY146-294"/>
                </a:cxn>
                <a:cxn ang="0">
                  <a:pos x="connsiteX147-295" y="connsiteY147-296"/>
                </a:cxn>
                <a:cxn ang="0">
                  <a:pos x="connsiteX148-297" y="connsiteY148-298"/>
                </a:cxn>
                <a:cxn ang="0">
                  <a:pos x="connsiteX149-299" y="connsiteY149-300"/>
                </a:cxn>
                <a:cxn ang="0">
                  <a:pos x="connsiteX150-301" y="connsiteY150-302"/>
                </a:cxn>
                <a:cxn ang="0">
                  <a:pos x="connsiteX151-303" y="connsiteY151-304"/>
                </a:cxn>
                <a:cxn ang="0">
                  <a:pos x="connsiteX152-305" y="connsiteY152-306"/>
                </a:cxn>
                <a:cxn ang="0">
                  <a:pos x="connsiteX153-307" y="connsiteY153-308"/>
                </a:cxn>
                <a:cxn ang="0">
                  <a:pos x="connsiteX154-309" y="connsiteY154-310"/>
                </a:cxn>
                <a:cxn ang="0">
                  <a:pos x="connsiteX155-311" y="connsiteY155-312"/>
                </a:cxn>
                <a:cxn ang="0">
                  <a:pos x="connsiteX156-313" y="connsiteY156-314"/>
                </a:cxn>
                <a:cxn ang="0">
                  <a:pos x="connsiteX157-315" y="connsiteY157-316"/>
                </a:cxn>
                <a:cxn ang="0">
                  <a:pos x="connsiteX158-317" y="connsiteY158-318"/>
                </a:cxn>
                <a:cxn ang="0">
                  <a:pos x="connsiteX159-319" y="connsiteY159-320"/>
                </a:cxn>
                <a:cxn ang="0">
                  <a:pos x="connsiteX160-321" y="connsiteY160-322"/>
                </a:cxn>
                <a:cxn ang="0">
                  <a:pos x="connsiteX161-323" y="connsiteY161-324"/>
                </a:cxn>
                <a:cxn ang="0">
                  <a:pos x="connsiteX162-325" y="connsiteY162-326"/>
                </a:cxn>
                <a:cxn ang="0">
                  <a:pos x="connsiteX163-327" y="connsiteY163-328"/>
                </a:cxn>
                <a:cxn ang="0">
                  <a:pos x="connsiteX164-329" y="connsiteY164-330"/>
                </a:cxn>
                <a:cxn ang="0">
                  <a:pos x="connsiteX165-331" y="connsiteY165-332"/>
                </a:cxn>
                <a:cxn ang="0">
                  <a:pos x="connsiteX166-333" y="connsiteY166-334"/>
                </a:cxn>
                <a:cxn ang="0">
                  <a:pos x="connsiteX167-335" y="connsiteY167-336"/>
                </a:cxn>
                <a:cxn ang="0">
                  <a:pos x="connsiteX168-337" y="connsiteY168-338"/>
                </a:cxn>
                <a:cxn ang="0">
                  <a:pos x="connsiteX169-339" y="connsiteY169-340"/>
                </a:cxn>
                <a:cxn ang="0">
                  <a:pos x="connsiteX170-341" y="connsiteY170-342"/>
                </a:cxn>
                <a:cxn ang="0">
                  <a:pos x="connsiteX171-343" y="connsiteY171-344"/>
                </a:cxn>
                <a:cxn ang="0">
                  <a:pos x="connsiteX172-345" y="connsiteY172-346"/>
                </a:cxn>
              </a:cxnLst>
              <a:rect l="l" t="t" r="r" b="b"/>
              <a:pathLst>
                <a:path w="7968969" h="1561038">
                  <a:moveTo>
                    <a:pt x="779048" y="0"/>
                  </a:moveTo>
                  <a:cubicBezTo>
                    <a:pt x="1047923" y="0"/>
                    <a:pt x="1282327" y="131238"/>
                    <a:pt x="1427106" y="338455"/>
                  </a:cubicBezTo>
                  <a:cubicBezTo>
                    <a:pt x="1434000" y="352270"/>
                    <a:pt x="1440895" y="366084"/>
                    <a:pt x="1447789" y="372992"/>
                  </a:cubicBezTo>
                  <a:cubicBezTo>
                    <a:pt x="1564991" y="545673"/>
                    <a:pt x="1702876" y="663096"/>
                    <a:pt x="1875231" y="663096"/>
                  </a:cubicBezTo>
                  <a:cubicBezTo>
                    <a:pt x="2040693" y="663096"/>
                    <a:pt x="2178578" y="545673"/>
                    <a:pt x="2295780" y="372992"/>
                  </a:cubicBezTo>
                  <a:cubicBezTo>
                    <a:pt x="2299227" y="369538"/>
                    <a:pt x="2304398" y="364357"/>
                    <a:pt x="2309569" y="358314"/>
                  </a:cubicBezTo>
                  <a:lnTo>
                    <a:pt x="2317979" y="346201"/>
                  </a:lnTo>
                  <a:lnTo>
                    <a:pt x="2318436" y="345363"/>
                  </a:lnTo>
                  <a:lnTo>
                    <a:pt x="2319229" y="344401"/>
                  </a:lnTo>
                  <a:lnTo>
                    <a:pt x="2323357" y="338455"/>
                  </a:lnTo>
                  <a:cubicBezTo>
                    <a:pt x="2426771" y="183042"/>
                    <a:pt x="2584476" y="70368"/>
                    <a:pt x="2770297" y="23744"/>
                  </a:cubicBezTo>
                  <a:lnTo>
                    <a:pt x="2800841" y="18061"/>
                  </a:lnTo>
                  <a:lnTo>
                    <a:pt x="2807496" y="15973"/>
                  </a:lnTo>
                  <a:lnTo>
                    <a:pt x="2834587" y="11783"/>
                  </a:lnTo>
                  <a:lnTo>
                    <a:pt x="2865430" y="6044"/>
                  </a:lnTo>
                  <a:lnTo>
                    <a:pt x="2875755" y="5414"/>
                  </a:lnTo>
                  <a:lnTo>
                    <a:pt x="2884504" y="4061"/>
                  </a:lnTo>
                  <a:cubicBezTo>
                    <a:pt x="2910559" y="1376"/>
                    <a:pt x="2936978" y="0"/>
                    <a:pt x="2963693" y="0"/>
                  </a:cubicBezTo>
                  <a:lnTo>
                    <a:pt x="2964107" y="25"/>
                  </a:lnTo>
                  <a:lnTo>
                    <a:pt x="2964521" y="0"/>
                  </a:lnTo>
                  <a:cubicBezTo>
                    <a:pt x="2991667" y="0"/>
                    <a:pt x="3018463" y="1376"/>
                    <a:pt x="3044846" y="4061"/>
                  </a:cubicBezTo>
                  <a:lnTo>
                    <a:pt x="3054500" y="5538"/>
                  </a:lnTo>
                  <a:lnTo>
                    <a:pt x="3062798" y="6044"/>
                  </a:lnTo>
                  <a:lnTo>
                    <a:pt x="3086040" y="10364"/>
                  </a:lnTo>
                  <a:lnTo>
                    <a:pt x="3122698" y="15973"/>
                  </a:lnTo>
                  <a:lnTo>
                    <a:pt x="3132266" y="18956"/>
                  </a:lnTo>
                  <a:lnTo>
                    <a:pt x="3158025" y="23744"/>
                  </a:lnTo>
                  <a:cubicBezTo>
                    <a:pt x="3189049" y="31515"/>
                    <a:pt x="3219319" y="41120"/>
                    <a:pt x="3248727" y="52452"/>
                  </a:cubicBezTo>
                  <a:lnTo>
                    <a:pt x="3268107" y="61305"/>
                  </a:lnTo>
                  <a:lnTo>
                    <a:pt x="3269483" y="61734"/>
                  </a:lnTo>
                  <a:lnTo>
                    <a:pt x="3271715" y="62953"/>
                  </a:lnTo>
                  <a:lnTo>
                    <a:pt x="3334258" y="91521"/>
                  </a:lnTo>
                  <a:cubicBezTo>
                    <a:pt x="3444566" y="150233"/>
                    <a:pt x="3539362" y="234847"/>
                    <a:pt x="3611751" y="338455"/>
                  </a:cubicBezTo>
                  <a:cubicBezTo>
                    <a:pt x="3618645" y="352270"/>
                    <a:pt x="3625539" y="366084"/>
                    <a:pt x="3632433" y="372992"/>
                  </a:cubicBezTo>
                  <a:cubicBezTo>
                    <a:pt x="3749635" y="545673"/>
                    <a:pt x="3887520" y="663096"/>
                    <a:pt x="4059876" y="663096"/>
                  </a:cubicBezTo>
                  <a:cubicBezTo>
                    <a:pt x="4225337" y="663096"/>
                    <a:pt x="4363222" y="545673"/>
                    <a:pt x="4480424" y="372992"/>
                  </a:cubicBezTo>
                  <a:lnTo>
                    <a:pt x="4491529" y="361170"/>
                  </a:lnTo>
                  <a:lnTo>
                    <a:pt x="4501781" y="342318"/>
                  </a:lnTo>
                  <a:lnTo>
                    <a:pt x="4540798" y="295179"/>
                  </a:lnTo>
                  <a:lnTo>
                    <a:pt x="4564111" y="264418"/>
                  </a:lnTo>
                  <a:lnTo>
                    <a:pt x="4578559" y="249559"/>
                  </a:lnTo>
                  <a:lnTo>
                    <a:pt x="4597173" y="227070"/>
                  </a:lnTo>
                  <a:lnTo>
                    <a:pt x="4613355" y="213771"/>
                  </a:lnTo>
                  <a:lnTo>
                    <a:pt x="4628542" y="198152"/>
                  </a:lnTo>
                  <a:cubicBezTo>
                    <a:pt x="4651325" y="177430"/>
                    <a:pt x="4675374" y="158111"/>
                    <a:pt x="4700568" y="140304"/>
                  </a:cubicBezTo>
                  <a:lnTo>
                    <a:pt x="4709395" y="134846"/>
                  </a:lnTo>
                  <a:lnTo>
                    <a:pt x="4712591" y="132219"/>
                  </a:lnTo>
                  <a:lnTo>
                    <a:pt x="4720943" y="127705"/>
                  </a:lnTo>
                  <a:lnTo>
                    <a:pt x="4779461" y="91521"/>
                  </a:lnTo>
                  <a:lnTo>
                    <a:pt x="4835695" y="65684"/>
                  </a:lnTo>
                  <a:lnTo>
                    <a:pt x="4844805" y="60761"/>
                  </a:lnTo>
                  <a:lnTo>
                    <a:pt x="4849715" y="59242"/>
                  </a:lnTo>
                  <a:lnTo>
                    <a:pt x="4864495" y="52452"/>
                  </a:lnTo>
                  <a:cubicBezTo>
                    <a:pt x="4893782" y="41120"/>
                    <a:pt x="4923971" y="31514"/>
                    <a:pt x="4954941" y="23744"/>
                  </a:cubicBezTo>
                  <a:lnTo>
                    <a:pt x="4979028" y="19262"/>
                  </a:lnTo>
                  <a:lnTo>
                    <a:pt x="4990584" y="15689"/>
                  </a:lnTo>
                  <a:lnTo>
                    <a:pt x="5032452" y="9323"/>
                  </a:lnTo>
                  <a:lnTo>
                    <a:pt x="5050074" y="6044"/>
                  </a:lnTo>
                  <a:lnTo>
                    <a:pt x="5056648" y="5643"/>
                  </a:lnTo>
                  <a:lnTo>
                    <a:pt x="5067552" y="3985"/>
                  </a:lnTo>
                  <a:cubicBezTo>
                    <a:pt x="5093594" y="1349"/>
                    <a:pt x="5119999" y="0"/>
                    <a:pt x="5146700" y="0"/>
                  </a:cubicBezTo>
                  <a:lnTo>
                    <a:pt x="5147934" y="75"/>
                  </a:lnTo>
                  <a:lnTo>
                    <a:pt x="5149165" y="0"/>
                  </a:lnTo>
                  <a:cubicBezTo>
                    <a:pt x="5176311" y="0"/>
                    <a:pt x="5203107" y="1376"/>
                    <a:pt x="5229490" y="4061"/>
                  </a:cubicBezTo>
                  <a:lnTo>
                    <a:pt x="5240130" y="5689"/>
                  </a:lnTo>
                  <a:lnTo>
                    <a:pt x="5245739" y="6030"/>
                  </a:lnTo>
                  <a:lnTo>
                    <a:pt x="5261818" y="9007"/>
                  </a:lnTo>
                  <a:lnTo>
                    <a:pt x="5307342" y="15973"/>
                  </a:lnTo>
                  <a:lnTo>
                    <a:pt x="5318899" y="19576"/>
                  </a:lnTo>
                  <a:lnTo>
                    <a:pt x="5340822" y="23635"/>
                  </a:lnTo>
                  <a:cubicBezTo>
                    <a:pt x="5371775" y="31352"/>
                    <a:pt x="5401949" y="40876"/>
                    <a:pt x="5431220" y="52086"/>
                  </a:cubicBezTo>
                  <a:lnTo>
                    <a:pt x="5448862" y="60092"/>
                  </a:lnTo>
                  <a:lnTo>
                    <a:pt x="5454127" y="61734"/>
                  </a:lnTo>
                  <a:lnTo>
                    <a:pt x="5462227" y="66158"/>
                  </a:lnTo>
                  <a:lnTo>
                    <a:pt x="5516209" y="90655"/>
                  </a:lnTo>
                  <a:cubicBezTo>
                    <a:pt x="5570903" y="119579"/>
                    <a:pt x="5621506" y="154761"/>
                    <a:pt x="5667049" y="195233"/>
                  </a:cubicBezTo>
                  <a:lnTo>
                    <a:pt x="5700602" y="228865"/>
                  </a:lnTo>
                  <a:lnTo>
                    <a:pt x="5701565" y="229666"/>
                  </a:lnTo>
                  <a:lnTo>
                    <a:pt x="5702315" y="230583"/>
                  </a:lnTo>
                  <a:lnTo>
                    <a:pt x="5731447" y="259784"/>
                  </a:lnTo>
                  <a:cubicBezTo>
                    <a:pt x="5751567" y="282542"/>
                    <a:pt x="5770300" y="306501"/>
                    <a:pt x="5787527" y="331539"/>
                  </a:cubicBezTo>
                  <a:cubicBezTo>
                    <a:pt x="5794417" y="345353"/>
                    <a:pt x="5808199" y="359168"/>
                    <a:pt x="5815089" y="372982"/>
                  </a:cubicBezTo>
                  <a:cubicBezTo>
                    <a:pt x="5932230" y="545658"/>
                    <a:pt x="6070042" y="663079"/>
                    <a:pt x="6235417" y="663079"/>
                  </a:cubicBezTo>
                  <a:lnTo>
                    <a:pt x="6235417" y="663785"/>
                  </a:lnTo>
                  <a:lnTo>
                    <a:pt x="7968969" y="663785"/>
                  </a:lnTo>
                  <a:lnTo>
                    <a:pt x="7968969" y="891646"/>
                  </a:lnTo>
                  <a:lnTo>
                    <a:pt x="6235417" y="897919"/>
                  </a:lnTo>
                  <a:cubicBezTo>
                    <a:pt x="6111386" y="897919"/>
                    <a:pt x="6002859" y="963968"/>
                    <a:pt x="5906928" y="1066926"/>
                  </a:cubicBezTo>
                  <a:lnTo>
                    <a:pt x="5819217" y="1175977"/>
                  </a:lnTo>
                  <a:lnTo>
                    <a:pt x="5796240" y="1218711"/>
                  </a:lnTo>
                  <a:cubicBezTo>
                    <a:pt x="5768407" y="1260195"/>
                    <a:pt x="5736682" y="1298779"/>
                    <a:pt x="5701565" y="1333962"/>
                  </a:cubicBezTo>
                  <a:lnTo>
                    <a:pt x="5669142" y="1360697"/>
                  </a:lnTo>
                  <a:lnTo>
                    <a:pt x="5667049" y="1362851"/>
                  </a:lnTo>
                  <a:lnTo>
                    <a:pt x="5646683" y="1379216"/>
                  </a:lnTo>
                  <a:lnTo>
                    <a:pt x="5586531" y="1428816"/>
                  </a:lnTo>
                  <a:lnTo>
                    <a:pt x="5550537" y="1448242"/>
                  </a:lnTo>
                  <a:lnTo>
                    <a:pt x="5516209" y="1469479"/>
                  </a:lnTo>
                  <a:lnTo>
                    <a:pt x="5482353" y="1485042"/>
                  </a:lnTo>
                  <a:lnTo>
                    <a:pt x="5454127" y="1500276"/>
                  </a:lnTo>
                  <a:lnTo>
                    <a:pt x="5439326" y="1504821"/>
                  </a:lnTo>
                  <a:lnTo>
                    <a:pt x="5431220" y="1508547"/>
                  </a:lnTo>
                  <a:cubicBezTo>
                    <a:pt x="5401949" y="1519879"/>
                    <a:pt x="5371775" y="1529484"/>
                    <a:pt x="5340822" y="1537254"/>
                  </a:cubicBezTo>
                  <a:lnTo>
                    <a:pt x="5322741" y="1540620"/>
                  </a:lnTo>
                  <a:lnTo>
                    <a:pt x="5307342" y="1545348"/>
                  </a:lnTo>
                  <a:lnTo>
                    <a:pt x="5255324" y="1553169"/>
                  </a:lnTo>
                  <a:lnTo>
                    <a:pt x="5245739" y="1554953"/>
                  </a:lnTo>
                  <a:lnTo>
                    <a:pt x="5241898" y="1555188"/>
                  </a:lnTo>
                  <a:lnTo>
                    <a:pt x="5229490" y="1557053"/>
                  </a:lnTo>
                  <a:cubicBezTo>
                    <a:pt x="5203107" y="1559689"/>
                    <a:pt x="5176311" y="1561038"/>
                    <a:pt x="5149165" y="1561038"/>
                  </a:cubicBezTo>
                  <a:lnTo>
                    <a:pt x="5147596" y="1560942"/>
                  </a:lnTo>
                  <a:lnTo>
                    <a:pt x="5146700" y="1560997"/>
                  </a:lnTo>
                  <a:cubicBezTo>
                    <a:pt x="5119999" y="1560997"/>
                    <a:pt x="5093594" y="1559621"/>
                    <a:pt x="5067552" y="1556937"/>
                  </a:cubicBezTo>
                  <a:lnTo>
                    <a:pt x="5058208" y="1555490"/>
                  </a:lnTo>
                  <a:lnTo>
                    <a:pt x="5050074" y="1554994"/>
                  </a:lnTo>
                  <a:lnTo>
                    <a:pt x="5025694" y="1550458"/>
                  </a:lnTo>
                  <a:lnTo>
                    <a:pt x="4990584" y="1545025"/>
                  </a:lnTo>
                  <a:lnTo>
                    <a:pt x="4981991" y="1542327"/>
                  </a:lnTo>
                  <a:lnTo>
                    <a:pt x="4954941" y="1537294"/>
                  </a:lnTo>
                  <a:cubicBezTo>
                    <a:pt x="4831060" y="1506212"/>
                    <a:pt x="4719675" y="1445773"/>
                    <a:pt x="4628542" y="1362886"/>
                  </a:cubicBezTo>
                  <a:lnTo>
                    <a:pt x="4600740" y="1334292"/>
                  </a:lnTo>
                  <a:lnTo>
                    <a:pt x="4597173" y="1331337"/>
                  </a:lnTo>
                  <a:lnTo>
                    <a:pt x="4593303" y="1326644"/>
                  </a:lnTo>
                  <a:lnTo>
                    <a:pt x="4564111" y="1296620"/>
                  </a:lnTo>
                  <a:lnTo>
                    <a:pt x="4513670" y="1230063"/>
                  </a:lnTo>
                  <a:lnTo>
                    <a:pt x="4503923" y="1218242"/>
                  </a:lnTo>
                  <a:lnTo>
                    <a:pt x="4494213" y="1207905"/>
                  </a:lnTo>
                  <a:cubicBezTo>
                    <a:pt x="4489042" y="1201861"/>
                    <a:pt x="4483871" y="1194954"/>
                    <a:pt x="4480424" y="1188047"/>
                  </a:cubicBezTo>
                  <a:cubicBezTo>
                    <a:pt x="4363222" y="1015366"/>
                    <a:pt x="4225337" y="897942"/>
                    <a:pt x="4059876" y="897942"/>
                  </a:cubicBezTo>
                  <a:cubicBezTo>
                    <a:pt x="3887520" y="897942"/>
                    <a:pt x="3749635" y="1015366"/>
                    <a:pt x="3632433" y="1188047"/>
                  </a:cubicBezTo>
                  <a:lnTo>
                    <a:pt x="3611751" y="1229490"/>
                  </a:lnTo>
                  <a:cubicBezTo>
                    <a:pt x="3539362" y="1329645"/>
                    <a:pt x="3444566" y="1412532"/>
                    <a:pt x="3334258" y="1470380"/>
                  </a:cubicBezTo>
                  <a:lnTo>
                    <a:pt x="3277204" y="1496109"/>
                  </a:lnTo>
                  <a:lnTo>
                    <a:pt x="3269483" y="1500276"/>
                  </a:lnTo>
                  <a:lnTo>
                    <a:pt x="3264719" y="1501739"/>
                  </a:lnTo>
                  <a:lnTo>
                    <a:pt x="3248727" y="1508950"/>
                  </a:lnTo>
                  <a:cubicBezTo>
                    <a:pt x="3219319" y="1520161"/>
                    <a:pt x="3189049" y="1529686"/>
                    <a:pt x="3158025" y="1537402"/>
                  </a:cubicBezTo>
                  <a:lnTo>
                    <a:pt x="3134277" y="1541793"/>
                  </a:lnTo>
                  <a:lnTo>
                    <a:pt x="3122698" y="1545348"/>
                  </a:lnTo>
                  <a:lnTo>
                    <a:pt x="3081722" y="1551509"/>
                  </a:lnTo>
                  <a:lnTo>
                    <a:pt x="3062798" y="1555008"/>
                  </a:lnTo>
                  <a:lnTo>
                    <a:pt x="3055497" y="1555452"/>
                  </a:lnTo>
                  <a:lnTo>
                    <a:pt x="3044846" y="1557053"/>
                  </a:lnTo>
                  <a:cubicBezTo>
                    <a:pt x="3018463" y="1559689"/>
                    <a:pt x="2991667" y="1561038"/>
                    <a:pt x="2964521" y="1561038"/>
                  </a:cubicBezTo>
                  <a:lnTo>
                    <a:pt x="2964108" y="1561013"/>
                  </a:lnTo>
                  <a:lnTo>
                    <a:pt x="2963693" y="1561038"/>
                  </a:lnTo>
                  <a:cubicBezTo>
                    <a:pt x="2936978" y="1561038"/>
                    <a:pt x="2910559" y="1559689"/>
                    <a:pt x="2884504" y="1557053"/>
                  </a:cubicBezTo>
                  <a:lnTo>
                    <a:pt x="2874662" y="1555557"/>
                  </a:lnTo>
                  <a:lnTo>
                    <a:pt x="2865430" y="1554994"/>
                  </a:lnTo>
                  <a:lnTo>
                    <a:pt x="2840763" y="1550405"/>
                  </a:lnTo>
                  <a:lnTo>
                    <a:pt x="2807496" y="1545348"/>
                  </a:lnTo>
                  <a:lnTo>
                    <a:pt x="2798281" y="1542501"/>
                  </a:lnTo>
                  <a:lnTo>
                    <a:pt x="2770297" y="1537294"/>
                  </a:lnTo>
                  <a:cubicBezTo>
                    <a:pt x="2739327" y="1529524"/>
                    <a:pt x="2709138" y="1519918"/>
                    <a:pt x="2679851" y="1508586"/>
                  </a:cubicBezTo>
                  <a:lnTo>
                    <a:pt x="2662019" y="1500393"/>
                  </a:lnTo>
                  <a:lnTo>
                    <a:pt x="2661639" y="1500276"/>
                  </a:lnTo>
                  <a:lnTo>
                    <a:pt x="2660932" y="1499894"/>
                  </a:lnTo>
                  <a:lnTo>
                    <a:pt x="2594818" y="1469517"/>
                  </a:lnTo>
                  <a:cubicBezTo>
                    <a:pt x="2540095" y="1440161"/>
                    <a:pt x="2489465" y="1404330"/>
                    <a:pt x="2443899" y="1362886"/>
                  </a:cubicBezTo>
                  <a:lnTo>
                    <a:pt x="2423303" y="1341704"/>
                  </a:lnTo>
                  <a:lnTo>
                    <a:pt x="2413878" y="1333962"/>
                  </a:lnTo>
                  <a:lnTo>
                    <a:pt x="2402978" y="1320801"/>
                  </a:lnTo>
                  <a:lnTo>
                    <a:pt x="2379467" y="1296620"/>
                  </a:lnTo>
                  <a:lnTo>
                    <a:pt x="2341860" y="1246997"/>
                  </a:lnTo>
                  <a:lnTo>
                    <a:pt x="2318436" y="1218711"/>
                  </a:lnTo>
                  <a:lnTo>
                    <a:pt x="2316668" y="1215462"/>
                  </a:lnTo>
                  <a:lnTo>
                    <a:pt x="2309569" y="1207905"/>
                  </a:lnTo>
                  <a:cubicBezTo>
                    <a:pt x="2304398" y="1201861"/>
                    <a:pt x="2299227" y="1194954"/>
                    <a:pt x="2295780" y="1188047"/>
                  </a:cubicBezTo>
                  <a:cubicBezTo>
                    <a:pt x="2178578" y="1015366"/>
                    <a:pt x="2040693" y="897942"/>
                    <a:pt x="1875231" y="897942"/>
                  </a:cubicBezTo>
                  <a:cubicBezTo>
                    <a:pt x="1702876" y="897942"/>
                    <a:pt x="1564991" y="1015366"/>
                    <a:pt x="1447789" y="1188047"/>
                  </a:cubicBezTo>
                  <a:lnTo>
                    <a:pt x="1427106" y="1229490"/>
                  </a:lnTo>
                  <a:cubicBezTo>
                    <a:pt x="1282327" y="1429800"/>
                    <a:pt x="1047923" y="1561038"/>
                    <a:pt x="779048" y="1561038"/>
                  </a:cubicBezTo>
                  <a:cubicBezTo>
                    <a:pt x="351606" y="1561038"/>
                    <a:pt x="0" y="1215676"/>
                    <a:pt x="0" y="780519"/>
                  </a:cubicBezTo>
                  <a:cubicBezTo>
                    <a:pt x="0" y="352270"/>
                    <a:pt x="351606" y="0"/>
                    <a:pt x="77904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34" name="iŝľïḓe"/>
            <p:cNvSpPr/>
            <p:nvPr/>
          </p:nvSpPr>
          <p:spPr bwMode="auto">
            <a:xfrm>
              <a:off x="6492291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ṥlíḑé"/>
            <p:cNvSpPr/>
            <p:nvPr/>
          </p:nvSpPr>
          <p:spPr bwMode="auto">
            <a:xfrm>
              <a:off x="8668989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šľïďê"/>
            <p:cNvSpPr/>
            <p:nvPr/>
          </p:nvSpPr>
          <p:spPr bwMode="auto">
            <a:xfrm>
              <a:off x="4307647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ṥľiḍé"/>
            <p:cNvSpPr/>
            <p:nvPr/>
          </p:nvSpPr>
          <p:spPr bwMode="auto">
            <a:xfrm>
              <a:off x="6484345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ṧḻïḋè"/>
            <p:cNvSpPr/>
            <p:nvPr/>
          </p:nvSpPr>
          <p:spPr bwMode="auto">
            <a:xfrm>
              <a:off x="4684589" y="2949777"/>
              <a:ext cx="641351" cy="599017"/>
            </a:xfrm>
            <a:custGeom>
              <a:avLst/>
              <a:gdLst>
                <a:gd name="T0" fmla="*/ 128 w 128"/>
                <a:gd name="T1" fmla="*/ 64 h 120"/>
                <a:gd name="T2" fmla="*/ 128 w 128"/>
                <a:gd name="T3" fmla="*/ 16 h 120"/>
                <a:gd name="T4" fmla="*/ 104 w 128"/>
                <a:gd name="T5" fmla="*/ 16 h 120"/>
                <a:gd name="T6" fmla="*/ 104 w 128"/>
                <a:gd name="T7" fmla="*/ 8 h 120"/>
                <a:gd name="T8" fmla="*/ 96 w 128"/>
                <a:gd name="T9" fmla="*/ 0 h 120"/>
                <a:gd name="T10" fmla="*/ 8 w 128"/>
                <a:gd name="T11" fmla="*/ 0 h 120"/>
                <a:gd name="T12" fmla="*/ 0 w 128"/>
                <a:gd name="T13" fmla="*/ 8 h 120"/>
                <a:gd name="T14" fmla="*/ 0 w 128"/>
                <a:gd name="T15" fmla="*/ 32 h 120"/>
                <a:gd name="T16" fmla="*/ 8 w 128"/>
                <a:gd name="T17" fmla="*/ 40 h 120"/>
                <a:gd name="T18" fmla="*/ 96 w 128"/>
                <a:gd name="T19" fmla="*/ 40 h 120"/>
                <a:gd name="T20" fmla="*/ 104 w 128"/>
                <a:gd name="T21" fmla="*/ 32 h 120"/>
                <a:gd name="T22" fmla="*/ 104 w 128"/>
                <a:gd name="T23" fmla="*/ 24 h 120"/>
                <a:gd name="T24" fmla="*/ 120 w 128"/>
                <a:gd name="T25" fmla="*/ 24 h 120"/>
                <a:gd name="T26" fmla="*/ 120 w 128"/>
                <a:gd name="T27" fmla="*/ 56 h 120"/>
                <a:gd name="T28" fmla="*/ 48 w 128"/>
                <a:gd name="T29" fmla="*/ 56 h 120"/>
                <a:gd name="T30" fmla="*/ 48 w 128"/>
                <a:gd name="T31" fmla="*/ 72 h 120"/>
                <a:gd name="T32" fmla="*/ 44 w 128"/>
                <a:gd name="T33" fmla="*/ 72 h 120"/>
                <a:gd name="T34" fmla="*/ 40 w 128"/>
                <a:gd name="T35" fmla="*/ 76 h 120"/>
                <a:gd name="T36" fmla="*/ 40 w 128"/>
                <a:gd name="T37" fmla="*/ 116 h 120"/>
                <a:gd name="T38" fmla="*/ 44 w 128"/>
                <a:gd name="T39" fmla="*/ 120 h 120"/>
                <a:gd name="T40" fmla="*/ 60 w 128"/>
                <a:gd name="T41" fmla="*/ 120 h 120"/>
                <a:gd name="T42" fmla="*/ 64 w 128"/>
                <a:gd name="T43" fmla="*/ 116 h 120"/>
                <a:gd name="T44" fmla="*/ 64 w 128"/>
                <a:gd name="T45" fmla="*/ 76 h 120"/>
                <a:gd name="T46" fmla="*/ 60 w 128"/>
                <a:gd name="T47" fmla="*/ 72 h 120"/>
                <a:gd name="T48" fmla="*/ 56 w 128"/>
                <a:gd name="T49" fmla="*/ 72 h 120"/>
                <a:gd name="T50" fmla="*/ 56 w 128"/>
                <a:gd name="T51" fmla="*/ 64 h 120"/>
                <a:gd name="T52" fmla="*/ 128 w 128"/>
                <a:gd name="T53" fmla="*/ 64 h 120"/>
                <a:gd name="T54" fmla="*/ 96 w 128"/>
                <a:gd name="T55" fmla="*/ 16 h 120"/>
                <a:gd name="T56" fmla="*/ 8 w 128"/>
                <a:gd name="T57" fmla="*/ 16 h 120"/>
                <a:gd name="T58" fmla="*/ 8 w 128"/>
                <a:gd name="T59" fmla="*/ 8 h 120"/>
                <a:gd name="T60" fmla="*/ 96 w 128"/>
                <a:gd name="T61" fmla="*/ 8 h 120"/>
                <a:gd name="T62" fmla="*/ 96 w 128"/>
                <a:gd name="T63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0">
                  <a:moveTo>
                    <a:pt x="128" y="64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0" y="40"/>
                    <a:pt x="104" y="36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2" y="72"/>
                    <a:pt x="40" y="74"/>
                    <a:pt x="40" y="7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118"/>
                    <a:pt x="42" y="120"/>
                    <a:pt x="44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74"/>
                    <a:pt x="62" y="72"/>
                    <a:pt x="6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lnTo>
                    <a:pt x="128" y="64"/>
                  </a:lnTo>
                  <a:close/>
                  <a:moveTo>
                    <a:pt x="9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96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i$ļiḋé"/>
            <p:cNvSpPr/>
            <p:nvPr/>
          </p:nvSpPr>
          <p:spPr bwMode="auto">
            <a:xfrm>
              <a:off x="2529060" y="2928611"/>
              <a:ext cx="599016" cy="641350"/>
            </a:xfrm>
            <a:custGeom>
              <a:avLst/>
              <a:gdLst>
                <a:gd name="T0" fmla="*/ 96 w 120"/>
                <a:gd name="T1" fmla="*/ 40 h 128"/>
                <a:gd name="T2" fmla="*/ 96 w 120"/>
                <a:gd name="T3" fmla="*/ 20 h 128"/>
                <a:gd name="T4" fmla="*/ 92 w 120"/>
                <a:gd name="T5" fmla="*/ 16 h 128"/>
                <a:gd name="T6" fmla="*/ 64 w 120"/>
                <a:gd name="T7" fmla="*/ 16 h 128"/>
                <a:gd name="T8" fmla="*/ 64 w 120"/>
                <a:gd name="T9" fmla="*/ 8 h 128"/>
                <a:gd name="T10" fmla="*/ 56 w 120"/>
                <a:gd name="T11" fmla="*/ 0 h 128"/>
                <a:gd name="T12" fmla="*/ 40 w 120"/>
                <a:gd name="T13" fmla="*/ 0 h 128"/>
                <a:gd name="T14" fmla="*/ 32 w 120"/>
                <a:gd name="T15" fmla="*/ 8 h 128"/>
                <a:gd name="T16" fmla="*/ 32 w 120"/>
                <a:gd name="T17" fmla="*/ 16 h 128"/>
                <a:gd name="T18" fmla="*/ 4 w 120"/>
                <a:gd name="T19" fmla="*/ 16 h 128"/>
                <a:gd name="T20" fmla="*/ 0 w 120"/>
                <a:gd name="T21" fmla="*/ 20 h 128"/>
                <a:gd name="T22" fmla="*/ 0 w 120"/>
                <a:gd name="T23" fmla="*/ 100 h 128"/>
                <a:gd name="T24" fmla="*/ 4 w 120"/>
                <a:gd name="T25" fmla="*/ 104 h 128"/>
                <a:gd name="T26" fmla="*/ 40 w 120"/>
                <a:gd name="T27" fmla="*/ 104 h 128"/>
                <a:gd name="T28" fmla="*/ 40 w 120"/>
                <a:gd name="T29" fmla="*/ 128 h 128"/>
                <a:gd name="T30" fmla="*/ 96 w 120"/>
                <a:gd name="T31" fmla="*/ 128 h 128"/>
                <a:gd name="T32" fmla="*/ 120 w 120"/>
                <a:gd name="T33" fmla="*/ 104 h 128"/>
                <a:gd name="T34" fmla="*/ 120 w 120"/>
                <a:gd name="T35" fmla="*/ 40 h 128"/>
                <a:gd name="T36" fmla="*/ 96 w 120"/>
                <a:gd name="T37" fmla="*/ 40 h 128"/>
                <a:gd name="T38" fmla="*/ 40 w 120"/>
                <a:gd name="T39" fmla="*/ 8 h 128"/>
                <a:gd name="T40" fmla="*/ 40 w 120"/>
                <a:gd name="T41" fmla="*/ 8 h 128"/>
                <a:gd name="T42" fmla="*/ 56 w 120"/>
                <a:gd name="T43" fmla="*/ 8 h 128"/>
                <a:gd name="T44" fmla="*/ 56 w 120"/>
                <a:gd name="T45" fmla="*/ 8 h 128"/>
                <a:gd name="T46" fmla="*/ 56 w 120"/>
                <a:gd name="T47" fmla="*/ 16 h 128"/>
                <a:gd name="T48" fmla="*/ 40 w 120"/>
                <a:gd name="T49" fmla="*/ 16 h 128"/>
                <a:gd name="T50" fmla="*/ 40 w 120"/>
                <a:gd name="T51" fmla="*/ 8 h 128"/>
                <a:gd name="T52" fmla="*/ 16 w 120"/>
                <a:gd name="T53" fmla="*/ 32 h 128"/>
                <a:gd name="T54" fmla="*/ 16 w 120"/>
                <a:gd name="T55" fmla="*/ 24 h 128"/>
                <a:gd name="T56" fmla="*/ 80 w 120"/>
                <a:gd name="T57" fmla="*/ 24 h 128"/>
                <a:gd name="T58" fmla="*/ 80 w 120"/>
                <a:gd name="T59" fmla="*/ 32 h 128"/>
                <a:gd name="T60" fmla="*/ 16 w 120"/>
                <a:gd name="T61" fmla="*/ 32 h 128"/>
                <a:gd name="T62" fmla="*/ 96 w 120"/>
                <a:gd name="T63" fmla="*/ 117 h 128"/>
                <a:gd name="T64" fmla="*/ 96 w 120"/>
                <a:gd name="T65" fmla="*/ 104 h 128"/>
                <a:gd name="T66" fmla="*/ 109 w 120"/>
                <a:gd name="T67" fmla="*/ 104 h 128"/>
                <a:gd name="T68" fmla="*/ 96 w 120"/>
                <a:gd name="T69" fmla="*/ 117 h 128"/>
                <a:gd name="T70" fmla="*/ 112 w 120"/>
                <a:gd name="T71" fmla="*/ 96 h 128"/>
                <a:gd name="T72" fmla="*/ 88 w 120"/>
                <a:gd name="T73" fmla="*/ 96 h 128"/>
                <a:gd name="T74" fmla="*/ 88 w 120"/>
                <a:gd name="T75" fmla="*/ 120 h 128"/>
                <a:gd name="T76" fmla="*/ 48 w 120"/>
                <a:gd name="T77" fmla="*/ 120 h 128"/>
                <a:gd name="T78" fmla="*/ 48 w 120"/>
                <a:gd name="T79" fmla="*/ 48 h 128"/>
                <a:gd name="T80" fmla="*/ 112 w 120"/>
                <a:gd name="T81" fmla="*/ 48 h 128"/>
                <a:gd name="T82" fmla="*/ 112 w 120"/>
                <a:gd name="T83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8">
                  <a:moveTo>
                    <a:pt x="96" y="40"/>
                  </a:moveTo>
                  <a:cubicBezTo>
                    <a:pt x="96" y="20"/>
                    <a:pt x="96" y="20"/>
                    <a:pt x="96" y="20"/>
                  </a:cubicBezTo>
                  <a:cubicBezTo>
                    <a:pt x="96" y="18"/>
                    <a:pt x="94" y="16"/>
                    <a:pt x="92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2" y="104"/>
                    <a:pt x="4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16" y="32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16" y="32"/>
                  </a:lnTo>
                  <a:close/>
                  <a:moveTo>
                    <a:pt x="96" y="117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109" y="104"/>
                    <a:pt x="109" y="104"/>
                    <a:pt x="109" y="104"/>
                  </a:cubicBezTo>
                  <a:lnTo>
                    <a:pt x="96" y="117"/>
                  </a:lnTo>
                  <a:close/>
                  <a:moveTo>
                    <a:pt x="112" y="96"/>
                  </a:moveTo>
                  <a:cubicBezTo>
                    <a:pt x="88" y="96"/>
                    <a:pt x="88" y="96"/>
                    <a:pt x="88" y="9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12" y="48"/>
                    <a:pt x="112" y="48"/>
                    <a:pt x="112" y="48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ïṩ1iďê"/>
            <p:cNvSpPr/>
            <p:nvPr/>
          </p:nvSpPr>
          <p:spPr bwMode="auto">
            <a:xfrm>
              <a:off x="6873753" y="2865782"/>
              <a:ext cx="643467" cy="645584"/>
            </a:xfrm>
            <a:custGeom>
              <a:avLst/>
              <a:gdLst>
                <a:gd name="T0" fmla="*/ 125 w 129"/>
                <a:gd name="T1" fmla="*/ 102 h 129"/>
                <a:gd name="T2" fmla="*/ 68 w 129"/>
                <a:gd name="T3" fmla="*/ 53 h 129"/>
                <a:gd name="T4" fmla="*/ 72 w 129"/>
                <a:gd name="T5" fmla="*/ 36 h 129"/>
                <a:gd name="T6" fmla="*/ 36 w 129"/>
                <a:gd name="T7" fmla="*/ 0 h 129"/>
                <a:gd name="T8" fmla="*/ 26 w 129"/>
                <a:gd name="T9" fmla="*/ 2 h 129"/>
                <a:gd name="T10" fmla="*/ 46 w 129"/>
                <a:gd name="T11" fmla="*/ 22 h 129"/>
                <a:gd name="T12" fmla="*/ 46 w 129"/>
                <a:gd name="T13" fmla="*/ 34 h 129"/>
                <a:gd name="T14" fmla="*/ 34 w 129"/>
                <a:gd name="T15" fmla="*/ 46 h 129"/>
                <a:gd name="T16" fmla="*/ 22 w 129"/>
                <a:gd name="T17" fmla="*/ 46 h 129"/>
                <a:gd name="T18" fmla="*/ 2 w 129"/>
                <a:gd name="T19" fmla="*/ 26 h 129"/>
                <a:gd name="T20" fmla="*/ 0 w 129"/>
                <a:gd name="T21" fmla="*/ 36 h 129"/>
                <a:gd name="T22" fmla="*/ 36 w 129"/>
                <a:gd name="T23" fmla="*/ 72 h 129"/>
                <a:gd name="T24" fmla="*/ 53 w 129"/>
                <a:gd name="T25" fmla="*/ 68 h 129"/>
                <a:gd name="T26" fmla="*/ 102 w 129"/>
                <a:gd name="T27" fmla="*/ 125 h 129"/>
                <a:gd name="T28" fmla="*/ 113 w 129"/>
                <a:gd name="T29" fmla="*/ 126 h 129"/>
                <a:gd name="T30" fmla="*/ 126 w 129"/>
                <a:gd name="T31" fmla="*/ 113 h 129"/>
                <a:gd name="T32" fmla="*/ 125 w 129"/>
                <a:gd name="T33" fmla="*/ 10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29">
                  <a:moveTo>
                    <a:pt x="125" y="102"/>
                  </a:moveTo>
                  <a:cubicBezTo>
                    <a:pt x="68" y="53"/>
                    <a:pt x="68" y="53"/>
                    <a:pt x="68" y="53"/>
                  </a:cubicBezTo>
                  <a:cubicBezTo>
                    <a:pt x="70" y="48"/>
                    <a:pt x="72" y="42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9" y="25"/>
                    <a:pt x="49" y="31"/>
                    <a:pt x="46" y="34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49"/>
                    <a:pt x="25" y="49"/>
                    <a:pt x="22" y="4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2" y="72"/>
                    <a:pt x="48" y="70"/>
                    <a:pt x="53" y="68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5" y="129"/>
                    <a:pt x="110" y="129"/>
                    <a:pt x="113" y="126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9" y="110"/>
                    <a:pt x="129" y="105"/>
                    <a:pt x="125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$ḻíde"/>
            <p:cNvSpPr/>
            <p:nvPr/>
          </p:nvSpPr>
          <p:spPr bwMode="auto">
            <a:xfrm rot="19800000">
              <a:off x="8748943" y="2242263"/>
              <a:ext cx="1369288" cy="1369283"/>
            </a:xfrm>
            <a:custGeom>
              <a:avLst/>
              <a:gdLst>
                <a:gd name="T0" fmla="*/ 88 w 128"/>
                <a:gd name="T1" fmla="*/ 8 h 128"/>
                <a:gd name="T2" fmla="*/ 48 w 128"/>
                <a:gd name="T3" fmla="*/ 48 h 128"/>
                <a:gd name="T4" fmla="*/ 24 w 128"/>
                <a:gd name="T5" fmla="*/ 48 h 128"/>
                <a:gd name="T6" fmla="*/ 0 w 128"/>
                <a:gd name="T7" fmla="*/ 80 h 128"/>
                <a:gd name="T8" fmla="*/ 40 w 128"/>
                <a:gd name="T9" fmla="*/ 76 h 128"/>
                <a:gd name="T10" fmla="*/ 0 w 128"/>
                <a:gd name="T11" fmla="*/ 128 h 128"/>
                <a:gd name="T12" fmla="*/ 53 w 128"/>
                <a:gd name="T13" fmla="*/ 87 h 128"/>
                <a:gd name="T14" fmla="*/ 48 w 128"/>
                <a:gd name="T15" fmla="*/ 128 h 128"/>
                <a:gd name="T16" fmla="*/ 80 w 128"/>
                <a:gd name="T17" fmla="*/ 104 h 128"/>
                <a:gd name="T18" fmla="*/ 80 w 128"/>
                <a:gd name="T19" fmla="*/ 80 h 128"/>
                <a:gd name="T20" fmla="*/ 120 w 128"/>
                <a:gd name="T21" fmla="*/ 40 h 128"/>
                <a:gd name="T22" fmla="*/ 128 w 128"/>
                <a:gd name="T23" fmla="*/ 0 h 128"/>
                <a:gd name="T24" fmla="*/ 88 w 128"/>
                <a:gd name="T25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28">
                  <a:moveTo>
                    <a:pt x="88" y="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5" y="73"/>
                    <a:pt x="40" y="7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0" y="104"/>
                    <a:pt x="48" y="128"/>
                    <a:pt x="48" y="128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88" y="8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0" name="组合 49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4" name="任意多边形 53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1754979" y="4352871"/>
            <a:ext cx="2133781" cy="1335750"/>
            <a:chOff x="1658314" y="2349127"/>
            <a:chExt cx="2133781" cy="1335750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38373" y="4352871"/>
            <a:ext cx="2133781" cy="1335750"/>
            <a:chOff x="1658314" y="2349127"/>
            <a:chExt cx="2133781" cy="1335750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28595" y="4352871"/>
            <a:ext cx="2133781" cy="1335750"/>
            <a:chOff x="1658314" y="2349127"/>
            <a:chExt cx="2133781" cy="1335750"/>
          </a:xfrm>
        </p:grpSpPr>
        <p:sp>
          <p:nvSpPr>
            <p:cNvPr id="69" name="文本框 6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303237" y="4352871"/>
            <a:ext cx="2133781" cy="1335750"/>
            <a:chOff x="1658314" y="2349127"/>
            <a:chExt cx="2133781" cy="1335750"/>
          </a:xfrm>
        </p:grpSpPr>
        <p:sp>
          <p:nvSpPr>
            <p:cNvPr id="72" name="文本框 7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0a59690-0bcc-426d-b3b8-15a0281c25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05325" y="2313697"/>
            <a:ext cx="3181350" cy="3052932"/>
            <a:chOff x="3996516" y="1414264"/>
            <a:chExt cx="4198968" cy="4029472"/>
          </a:xfrm>
        </p:grpSpPr>
        <p:sp>
          <p:nvSpPr>
            <p:cNvPr id="4" name="îṥľîḑè"/>
            <p:cNvSpPr/>
            <p:nvPr/>
          </p:nvSpPr>
          <p:spPr bwMode="auto">
            <a:xfrm>
              <a:off x="4655840" y="1988840"/>
              <a:ext cx="2880320" cy="2880320"/>
            </a:xfrm>
            <a:prstGeom prst="ellipse">
              <a:avLst/>
            </a:prstGeom>
            <a:solidFill>
              <a:schemeClr val="bg1">
                <a:lumMod val="85000"/>
                <a:alpha val="5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ïSliďe"/>
            <p:cNvSpPr/>
            <p:nvPr/>
          </p:nvSpPr>
          <p:spPr bwMode="auto">
            <a:xfrm>
              <a:off x="4933950" y="2266950"/>
              <a:ext cx="2324100" cy="2324100"/>
            </a:xfrm>
            <a:prstGeom prst="ellipse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 w="19050">
              <a:solidFill>
                <a:schemeClr val="bg1">
                  <a:alpha val="46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ísľîḑé"/>
            <p:cNvSpPr/>
            <p:nvPr/>
          </p:nvSpPr>
          <p:spPr bwMode="auto">
            <a:xfrm>
              <a:off x="4117848" y="1450848"/>
              <a:ext cx="3956304" cy="3956304"/>
            </a:xfrm>
            <a:prstGeom prst="ellipse">
              <a:avLst/>
            </a:prstGeom>
            <a:noFill/>
            <a:ln w="69850">
              <a:solidFill>
                <a:schemeClr val="bg1">
                  <a:lumMod val="85000"/>
                  <a:alpha val="19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ŝḻíḑè"/>
            <p:cNvSpPr/>
            <p:nvPr/>
          </p:nvSpPr>
          <p:spPr bwMode="auto">
            <a:xfrm>
              <a:off x="3996516" y="1414264"/>
              <a:ext cx="1143072" cy="114307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îśḷíḑè"/>
            <p:cNvSpPr/>
            <p:nvPr/>
          </p:nvSpPr>
          <p:spPr bwMode="auto">
            <a:xfrm>
              <a:off x="7052412" y="1414264"/>
              <a:ext cx="1143072" cy="1143072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ś1íḓè"/>
            <p:cNvSpPr/>
            <p:nvPr/>
          </p:nvSpPr>
          <p:spPr bwMode="auto">
            <a:xfrm>
              <a:off x="3996516" y="4300664"/>
              <a:ext cx="1143072" cy="114307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šľîďe"/>
            <p:cNvSpPr/>
            <p:nvPr/>
          </p:nvSpPr>
          <p:spPr bwMode="auto">
            <a:xfrm>
              <a:off x="7052412" y="4300664"/>
              <a:ext cx="1143072" cy="114307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ṧḷíḓé"/>
            <p:cNvSpPr/>
            <p:nvPr/>
          </p:nvSpPr>
          <p:spPr bwMode="auto">
            <a:xfrm>
              <a:off x="7391402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14245316" h="14255088">
                  <a:moveTo>
                    <a:pt x="7593642" y="12119807"/>
                  </a:moveTo>
                  <a:lnTo>
                    <a:pt x="7662036" y="12774427"/>
                  </a:lnTo>
                  <a:lnTo>
                    <a:pt x="7564332" y="12784197"/>
                  </a:lnTo>
                  <a:lnTo>
                    <a:pt x="7505708" y="12129577"/>
                  </a:lnTo>
                  <a:lnTo>
                    <a:pt x="7593642" y="12119807"/>
                  </a:lnTo>
                  <a:close/>
                  <a:moveTo>
                    <a:pt x="6626368" y="12119807"/>
                  </a:moveTo>
                  <a:lnTo>
                    <a:pt x="6714302" y="12129577"/>
                  </a:lnTo>
                  <a:lnTo>
                    <a:pt x="6665448" y="12784197"/>
                  </a:lnTo>
                  <a:lnTo>
                    <a:pt x="6567744" y="12774427"/>
                  </a:lnTo>
                  <a:lnTo>
                    <a:pt x="6626368" y="12119807"/>
                  </a:lnTo>
                  <a:close/>
                  <a:moveTo>
                    <a:pt x="8463212" y="11963479"/>
                  </a:moveTo>
                  <a:lnTo>
                    <a:pt x="8639080" y="12598559"/>
                  </a:lnTo>
                  <a:lnTo>
                    <a:pt x="8541376" y="12618100"/>
                  </a:lnTo>
                  <a:lnTo>
                    <a:pt x="8375278" y="11983020"/>
                  </a:lnTo>
                  <a:lnTo>
                    <a:pt x="8463212" y="11963479"/>
                  </a:lnTo>
                  <a:close/>
                  <a:moveTo>
                    <a:pt x="5756798" y="11953709"/>
                  </a:moveTo>
                  <a:lnTo>
                    <a:pt x="5844732" y="11983020"/>
                  </a:lnTo>
                  <a:lnTo>
                    <a:pt x="5678634" y="12618100"/>
                  </a:lnTo>
                  <a:lnTo>
                    <a:pt x="5590700" y="12598559"/>
                  </a:lnTo>
                  <a:lnTo>
                    <a:pt x="5756798" y="11953709"/>
                  </a:lnTo>
                  <a:close/>
                  <a:moveTo>
                    <a:pt x="7085580" y="11728989"/>
                  </a:moveTo>
                  <a:lnTo>
                    <a:pt x="7173512" y="11728989"/>
                  </a:lnTo>
                  <a:lnTo>
                    <a:pt x="7173512" y="12803738"/>
                  </a:lnTo>
                  <a:lnTo>
                    <a:pt x="7085580" y="12803738"/>
                  </a:lnTo>
                  <a:lnTo>
                    <a:pt x="7085580" y="11728989"/>
                  </a:lnTo>
                  <a:close/>
                  <a:moveTo>
                    <a:pt x="6264860" y="11650825"/>
                  </a:moveTo>
                  <a:lnTo>
                    <a:pt x="6352796" y="11660595"/>
                  </a:lnTo>
                  <a:lnTo>
                    <a:pt x="6167156" y="12725575"/>
                  </a:lnTo>
                  <a:lnTo>
                    <a:pt x="6079222" y="12706034"/>
                  </a:lnTo>
                  <a:lnTo>
                    <a:pt x="6264860" y="11650825"/>
                  </a:lnTo>
                  <a:close/>
                  <a:moveTo>
                    <a:pt x="4936080" y="11650825"/>
                  </a:moveTo>
                  <a:lnTo>
                    <a:pt x="5014244" y="11689907"/>
                  </a:lnTo>
                  <a:lnTo>
                    <a:pt x="4740672" y="12285904"/>
                  </a:lnTo>
                  <a:lnTo>
                    <a:pt x="4652736" y="12246823"/>
                  </a:lnTo>
                  <a:lnTo>
                    <a:pt x="4936080" y="11650825"/>
                  </a:lnTo>
                  <a:close/>
                  <a:moveTo>
                    <a:pt x="9303472" y="11641055"/>
                  </a:moveTo>
                  <a:lnTo>
                    <a:pt x="9596584" y="12237052"/>
                  </a:lnTo>
                  <a:lnTo>
                    <a:pt x="9508650" y="12276134"/>
                  </a:lnTo>
                  <a:lnTo>
                    <a:pt x="9225308" y="11680136"/>
                  </a:lnTo>
                  <a:lnTo>
                    <a:pt x="9303472" y="11641055"/>
                  </a:lnTo>
                  <a:close/>
                  <a:moveTo>
                    <a:pt x="7974690" y="11641055"/>
                  </a:moveTo>
                  <a:lnTo>
                    <a:pt x="8160328" y="12706034"/>
                  </a:lnTo>
                  <a:lnTo>
                    <a:pt x="8072394" y="12725575"/>
                  </a:lnTo>
                  <a:lnTo>
                    <a:pt x="7886756" y="11660595"/>
                  </a:lnTo>
                  <a:lnTo>
                    <a:pt x="7974690" y="11641055"/>
                  </a:lnTo>
                  <a:close/>
                  <a:moveTo>
                    <a:pt x="5492996" y="11435875"/>
                  </a:moveTo>
                  <a:lnTo>
                    <a:pt x="5580928" y="11465186"/>
                  </a:lnTo>
                  <a:lnTo>
                    <a:pt x="5209652" y="12481313"/>
                  </a:lnTo>
                  <a:lnTo>
                    <a:pt x="5121718" y="12452002"/>
                  </a:lnTo>
                  <a:lnTo>
                    <a:pt x="5492996" y="11435875"/>
                  </a:lnTo>
                  <a:close/>
                  <a:moveTo>
                    <a:pt x="8756326" y="11426105"/>
                  </a:moveTo>
                  <a:lnTo>
                    <a:pt x="9127604" y="12442232"/>
                  </a:lnTo>
                  <a:lnTo>
                    <a:pt x="9039668" y="12471543"/>
                  </a:lnTo>
                  <a:lnTo>
                    <a:pt x="8668392" y="11455416"/>
                  </a:lnTo>
                  <a:lnTo>
                    <a:pt x="8756326" y="11426105"/>
                  </a:lnTo>
                  <a:close/>
                  <a:moveTo>
                    <a:pt x="10065566" y="11191614"/>
                  </a:moveTo>
                  <a:lnTo>
                    <a:pt x="10446612" y="11738759"/>
                  </a:lnTo>
                  <a:lnTo>
                    <a:pt x="10368450" y="11787611"/>
                  </a:lnTo>
                  <a:lnTo>
                    <a:pt x="9987402" y="11250237"/>
                  </a:lnTo>
                  <a:lnTo>
                    <a:pt x="10065566" y="11191614"/>
                  </a:lnTo>
                  <a:close/>
                  <a:moveTo>
                    <a:pt x="4154444" y="11191614"/>
                  </a:moveTo>
                  <a:lnTo>
                    <a:pt x="4232608" y="11240466"/>
                  </a:lnTo>
                  <a:lnTo>
                    <a:pt x="3851560" y="11787611"/>
                  </a:lnTo>
                  <a:lnTo>
                    <a:pt x="3773396" y="11728989"/>
                  </a:lnTo>
                  <a:lnTo>
                    <a:pt x="4154444" y="11191614"/>
                  </a:lnTo>
                  <a:close/>
                  <a:moveTo>
                    <a:pt x="4760212" y="11084139"/>
                  </a:moveTo>
                  <a:lnTo>
                    <a:pt x="4838376" y="11132991"/>
                  </a:lnTo>
                  <a:lnTo>
                    <a:pt x="4301000" y="12070954"/>
                  </a:lnTo>
                  <a:lnTo>
                    <a:pt x="4222836" y="12022102"/>
                  </a:lnTo>
                  <a:lnTo>
                    <a:pt x="4760212" y="11084139"/>
                  </a:lnTo>
                  <a:close/>
                  <a:moveTo>
                    <a:pt x="9489108" y="11074368"/>
                  </a:moveTo>
                  <a:lnTo>
                    <a:pt x="10026484" y="12012332"/>
                  </a:lnTo>
                  <a:lnTo>
                    <a:pt x="9948320" y="12051414"/>
                  </a:lnTo>
                  <a:lnTo>
                    <a:pt x="9401176" y="11123221"/>
                  </a:lnTo>
                  <a:lnTo>
                    <a:pt x="9489108" y="11074368"/>
                  </a:lnTo>
                  <a:close/>
                  <a:moveTo>
                    <a:pt x="10739728" y="10615157"/>
                  </a:moveTo>
                  <a:lnTo>
                    <a:pt x="11208708" y="11084139"/>
                  </a:lnTo>
                  <a:lnTo>
                    <a:pt x="11140316" y="11152532"/>
                  </a:lnTo>
                  <a:lnTo>
                    <a:pt x="10671334" y="10683550"/>
                  </a:lnTo>
                  <a:lnTo>
                    <a:pt x="10739728" y="10615157"/>
                  </a:lnTo>
                  <a:close/>
                  <a:moveTo>
                    <a:pt x="4095820" y="10615157"/>
                  </a:moveTo>
                  <a:lnTo>
                    <a:pt x="4164214" y="10673780"/>
                  </a:lnTo>
                  <a:lnTo>
                    <a:pt x="3470512" y="11504268"/>
                  </a:lnTo>
                  <a:lnTo>
                    <a:pt x="3402120" y="11435875"/>
                  </a:lnTo>
                  <a:lnTo>
                    <a:pt x="4095820" y="10615157"/>
                  </a:lnTo>
                  <a:close/>
                  <a:moveTo>
                    <a:pt x="10133960" y="10605387"/>
                  </a:moveTo>
                  <a:lnTo>
                    <a:pt x="10827660" y="11435875"/>
                  </a:lnTo>
                  <a:lnTo>
                    <a:pt x="10759268" y="11494498"/>
                  </a:lnTo>
                  <a:lnTo>
                    <a:pt x="10065566" y="10664009"/>
                  </a:lnTo>
                  <a:lnTo>
                    <a:pt x="10133960" y="10605387"/>
                  </a:lnTo>
                  <a:close/>
                  <a:moveTo>
                    <a:pt x="3529136" y="10038701"/>
                  </a:moveTo>
                  <a:lnTo>
                    <a:pt x="3587758" y="10116864"/>
                  </a:lnTo>
                  <a:lnTo>
                    <a:pt x="2767040" y="10810566"/>
                  </a:lnTo>
                  <a:lnTo>
                    <a:pt x="2708416" y="10732403"/>
                  </a:lnTo>
                  <a:lnTo>
                    <a:pt x="3529136" y="10038701"/>
                  </a:lnTo>
                  <a:close/>
                  <a:moveTo>
                    <a:pt x="10710416" y="10019160"/>
                  </a:moveTo>
                  <a:lnTo>
                    <a:pt x="11540904" y="10712862"/>
                  </a:lnTo>
                  <a:lnTo>
                    <a:pt x="11482280" y="10781255"/>
                  </a:lnTo>
                  <a:lnTo>
                    <a:pt x="10651792" y="10087553"/>
                  </a:lnTo>
                  <a:lnTo>
                    <a:pt x="10710416" y="10019160"/>
                  </a:lnTo>
                  <a:close/>
                  <a:moveTo>
                    <a:pt x="11296644" y="9940996"/>
                  </a:moveTo>
                  <a:lnTo>
                    <a:pt x="11843788" y="10312273"/>
                  </a:lnTo>
                  <a:lnTo>
                    <a:pt x="11785164" y="10390437"/>
                  </a:lnTo>
                  <a:lnTo>
                    <a:pt x="11238020" y="10009389"/>
                  </a:lnTo>
                  <a:lnTo>
                    <a:pt x="11296644" y="9940996"/>
                  </a:lnTo>
                  <a:close/>
                  <a:moveTo>
                    <a:pt x="2933136" y="9940996"/>
                  </a:moveTo>
                  <a:lnTo>
                    <a:pt x="2981990" y="10009389"/>
                  </a:lnTo>
                  <a:lnTo>
                    <a:pt x="2444616" y="10400207"/>
                  </a:lnTo>
                  <a:lnTo>
                    <a:pt x="2385992" y="10322044"/>
                  </a:lnTo>
                  <a:lnTo>
                    <a:pt x="2933136" y="9940996"/>
                  </a:lnTo>
                  <a:close/>
                  <a:moveTo>
                    <a:pt x="3069924" y="9364540"/>
                  </a:moveTo>
                  <a:lnTo>
                    <a:pt x="3109006" y="9442703"/>
                  </a:lnTo>
                  <a:lnTo>
                    <a:pt x="2180812" y="9989848"/>
                  </a:lnTo>
                  <a:lnTo>
                    <a:pt x="2131960" y="9901914"/>
                  </a:lnTo>
                  <a:lnTo>
                    <a:pt x="3069924" y="9364540"/>
                  </a:lnTo>
                  <a:close/>
                  <a:moveTo>
                    <a:pt x="11159856" y="9354769"/>
                  </a:moveTo>
                  <a:lnTo>
                    <a:pt x="12097820" y="9892144"/>
                  </a:lnTo>
                  <a:lnTo>
                    <a:pt x="12048968" y="9980078"/>
                  </a:lnTo>
                  <a:lnTo>
                    <a:pt x="11120774" y="9432933"/>
                  </a:lnTo>
                  <a:lnTo>
                    <a:pt x="11159856" y="9354769"/>
                  </a:lnTo>
                  <a:close/>
                  <a:moveTo>
                    <a:pt x="2513008" y="9208213"/>
                  </a:moveTo>
                  <a:lnTo>
                    <a:pt x="2552090" y="9286376"/>
                  </a:lnTo>
                  <a:lnTo>
                    <a:pt x="1965864" y="9589260"/>
                  </a:lnTo>
                  <a:lnTo>
                    <a:pt x="1917012" y="9501326"/>
                  </a:lnTo>
                  <a:lnTo>
                    <a:pt x="2513008" y="9208213"/>
                  </a:lnTo>
                  <a:close/>
                  <a:moveTo>
                    <a:pt x="11726542" y="9169131"/>
                  </a:moveTo>
                  <a:lnTo>
                    <a:pt x="12332310" y="9442703"/>
                  </a:lnTo>
                  <a:lnTo>
                    <a:pt x="12283458" y="9530637"/>
                  </a:lnTo>
                  <a:lnTo>
                    <a:pt x="11687460" y="9257065"/>
                  </a:lnTo>
                  <a:lnTo>
                    <a:pt x="11726542" y="9169131"/>
                  </a:lnTo>
                  <a:close/>
                  <a:moveTo>
                    <a:pt x="2737728" y="8641526"/>
                  </a:moveTo>
                  <a:lnTo>
                    <a:pt x="2767040" y="8719690"/>
                  </a:lnTo>
                  <a:lnTo>
                    <a:pt x="1750912" y="9100738"/>
                  </a:lnTo>
                  <a:lnTo>
                    <a:pt x="1721602" y="9003033"/>
                  </a:lnTo>
                  <a:lnTo>
                    <a:pt x="2737728" y="8641526"/>
                  </a:lnTo>
                  <a:close/>
                  <a:moveTo>
                    <a:pt x="11462740" y="8612215"/>
                  </a:moveTo>
                  <a:lnTo>
                    <a:pt x="12517948" y="8983492"/>
                  </a:lnTo>
                  <a:lnTo>
                    <a:pt x="12478868" y="9071426"/>
                  </a:lnTo>
                  <a:lnTo>
                    <a:pt x="11433428" y="8690379"/>
                  </a:lnTo>
                  <a:lnTo>
                    <a:pt x="11462740" y="8612215"/>
                  </a:lnTo>
                  <a:close/>
                  <a:moveTo>
                    <a:pt x="2219896" y="8377724"/>
                  </a:moveTo>
                  <a:lnTo>
                    <a:pt x="2239436" y="8465658"/>
                  </a:lnTo>
                  <a:lnTo>
                    <a:pt x="1604356" y="8661067"/>
                  </a:lnTo>
                  <a:lnTo>
                    <a:pt x="1584816" y="8563363"/>
                  </a:lnTo>
                  <a:lnTo>
                    <a:pt x="2219896" y="8377724"/>
                  </a:lnTo>
                  <a:close/>
                  <a:moveTo>
                    <a:pt x="12019656" y="8319101"/>
                  </a:moveTo>
                  <a:lnTo>
                    <a:pt x="12664506" y="8485199"/>
                  </a:lnTo>
                  <a:lnTo>
                    <a:pt x="12644964" y="8573133"/>
                  </a:lnTo>
                  <a:lnTo>
                    <a:pt x="12000116" y="8407036"/>
                  </a:lnTo>
                  <a:lnTo>
                    <a:pt x="12019656" y="8319101"/>
                  </a:lnTo>
                  <a:close/>
                  <a:moveTo>
                    <a:pt x="2532548" y="7859890"/>
                  </a:moveTo>
                  <a:lnTo>
                    <a:pt x="2542320" y="7947824"/>
                  </a:lnTo>
                  <a:lnTo>
                    <a:pt x="1487112" y="8133463"/>
                  </a:lnTo>
                  <a:lnTo>
                    <a:pt x="1467570" y="8045529"/>
                  </a:lnTo>
                  <a:lnTo>
                    <a:pt x="2532548" y="7859890"/>
                  </a:lnTo>
                  <a:close/>
                  <a:moveTo>
                    <a:pt x="11667920" y="7830579"/>
                  </a:moveTo>
                  <a:lnTo>
                    <a:pt x="12762210" y="8016218"/>
                  </a:lnTo>
                  <a:lnTo>
                    <a:pt x="12742668" y="8113922"/>
                  </a:lnTo>
                  <a:lnTo>
                    <a:pt x="11648380" y="7918513"/>
                  </a:lnTo>
                  <a:lnTo>
                    <a:pt x="11667920" y="7830579"/>
                  </a:lnTo>
                  <a:close/>
                  <a:moveTo>
                    <a:pt x="2063568" y="7488613"/>
                  </a:moveTo>
                  <a:lnTo>
                    <a:pt x="2073338" y="7586318"/>
                  </a:lnTo>
                  <a:lnTo>
                    <a:pt x="1408948" y="7654711"/>
                  </a:lnTo>
                  <a:lnTo>
                    <a:pt x="1408948" y="7566777"/>
                  </a:lnTo>
                  <a:lnTo>
                    <a:pt x="2063568" y="7488613"/>
                  </a:lnTo>
                  <a:close/>
                  <a:moveTo>
                    <a:pt x="12166212" y="7459302"/>
                  </a:moveTo>
                  <a:lnTo>
                    <a:pt x="12830604" y="7508154"/>
                  </a:lnTo>
                  <a:lnTo>
                    <a:pt x="12820832" y="7596088"/>
                  </a:lnTo>
                  <a:lnTo>
                    <a:pt x="12156442" y="7547236"/>
                  </a:lnTo>
                  <a:lnTo>
                    <a:pt x="12166212" y="7459302"/>
                  </a:lnTo>
                  <a:close/>
                  <a:moveTo>
                    <a:pt x="1379636" y="7039172"/>
                  </a:moveTo>
                  <a:lnTo>
                    <a:pt x="2464156" y="7039172"/>
                  </a:lnTo>
                  <a:lnTo>
                    <a:pt x="2464156" y="7127106"/>
                  </a:lnTo>
                  <a:lnTo>
                    <a:pt x="1379636" y="7136877"/>
                  </a:lnTo>
                  <a:lnTo>
                    <a:pt x="1379636" y="7039172"/>
                  </a:lnTo>
                  <a:close/>
                  <a:moveTo>
                    <a:pt x="11726542" y="7019632"/>
                  </a:moveTo>
                  <a:lnTo>
                    <a:pt x="12840374" y="7019632"/>
                  </a:lnTo>
                  <a:lnTo>
                    <a:pt x="12840374" y="7107566"/>
                  </a:lnTo>
                  <a:lnTo>
                    <a:pt x="11726542" y="7117336"/>
                  </a:lnTo>
                  <a:lnTo>
                    <a:pt x="11726542" y="7019632"/>
                  </a:lnTo>
                  <a:close/>
                  <a:moveTo>
                    <a:pt x="1408948" y="6550650"/>
                  </a:moveTo>
                  <a:lnTo>
                    <a:pt x="2063568" y="6599502"/>
                  </a:lnTo>
                  <a:lnTo>
                    <a:pt x="2063568" y="6687436"/>
                  </a:lnTo>
                  <a:lnTo>
                    <a:pt x="1399176" y="6648354"/>
                  </a:lnTo>
                  <a:lnTo>
                    <a:pt x="1408948" y="6550650"/>
                  </a:lnTo>
                  <a:close/>
                  <a:moveTo>
                    <a:pt x="12811062" y="6492028"/>
                  </a:moveTo>
                  <a:lnTo>
                    <a:pt x="12820832" y="6589732"/>
                  </a:lnTo>
                  <a:lnTo>
                    <a:pt x="12166212" y="6648354"/>
                  </a:lnTo>
                  <a:lnTo>
                    <a:pt x="12156442" y="6560420"/>
                  </a:lnTo>
                  <a:lnTo>
                    <a:pt x="12811062" y="6492028"/>
                  </a:lnTo>
                  <a:close/>
                  <a:moveTo>
                    <a:pt x="1477340" y="6032816"/>
                  </a:moveTo>
                  <a:lnTo>
                    <a:pt x="2542320" y="6228225"/>
                  </a:lnTo>
                  <a:lnTo>
                    <a:pt x="2522778" y="6316159"/>
                  </a:lnTo>
                  <a:lnTo>
                    <a:pt x="1457800" y="6130520"/>
                  </a:lnTo>
                  <a:lnTo>
                    <a:pt x="1477340" y="6032816"/>
                  </a:lnTo>
                  <a:close/>
                  <a:moveTo>
                    <a:pt x="12742668" y="6013276"/>
                  </a:moveTo>
                  <a:lnTo>
                    <a:pt x="12762210" y="6110980"/>
                  </a:lnTo>
                  <a:lnTo>
                    <a:pt x="11658148" y="6306389"/>
                  </a:lnTo>
                  <a:lnTo>
                    <a:pt x="11648380" y="6218455"/>
                  </a:lnTo>
                  <a:lnTo>
                    <a:pt x="12742668" y="6013276"/>
                  </a:lnTo>
                  <a:close/>
                  <a:moveTo>
                    <a:pt x="1584816" y="5573605"/>
                  </a:moveTo>
                  <a:lnTo>
                    <a:pt x="2229664" y="5729932"/>
                  </a:lnTo>
                  <a:lnTo>
                    <a:pt x="2200354" y="5817866"/>
                  </a:lnTo>
                  <a:lnTo>
                    <a:pt x="1555504" y="5661539"/>
                  </a:lnTo>
                  <a:lnTo>
                    <a:pt x="1584816" y="5573605"/>
                  </a:lnTo>
                  <a:close/>
                  <a:moveTo>
                    <a:pt x="12615652" y="5495441"/>
                  </a:moveTo>
                  <a:lnTo>
                    <a:pt x="12644964" y="5583375"/>
                  </a:lnTo>
                  <a:lnTo>
                    <a:pt x="12009884" y="5759243"/>
                  </a:lnTo>
                  <a:lnTo>
                    <a:pt x="11980574" y="5671309"/>
                  </a:lnTo>
                  <a:lnTo>
                    <a:pt x="12615652" y="5495441"/>
                  </a:lnTo>
                  <a:close/>
                  <a:moveTo>
                    <a:pt x="1741144" y="5075312"/>
                  </a:moveTo>
                  <a:lnTo>
                    <a:pt x="2757268" y="5446589"/>
                  </a:lnTo>
                  <a:lnTo>
                    <a:pt x="2727958" y="5534523"/>
                  </a:lnTo>
                  <a:lnTo>
                    <a:pt x="1711832" y="5163246"/>
                  </a:lnTo>
                  <a:lnTo>
                    <a:pt x="1741144" y="5075312"/>
                  </a:lnTo>
                  <a:close/>
                  <a:moveTo>
                    <a:pt x="12469096" y="5055771"/>
                  </a:moveTo>
                  <a:lnTo>
                    <a:pt x="12508178" y="5143705"/>
                  </a:lnTo>
                  <a:lnTo>
                    <a:pt x="11462740" y="5524752"/>
                  </a:lnTo>
                  <a:lnTo>
                    <a:pt x="11423658" y="5446589"/>
                  </a:lnTo>
                  <a:lnTo>
                    <a:pt x="12469096" y="5055771"/>
                  </a:lnTo>
                  <a:close/>
                  <a:moveTo>
                    <a:pt x="1936552" y="4616101"/>
                  </a:moveTo>
                  <a:lnTo>
                    <a:pt x="2542320" y="4889673"/>
                  </a:lnTo>
                  <a:lnTo>
                    <a:pt x="2503238" y="4967837"/>
                  </a:lnTo>
                  <a:lnTo>
                    <a:pt x="1897470" y="4704035"/>
                  </a:lnTo>
                  <a:lnTo>
                    <a:pt x="1936552" y="4616101"/>
                  </a:lnTo>
                  <a:close/>
                  <a:moveTo>
                    <a:pt x="12263916" y="4567248"/>
                  </a:moveTo>
                  <a:lnTo>
                    <a:pt x="12303000" y="4645412"/>
                  </a:lnTo>
                  <a:lnTo>
                    <a:pt x="11707000" y="4938527"/>
                  </a:lnTo>
                  <a:lnTo>
                    <a:pt x="11667920" y="4850592"/>
                  </a:lnTo>
                  <a:lnTo>
                    <a:pt x="12263916" y="4567248"/>
                  </a:lnTo>
                  <a:close/>
                  <a:moveTo>
                    <a:pt x="12048968" y="4166660"/>
                  </a:moveTo>
                  <a:lnTo>
                    <a:pt x="12097820" y="4244824"/>
                  </a:lnTo>
                  <a:lnTo>
                    <a:pt x="11130544" y="4801739"/>
                  </a:lnTo>
                  <a:lnTo>
                    <a:pt x="11081692" y="4723576"/>
                  </a:lnTo>
                  <a:lnTo>
                    <a:pt x="12048968" y="4166660"/>
                  </a:lnTo>
                  <a:close/>
                  <a:moveTo>
                    <a:pt x="2171042" y="4166660"/>
                  </a:moveTo>
                  <a:lnTo>
                    <a:pt x="3138316" y="4723576"/>
                  </a:lnTo>
                  <a:lnTo>
                    <a:pt x="3099236" y="4811510"/>
                  </a:lnTo>
                  <a:lnTo>
                    <a:pt x="2122190" y="4254594"/>
                  </a:lnTo>
                  <a:lnTo>
                    <a:pt x="2171042" y="4166660"/>
                  </a:lnTo>
                  <a:close/>
                  <a:moveTo>
                    <a:pt x="11785164" y="3756301"/>
                  </a:moveTo>
                  <a:lnTo>
                    <a:pt x="11834016" y="3834465"/>
                  </a:lnTo>
                  <a:lnTo>
                    <a:pt x="11296644" y="4215512"/>
                  </a:lnTo>
                  <a:lnTo>
                    <a:pt x="11247790" y="4147119"/>
                  </a:lnTo>
                  <a:lnTo>
                    <a:pt x="11785164" y="3756301"/>
                  </a:lnTo>
                  <a:close/>
                  <a:moveTo>
                    <a:pt x="2444616" y="3756301"/>
                  </a:moveTo>
                  <a:lnTo>
                    <a:pt x="2991760" y="4127578"/>
                  </a:lnTo>
                  <a:lnTo>
                    <a:pt x="2933136" y="4205742"/>
                  </a:lnTo>
                  <a:lnTo>
                    <a:pt x="2385992" y="3834465"/>
                  </a:lnTo>
                  <a:lnTo>
                    <a:pt x="2444616" y="3756301"/>
                  </a:lnTo>
                  <a:close/>
                  <a:moveTo>
                    <a:pt x="2747500" y="3365483"/>
                  </a:moveTo>
                  <a:lnTo>
                    <a:pt x="3607300" y="4078726"/>
                  </a:lnTo>
                  <a:lnTo>
                    <a:pt x="3548676" y="4147119"/>
                  </a:lnTo>
                  <a:lnTo>
                    <a:pt x="2688876" y="3433876"/>
                  </a:lnTo>
                  <a:lnTo>
                    <a:pt x="2747500" y="3365483"/>
                  </a:lnTo>
                  <a:close/>
                  <a:moveTo>
                    <a:pt x="11462740" y="3336172"/>
                  </a:moveTo>
                  <a:lnTo>
                    <a:pt x="11521364" y="3414335"/>
                  </a:lnTo>
                  <a:lnTo>
                    <a:pt x="10671334" y="4137349"/>
                  </a:lnTo>
                  <a:lnTo>
                    <a:pt x="10602940" y="4059185"/>
                  </a:lnTo>
                  <a:lnTo>
                    <a:pt x="11462740" y="3336172"/>
                  </a:lnTo>
                  <a:close/>
                  <a:moveTo>
                    <a:pt x="3079694" y="3003979"/>
                  </a:moveTo>
                  <a:lnTo>
                    <a:pt x="3558446" y="3463187"/>
                  </a:lnTo>
                  <a:lnTo>
                    <a:pt x="3490052" y="3521810"/>
                  </a:lnTo>
                  <a:lnTo>
                    <a:pt x="3021072" y="3072369"/>
                  </a:lnTo>
                  <a:lnTo>
                    <a:pt x="3079694" y="3003979"/>
                  </a:lnTo>
                  <a:close/>
                  <a:moveTo>
                    <a:pt x="11391810" y="2760793"/>
                  </a:moveTo>
                  <a:lnTo>
                    <a:pt x="7705476" y="7719161"/>
                  </a:lnTo>
                  <a:lnTo>
                    <a:pt x="7706432" y="7720110"/>
                  </a:lnTo>
                  <a:lnTo>
                    <a:pt x="7702608" y="7723017"/>
                  </a:lnTo>
                  <a:lnTo>
                    <a:pt x="7699740" y="7726874"/>
                  </a:lnTo>
                  <a:lnTo>
                    <a:pt x="7698782" y="7725925"/>
                  </a:lnTo>
                  <a:lnTo>
                    <a:pt x="2779492" y="11464244"/>
                  </a:lnTo>
                  <a:lnTo>
                    <a:pt x="2968736" y="11644670"/>
                  </a:lnTo>
                  <a:cubicBezTo>
                    <a:pt x="4056068" y="12632934"/>
                    <a:pt x="5500482" y="13235266"/>
                    <a:pt x="7085580" y="13235266"/>
                  </a:cubicBezTo>
                  <a:cubicBezTo>
                    <a:pt x="10467116" y="13235266"/>
                    <a:pt x="13208396" y="10493988"/>
                    <a:pt x="13208396" y="7112449"/>
                  </a:cubicBezTo>
                  <a:cubicBezTo>
                    <a:pt x="13208396" y="5421680"/>
                    <a:pt x="12523076" y="3890975"/>
                    <a:pt x="11415064" y="2782964"/>
                  </a:cubicBezTo>
                  <a:lnTo>
                    <a:pt x="11391810" y="2760793"/>
                  </a:lnTo>
                  <a:close/>
                  <a:moveTo>
                    <a:pt x="10749496" y="2652240"/>
                  </a:moveTo>
                  <a:lnTo>
                    <a:pt x="10827660" y="2710863"/>
                  </a:lnTo>
                  <a:lnTo>
                    <a:pt x="10104648" y="3570662"/>
                  </a:lnTo>
                  <a:lnTo>
                    <a:pt x="10036254" y="3512040"/>
                  </a:lnTo>
                  <a:lnTo>
                    <a:pt x="10749496" y="2652240"/>
                  </a:lnTo>
                  <a:close/>
                  <a:moveTo>
                    <a:pt x="3470512" y="2652240"/>
                  </a:moveTo>
                  <a:lnTo>
                    <a:pt x="4183756" y="3512040"/>
                  </a:lnTo>
                  <a:lnTo>
                    <a:pt x="4115362" y="3570662"/>
                  </a:lnTo>
                  <a:lnTo>
                    <a:pt x="3392348" y="2710863"/>
                  </a:lnTo>
                  <a:lnTo>
                    <a:pt x="3470512" y="2652240"/>
                  </a:lnTo>
                  <a:close/>
                  <a:moveTo>
                    <a:pt x="10368450" y="2359126"/>
                  </a:moveTo>
                  <a:lnTo>
                    <a:pt x="10446612" y="2417749"/>
                  </a:lnTo>
                  <a:lnTo>
                    <a:pt x="10075336" y="2964894"/>
                  </a:lnTo>
                  <a:lnTo>
                    <a:pt x="9997172" y="2906275"/>
                  </a:lnTo>
                  <a:lnTo>
                    <a:pt x="10368450" y="2359126"/>
                  </a:lnTo>
                  <a:close/>
                  <a:moveTo>
                    <a:pt x="3861330" y="2359126"/>
                  </a:moveTo>
                  <a:lnTo>
                    <a:pt x="4242378" y="2896501"/>
                  </a:lnTo>
                  <a:lnTo>
                    <a:pt x="4173984" y="2945353"/>
                  </a:lnTo>
                  <a:lnTo>
                    <a:pt x="3783168" y="2417749"/>
                  </a:lnTo>
                  <a:lnTo>
                    <a:pt x="3861330" y="2359126"/>
                  </a:lnTo>
                  <a:close/>
                  <a:moveTo>
                    <a:pt x="4281460" y="2095324"/>
                  </a:moveTo>
                  <a:lnTo>
                    <a:pt x="4838376" y="3062599"/>
                  </a:lnTo>
                  <a:lnTo>
                    <a:pt x="4760212" y="3101681"/>
                  </a:lnTo>
                  <a:lnTo>
                    <a:pt x="4203296" y="2144177"/>
                  </a:lnTo>
                  <a:lnTo>
                    <a:pt x="4281460" y="2095324"/>
                  </a:lnTo>
                  <a:close/>
                  <a:moveTo>
                    <a:pt x="9919008" y="2075783"/>
                  </a:moveTo>
                  <a:lnTo>
                    <a:pt x="10006944" y="2124636"/>
                  </a:lnTo>
                  <a:lnTo>
                    <a:pt x="9450028" y="3091910"/>
                  </a:lnTo>
                  <a:lnTo>
                    <a:pt x="9371864" y="3052828"/>
                  </a:lnTo>
                  <a:lnTo>
                    <a:pt x="9919008" y="2075783"/>
                  </a:lnTo>
                  <a:close/>
                  <a:moveTo>
                    <a:pt x="4721130" y="1870604"/>
                  </a:moveTo>
                  <a:lnTo>
                    <a:pt x="5004472" y="2466601"/>
                  </a:lnTo>
                  <a:lnTo>
                    <a:pt x="4926308" y="2505683"/>
                  </a:lnTo>
                  <a:lnTo>
                    <a:pt x="4633196" y="1909686"/>
                  </a:lnTo>
                  <a:lnTo>
                    <a:pt x="4721130" y="1870604"/>
                  </a:lnTo>
                  <a:close/>
                  <a:moveTo>
                    <a:pt x="9479340" y="1860833"/>
                  </a:moveTo>
                  <a:lnTo>
                    <a:pt x="9567272" y="1899915"/>
                  </a:lnTo>
                  <a:lnTo>
                    <a:pt x="9303472" y="2505683"/>
                  </a:lnTo>
                  <a:lnTo>
                    <a:pt x="9215536" y="2466601"/>
                  </a:lnTo>
                  <a:lnTo>
                    <a:pt x="9479340" y="1860833"/>
                  </a:lnTo>
                  <a:close/>
                  <a:moveTo>
                    <a:pt x="5190112" y="1675195"/>
                  </a:moveTo>
                  <a:lnTo>
                    <a:pt x="5571160" y="2730403"/>
                  </a:lnTo>
                  <a:lnTo>
                    <a:pt x="5483224" y="2759715"/>
                  </a:lnTo>
                  <a:lnTo>
                    <a:pt x="5102176" y="1714277"/>
                  </a:lnTo>
                  <a:lnTo>
                    <a:pt x="5190112" y="1675195"/>
                  </a:lnTo>
                  <a:close/>
                  <a:moveTo>
                    <a:pt x="9010356" y="1665425"/>
                  </a:moveTo>
                  <a:lnTo>
                    <a:pt x="9098292" y="1704506"/>
                  </a:lnTo>
                  <a:lnTo>
                    <a:pt x="8727014" y="2749944"/>
                  </a:lnTo>
                  <a:lnTo>
                    <a:pt x="8639080" y="2720633"/>
                  </a:lnTo>
                  <a:lnTo>
                    <a:pt x="9010356" y="1665425"/>
                  </a:lnTo>
                  <a:close/>
                  <a:moveTo>
                    <a:pt x="8551146" y="1528638"/>
                  </a:moveTo>
                  <a:lnTo>
                    <a:pt x="8639080" y="1548179"/>
                  </a:lnTo>
                  <a:lnTo>
                    <a:pt x="8472984" y="2193029"/>
                  </a:lnTo>
                  <a:lnTo>
                    <a:pt x="8385048" y="2173488"/>
                  </a:lnTo>
                  <a:lnTo>
                    <a:pt x="8551146" y="1528638"/>
                  </a:lnTo>
                  <a:close/>
                  <a:moveTo>
                    <a:pt x="5678634" y="1528638"/>
                  </a:moveTo>
                  <a:lnTo>
                    <a:pt x="5864272" y="2163717"/>
                  </a:lnTo>
                  <a:lnTo>
                    <a:pt x="5766568" y="2183261"/>
                  </a:lnTo>
                  <a:lnTo>
                    <a:pt x="5590700" y="1548179"/>
                  </a:lnTo>
                  <a:lnTo>
                    <a:pt x="5678634" y="1528638"/>
                  </a:lnTo>
                  <a:close/>
                  <a:moveTo>
                    <a:pt x="8052852" y="1421164"/>
                  </a:moveTo>
                  <a:lnTo>
                    <a:pt x="8150558" y="1440704"/>
                  </a:lnTo>
                  <a:lnTo>
                    <a:pt x="7955148" y="2534995"/>
                  </a:lnTo>
                  <a:lnTo>
                    <a:pt x="7867216" y="2525224"/>
                  </a:lnTo>
                  <a:lnTo>
                    <a:pt x="8052852" y="1421164"/>
                  </a:lnTo>
                  <a:close/>
                  <a:moveTo>
                    <a:pt x="6157386" y="1421164"/>
                  </a:moveTo>
                  <a:lnTo>
                    <a:pt x="6352796" y="2525224"/>
                  </a:lnTo>
                  <a:lnTo>
                    <a:pt x="6264860" y="2544768"/>
                  </a:lnTo>
                  <a:lnTo>
                    <a:pt x="6059680" y="1440704"/>
                  </a:lnTo>
                  <a:lnTo>
                    <a:pt x="6157386" y="1421164"/>
                  </a:lnTo>
                  <a:close/>
                  <a:moveTo>
                    <a:pt x="7564332" y="1362543"/>
                  </a:moveTo>
                  <a:lnTo>
                    <a:pt x="7652264" y="1372311"/>
                  </a:lnTo>
                  <a:lnTo>
                    <a:pt x="7603412" y="2026931"/>
                  </a:lnTo>
                  <a:lnTo>
                    <a:pt x="7515480" y="2026931"/>
                  </a:lnTo>
                  <a:lnTo>
                    <a:pt x="7564332" y="1362543"/>
                  </a:lnTo>
                  <a:close/>
                  <a:moveTo>
                    <a:pt x="6655680" y="1362543"/>
                  </a:moveTo>
                  <a:lnTo>
                    <a:pt x="6724072" y="2017164"/>
                  </a:lnTo>
                  <a:lnTo>
                    <a:pt x="6636138" y="2026931"/>
                  </a:lnTo>
                  <a:lnTo>
                    <a:pt x="6567744" y="1372311"/>
                  </a:lnTo>
                  <a:lnTo>
                    <a:pt x="6655680" y="1362543"/>
                  </a:lnTo>
                  <a:close/>
                  <a:moveTo>
                    <a:pt x="7046496" y="1342999"/>
                  </a:moveTo>
                  <a:lnTo>
                    <a:pt x="7144200" y="1342999"/>
                  </a:lnTo>
                  <a:lnTo>
                    <a:pt x="7144200" y="2466601"/>
                  </a:lnTo>
                  <a:lnTo>
                    <a:pt x="7056268" y="2466601"/>
                  </a:lnTo>
                  <a:lnTo>
                    <a:pt x="7046496" y="1342999"/>
                  </a:lnTo>
                  <a:close/>
                  <a:moveTo>
                    <a:pt x="7085580" y="989632"/>
                  </a:moveTo>
                  <a:cubicBezTo>
                    <a:pt x="3704040" y="989632"/>
                    <a:pt x="962764" y="3730910"/>
                    <a:pt x="962764" y="7112449"/>
                  </a:cubicBezTo>
                  <a:cubicBezTo>
                    <a:pt x="962764" y="8803219"/>
                    <a:pt x="1648082" y="10333923"/>
                    <a:pt x="2756092" y="11441934"/>
                  </a:cubicBezTo>
                  <a:lnTo>
                    <a:pt x="2779362" y="11464120"/>
                  </a:lnTo>
                  <a:lnTo>
                    <a:pt x="6588734" y="6627501"/>
                  </a:lnTo>
                  <a:lnTo>
                    <a:pt x="6587966" y="6626741"/>
                  </a:lnTo>
                  <a:lnTo>
                    <a:pt x="6591696" y="6623740"/>
                  </a:lnTo>
                  <a:lnTo>
                    <a:pt x="6594660" y="6619978"/>
                  </a:lnTo>
                  <a:lnTo>
                    <a:pt x="6595428" y="6620737"/>
                  </a:lnTo>
                  <a:lnTo>
                    <a:pt x="11391680" y="2760668"/>
                  </a:lnTo>
                  <a:lnTo>
                    <a:pt x="11202422" y="2580229"/>
                  </a:lnTo>
                  <a:cubicBezTo>
                    <a:pt x="10115088" y="1591964"/>
                    <a:pt x="8670676" y="989632"/>
                    <a:pt x="7085580" y="989632"/>
                  </a:cubicBezTo>
                  <a:close/>
                  <a:moveTo>
                    <a:pt x="4474866" y="0"/>
                  </a:moveTo>
                  <a:lnTo>
                    <a:pt x="9770450" y="0"/>
                  </a:lnTo>
                  <a:lnTo>
                    <a:pt x="10288284" y="9771"/>
                  </a:lnTo>
                  <a:lnTo>
                    <a:pt x="10718184" y="9771"/>
                  </a:lnTo>
                  <a:lnTo>
                    <a:pt x="10962444" y="19541"/>
                  </a:lnTo>
                  <a:lnTo>
                    <a:pt x="11196936" y="29312"/>
                  </a:lnTo>
                  <a:lnTo>
                    <a:pt x="11431426" y="58623"/>
                  </a:lnTo>
                  <a:lnTo>
                    <a:pt x="11656148" y="87934"/>
                  </a:lnTo>
                  <a:lnTo>
                    <a:pt x="11880868" y="136787"/>
                  </a:lnTo>
                  <a:lnTo>
                    <a:pt x="12105588" y="205180"/>
                  </a:lnTo>
                  <a:lnTo>
                    <a:pt x="12330308" y="283343"/>
                  </a:lnTo>
                  <a:lnTo>
                    <a:pt x="12545258" y="381048"/>
                  </a:lnTo>
                  <a:lnTo>
                    <a:pt x="12652732" y="439671"/>
                  </a:lnTo>
                  <a:lnTo>
                    <a:pt x="12750436" y="498293"/>
                  </a:lnTo>
                  <a:lnTo>
                    <a:pt x="12945846" y="635080"/>
                  </a:lnTo>
                  <a:lnTo>
                    <a:pt x="13131484" y="781636"/>
                  </a:lnTo>
                  <a:lnTo>
                    <a:pt x="13307352" y="947734"/>
                  </a:lnTo>
                  <a:lnTo>
                    <a:pt x="13463680" y="1113832"/>
                  </a:lnTo>
                  <a:lnTo>
                    <a:pt x="13620008" y="1299470"/>
                  </a:lnTo>
                  <a:lnTo>
                    <a:pt x="13756792" y="1504650"/>
                  </a:lnTo>
                  <a:lnTo>
                    <a:pt x="13815416" y="1602354"/>
                  </a:lnTo>
                  <a:lnTo>
                    <a:pt x="13874040" y="1709829"/>
                  </a:lnTo>
                  <a:lnTo>
                    <a:pt x="13971744" y="1924779"/>
                  </a:lnTo>
                  <a:lnTo>
                    <a:pt x="14049908" y="2139729"/>
                  </a:lnTo>
                  <a:lnTo>
                    <a:pt x="14108530" y="2364450"/>
                  </a:lnTo>
                  <a:lnTo>
                    <a:pt x="14157382" y="2598940"/>
                  </a:lnTo>
                  <a:lnTo>
                    <a:pt x="14196464" y="2823661"/>
                  </a:lnTo>
                  <a:lnTo>
                    <a:pt x="14216004" y="3058152"/>
                  </a:lnTo>
                  <a:lnTo>
                    <a:pt x="14235546" y="3292642"/>
                  </a:lnTo>
                  <a:lnTo>
                    <a:pt x="14245316" y="3527133"/>
                  </a:lnTo>
                  <a:lnTo>
                    <a:pt x="14245316" y="3957033"/>
                  </a:lnTo>
                  <a:lnTo>
                    <a:pt x="14245316" y="4484637"/>
                  </a:lnTo>
                  <a:lnTo>
                    <a:pt x="14245316" y="9770451"/>
                  </a:lnTo>
                  <a:lnTo>
                    <a:pt x="14245316" y="10298055"/>
                  </a:lnTo>
                  <a:lnTo>
                    <a:pt x="14245316" y="10727955"/>
                  </a:lnTo>
                  <a:lnTo>
                    <a:pt x="14235546" y="10962446"/>
                  </a:lnTo>
                  <a:lnTo>
                    <a:pt x="14216004" y="11206707"/>
                  </a:lnTo>
                  <a:lnTo>
                    <a:pt x="14196464" y="11431428"/>
                  </a:lnTo>
                  <a:lnTo>
                    <a:pt x="14157382" y="11656148"/>
                  </a:lnTo>
                  <a:lnTo>
                    <a:pt x="14108530" y="11890639"/>
                  </a:lnTo>
                  <a:lnTo>
                    <a:pt x="14049908" y="12115359"/>
                  </a:lnTo>
                  <a:lnTo>
                    <a:pt x="13971744" y="12330309"/>
                  </a:lnTo>
                  <a:lnTo>
                    <a:pt x="13874040" y="12545259"/>
                  </a:lnTo>
                  <a:lnTo>
                    <a:pt x="13815416" y="12652734"/>
                  </a:lnTo>
                  <a:lnTo>
                    <a:pt x="13756792" y="12760209"/>
                  </a:lnTo>
                  <a:lnTo>
                    <a:pt x="13620008" y="12955618"/>
                  </a:lnTo>
                  <a:lnTo>
                    <a:pt x="13463680" y="13141257"/>
                  </a:lnTo>
                  <a:lnTo>
                    <a:pt x="13307352" y="13317125"/>
                  </a:lnTo>
                  <a:lnTo>
                    <a:pt x="13131484" y="13473452"/>
                  </a:lnTo>
                  <a:lnTo>
                    <a:pt x="12945846" y="13620009"/>
                  </a:lnTo>
                  <a:lnTo>
                    <a:pt x="12750436" y="13756795"/>
                  </a:lnTo>
                  <a:lnTo>
                    <a:pt x="12652732" y="13825188"/>
                  </a:lnTo>
                  <a:lnTo>
                    <a:pt x="12545258" y="13883811"/>
                  </a:lnTo>
                  <a:lnTo>
                    <a:pt x="12330308" y="13981515"/>
                  </a:lnTo>
                  <a:lnTo>
                    <a:pt x="12105588" y="14059679"/>
                  </a:lnTo>
                  <a:lnTo>
                    <a:pt x="11880868" y="14118302"/>
                  </a:lnTo>
                  <a:lnTo>
                    <a:pt x="11656148" y="14167154"/>
                  </a:lnTo>
                  <a:lnTo>
                    <a:pt x="11431426" y="14196465"/>
                  </a:lnTo>
                  <a:lnTo>
                    <a:pt x="11196936" y="14225777"/>
                  </a:lnTo>
                  <a:lnTo>
                    <a:pt x="10962444" y="14235547"/>
                  </a:lnTo>
                  <a:lnTo>
                    <a:pt x="10718184" y="14245318"/>
                  </a:lnTo>
                  <a:lnTo>
                    <a:pt x="10288284" y="14255088"/>
                  </a:lnTo>
                  <a:lnTo>
                    <a:pt x="9770450" y="14255088"/>
                  </a:lnTo>
                  <a:lnTo>
                    <a:pt x="4474866" y="14255088"/>
                  </a:lnTo>
                  <a:lnTo>
                    <a:pt x="3957032" y="14255088"/>
                  </a:lnTo>
                  <a:lnTo>
                    <a:pt x="3527132" y="14245318"/>
                  </a:lnTo>
                  <a:lnTo>
                    <a:pt x="3282870" y="14235547"/>
                  </a:lnTo>
                  <a:lnTo>
                    <a:pt x="3048380" y="14225777"/>
                  </a:lnTo>
                  <a:lnTo>
                    <a:pt x="2813888" y="14196465"/>
                  </a:lnTo>
                  <a:lnTo>
                    <a:pt x="2589168" y="14167154"/>
                  </a:lnTo>
                  <a:lnTo>
                    <a:pt x="2364448" y="14118302"/>
                  </a:lnTo>
                  <a:lnTo>
                    <a:pt x="2139728" y="14059679"/>
                  </a:lnTo>
                  <a:lnTo>
                    <a:pt x="1924778" y="13981515"/>
                  </a:lnTo>
                  <a:lnTo>
                    <a:pt x="1709828" y="13883811"/>
                  </a:lnTo>
                  <a:lnTo>
                    <a:pt x="1602352" y="13825188"/>
                  </a:lnTo>
                  <a:lnTo>
                    <a:pt x="1494878" y="13756795"/>
                  </a:lnTo>
                  <a:lnTo>
                    <a:pt x="1299468" y="13620009"/>
                  </a:lnTo>
                  <a:lnTo>
                    <a:pt x="1113832" y="13473452"/>
                  </a:lnTo>
                  <a:lnTo>
                    <a:pt x="937964" y="13317125"/>
                  </a:lnTo>
                  <a:lnTo>
                    <a:pt x="781636" y="13141257"/>
                  </a:lnTo>
                  <a:lnTo>
                    <a:pt x="625308" y="12955618"/>
                  </a:lnTo>
                  <a:lnTo>
                    <a:pt x="488520" y="12760209"/>
                  </a:lnTo>
                  <a:lnTo>
                    <a:pt x="429900" y="12652734"/>
                  </a:lnTo>
                  <a:lnTo>
                    <a:pt x="371276" y="12545259"/>
                  </a:lnTo>
                  <a:lnTo>
                    <a:pt x="273572" y="12330309"/>
                  </a:lnTo>
                  <a:lnTo>
                    <a:pt x="195408" y="12115359"/>
                  </a:lnTo>
                  <a:lnTo>
                    <a:pt x="136784" y="11890639"/>
                  </a:lnTo>
                  <a:lnTo>
                    <a:pt x="87932" y="11656148"/>
                  </a:lnTo>
                  <a:lnTo>
                    <a:pt x="48852" y="11431428"/>
                  </a:lnTo>
                  <a:lnTo>
                    <a:pt x="29312" y="11206707"/>
                  </a:lnTo>
                  <a:lnTo>
                    <a:pt x="9768" y="10962446"/>
                  </a:lnTo>
                  <a:lnTo>
                    <a:pt x="9768" y="10727955"/>
                  </a:lnTo>
                  <a:lnTo>
                    <a:pt x="0" y="10298055"/>
                  </a:lnTo>
                  <a:lnTo>
                    <a:pt x="0" y="9770451"/>
                  </a:lnTo>
                  <a:lnTo>
                    <a:pt x="0" y="4484637"/>
                  </a:lnTo>
                  <a:lnTo>
                    <a:pt x="0" y="3957033"/>
                  </a:lnTo>
                  <a:lnTo>
                    <a:pt x="9768" y="3527133"/>
                  </a:lnTo>
                  <a:lnTo>
                    <a:pt x="9768" y="3292642"/>
                  </a:lnTo>
                  <a:lnTo>
                    <a:pt x="29312" y="3058152"/>
                  </a:lnTo>
                  <a:lnTo>
                    <a:pt x="48852" y="2823661"/>
                  </a:lnTo>
                  <a:lnTo>
                    <a:pt x="87932" y="2598940"/>
                  </a:lnTo>
                  <a:lnTo>
                    <a:pt x="136784" y="2364450"/>
                  </a:lnTo>
                  <a:lnTo>
                    <a:pt x="195408" y="2139729"/>
                  </a:lnTo>
                  <a:lnTo>
                    <a:pt x="273572" y="1924779"/>
                  </a:lnTo>
                  <a:lnTo>
                    <a:pt x="371276" y="1709829"/>
                  </a:lnTo>
                  <a:lnTo>
                    <a:pt x="429900" y="1602354"/>
                  </a:lnTo>
                  <a:lnTo>
                    <a:pt x="488520" y="1504650"/>
                  </a:lnTo>
                  <a:lnTo>
                    <a:pt x="625308" y="1299470"/>
                  </a:lnTo>
                  <a:lnTo>
                    <a:pt x="781636" y="1113832"/>
                  </a:lnTo>
                  <a:lnTo>
                    <a:pt x="937964" y="947734"/>
                  </a:lnTo>
                  <a:lnTo>
                    <a:pt x="1113832" y="781636"/>
                  </a:lnTo>
                  <a:lnTo>
                    <a:pt x="1299468" y="635080"/>
                  </a:lnTo>
                  <a:lnTo>
                    <a:pt x="1494878" y="498293"/>
                  </a:lnTo>
                  <a:lnTo>
                    <a:pt x="1602352" y="439671"/>
                  </a:lnTo>
                  <a:lnTo>
                    <a:pt x="1709828" y="381048"/>
                  </a:lnTo>
                  <a:lnTo>
                    <a:pt x="1924778" y="283343"/>
                  </a:lnTo>
                  <a:lnTo>
                    <a:pt x="2139728" y="205180"/>
                  </a:lnTo>
                  <a:lnTo>
                    <a:pt x="2364448" y="136787"/>
                  </a:lnTo>
                  <a:lnTo>
                    <a:pt x="2589168" y="87934"/>
                  </a:lnTo>
                  <a:lnTo>
                    <a:pt x="2813888" y="58623"/>
                  </a:lnTo>
                  <a:lnTo>
                    <a:pt x="3048380" y="29312"/>
                  </a:lnTo>
                  <a:lnTo>
                    <a:pt x="3282870" y="19541"/>
                  </a:lnTo>
                  <a:lnTo>
                    <a:pt x="3527132" y="9771"/>
                  </a:lnTo>
                  <a:lnTo>
                    <a:pt x="3957032" y="9771"/>
                  </a:lnTo>
                  <a:lnTo>
                    <a:pt x="44748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iṧḻîde"/>
            <p:cNvSpPr/>
            <p:nvPr/>
          </p:nvSpPr>
          <p:spPr bwMode="auto">
            <a:xfrm>
              <a:off x="4335506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4629150" h="4629150">
                  <a:moveTo>
                    <a:pt x="2317164" y="3859790"/>
                  </a:moveTo>
                  <a:cubicBezTo>
                    <a:pt x="2297115" y="3859790"/>
                    <a:pt x="2280107" y="3866979"/>
                    <a:pt x="2266139" y="3881358"/>
                  </a:cubicBezTo>
                  <a:cubicBezTo>
                    <a:pt x="2252171" y="3895737"/>
                    <a:pt x="2245187" y="3914594"/>
                    <a:pt x="2245187" y="3937929"/>
                  </a:cubicBezTo>
                  <a:cubicBezTo>
                    <a:pt x="2245187" y="3953212"/>
                    <a:pt x="2248432" y="3967838"/>
                    <a:pt x="2254923" y="3981806"/>
                  </a:cubicBezTo>
                  <a:cubicBezTo>
                    <a:pt x="2261414" y="3995774"/>
                    <a:pt x="2270494" y="4006414"/>
                    <a:pt x="2282161" y="4013727"/>
                  </a:cubicBezTo>
                  <a:cubicBezTo>
                    <a:pt x="2293829" y="4021040"/>
                    <a:pt x="2306071" y="4024696"/>
                    <a:pt x="2318889" y="4024696"/>
                  </a:cubicBezTo>
                  <a:cubicBezTo>
                    <a:pt x="2337623" y="4024696"/>
                    <a:pt x="2353727" y="4017137"/>
                    <a:pt x="2367203" y="4002018"/>
                  </a:cubicBezTo>
                  <a:cubicBezTo>
                    <a:pt x="2380678" y="3986900"/>
                    <a:pt x="2387415" y="3966359"/>
                    <a:pt x="2387415" y="3940394"/>
                  </a:cubicBezTo>
                  <a:cubicBezTo>
                    <a:pt x="2387415" y="3915416"/>
                    <a:pt x="2380760" y="3895737"/>
                    <a:pt x="2367449" y="3881358"/>
                  </a:cubicBezTo>
                  <a:cubicBezTo>
                    <a:pt x="2354138" y="3866979"/>
                    <a:pt x="2337376" y="3859790"/>
                    <a:pt x="2317164" y="3859790"/>
                  </a:cubicBezTo>
                  <a:close/>
                  <a:moveTo>
                    <a:pt x="2323819" y="3692172"/>
                  </a:moveTo>
                  <a:cubicBezTo>
                    <a:pt x="2352248" y="3692172"/>
                    <a:pt x="2375542" y="3700142"/>
                    <a:pt x="2393701" y="3716082"/>
                  </a:cubicBezTo>
                  <a:cubicBezTo>
                    <a:pt x="2411860" y="3732023"/>
                    <a:pt x="2422746" y="3754043"/>
                    <a:pt x="2426362" y="3782144"/>
                  </a:cubicBezTo>
                  <a:lnTo>
                    <a:pt x="2382239" y="3785594"/>
                  </a:lnTo>
                  <a:cubicBezTo>
                    <a:pt x="2378295" y="3768175"/>
                    <a:pt x="2372708" y="3755522"/>
                    <a:pt x="2365477" y="3747634"/>
                  </a:cubicBezTo>
                  <a:cubicBezTo>
                    <a:pt x="2353481" y="3734980"/>
                    <a:pt x="2338691" y="3728654"/>
                    <a:pt x="2321108" y="3728654"/>
                  </a:cubicBezTo>
                  <a:cubicBezTo>
                    <a:pt x="2306975" y="3728654"/>
                    <a:pt x="2294568" y="3732598"/>
                    <a:pt x="2283887" y="3740486"/>
                  </a:cubicBezTo>
                  <a:cubicBezTo>
                    <a:pt x="2269919" y="3750674"/>
                    <a:pt x="2258908" y="3765546"/>
                    <a:pt x="2250856" y="3785101"/>
                  </a:cubicBezTo>
                  <a:cubicBezTo>
                    <a:pt x="2242804" y="3804657"/>
                    <a:pt x="2238614" y="3832511"/>
                    <a:pt x="2238285" y="3868664"/>
                  </a:cubicBezTo>
                  <a:cubicBezTo>
                    <a:pt x="2248966" y="3852395"/>
                    <a:pt x="2262031" y="3840317"/>
                    <a:pt x="2277478" y="3832429"/>
                  </a:cubicBezTo>
                  <a:cubicBezTo>
                    <a:pt x="2292925" y="3824541"/>
                    <a:pt x="2309112" y="3820597"/>
                    <a:pt x="2326038" y="3820597"/>
                  </a:cubicBezTo>
                  <a:cubicBezTo>
                    <a:pt x="2355617" y="3820597"/>
                    <a:pt x="2380801" y="3831484"/>
                    <a:pt x="2401589" y="3853258"/>
                  </a:cubicBezTo>
                  <a:cubicBezTo>
                    <a:pt x="2422377" y="3875032"/>
                    <a:pt x="2432771" y="3903173"/>
                    <a:pt x="2432771" y="3937683"/>
                  </a:cubicBezTo>
                  <a:cubicBezTo>
                    <a:pt x="2432771" y="3960361"/>
                    <a:pt x="2427882" y="3981436"/>
                    <a:pt x="2418104" y="4000909"/>
                  </a:cubicBezTo>
                  <a:cubicBezTo>
                    <a:pt x="2408326" y="4020382"/>
                    <a:pt x="2394892" y="4035296"/>
                    <a:pt x="2377802" y="4045648"/>
                  </a:cubicBezTo>
                  <a:cubicBezTo>
                    <a:pt x="2360712" y="4056001"/>
                    <a:pt x="2341320" y="4061178"/>
                    <a:pt x="2319629" y="4061178"/>
                  </a:cubicBezTo>
                  <a:cubicBezTo>
                    <a:pt x="2282654" y="4061178"/>
                    <a:pt x="2252500" y="4047579"/>
                    <a:pt x="2229164" y="4020382"/>
                  </a:cubicBezTo>
                  <a:cubicBezTo>
                    <a:pt x="2205829" y="3993186"/>
                    <a:pt x="2194162" y="3948364"/>
                    <a:pt x="2194162" y="3885919"/>
                  </a:cubicBezTo>
                  <a:cubicBezTo>
                    <a:pt x="2194162" y="3816078"/>
                    <a:pt x="2207062" y="3765300"/>
                    <a:pt x="2232862" y="3733584"/>
                  </a:cubicBezTo>
                  <a:cubicBezTo>
                    <a:pt x="2255375" y="3705976"/>
                    <a:pt x="2285694" y="3692172"/>
                    <a:pt x="2323819" y="3692172"/>
                  </a:cubicBezTo>
                  <a:close/>
                  <a:moveTo>
                    <a:pt x="3020074" y="3489300"/>
                  </a:moveTo>
                  <a:lnTo>
                    <a:pt x="3199770" y="3489300"/>
                  </a:lnTo>
                  <a:lnTo>
                    <a:pt x="3199770" y="3531698"/>
                  </a:lnTo>
                  <a:lnTo>
                    <a:pt x="3055570" y="3531698"/>
                  </a:lnTo>
                  <a:lnTo>
                    <a:pt x="3036097" y="3628817"/>
                  </a:lnTo>
                  <a:cubicBezTo>
                    <a:pt x="3057788" y="3613699"/>
                    <a:pt x="3080548" y="3606140"/>
                    <a:pt x="3104376" y="3606140"/>
                  </a:cubicBezTo>
                  <a:cubicBezTo>
                    <a:pt x="3135928" y="3606140"/>
                    <a:pt x="3162549" y="3617068"/>
                    <a:pt x="3184241" y="3638924"/>
                  </a:cubicBezTo>
                  <a:cubicBezTo>
                    <a:pt x="3205933" y="3660780"/>
                    <a:pt x="3216779" y="3688880"/>
                    <a:pt x="3216779" y="3723225"/>
                  </a:cubicBezTo>
                  <a:cubicBezTo>
                    <a:pt x="3216779" y="3755927"/>
                    <a:pt x="3207247" y="3784192"/>
                    <a:pt x="3188185" y="3808020"/>
                  </a:cubicBezTo>
                  <a:cubicBezTo>
                    <a:pt x="3165014" y="3837271"/>
                    <a:pt x="3133381" y="3851897"/>
                    <a:pt x="3093284" y="3851897"/>
                  </a:cubicBezTo>
                  <a:cubicBezTo>
                    <a:pt x="3060418" y="3851897"/>
                    <a:pt x="3033591" y="3842694"/>
                    <a:pt x="3012803" y="3824289"/>
                  </a:cubicBezTo>
                  <a:cubicBezTo>
                    <a:pt x="2992015" y="3805884"/>
                    <a:pt x="2980142" y="3781481"/>
                    <a:pt x="2977184" y="3751080"/>
                  </a:cubicBezTo>
                  <a:lnTo>
                    <a:pt x="3023772" y="3747136"/>
                  </a:lnTo>
                  <a:cubicBezTo>
                    <a:pt x="3027223" y="3769813"/>
                    <a:pt x="3035234" y="3786863"/>
                    <a:pt x="3047805" y="3798284"/>
                  </a:cubicBezTo>
                  <a:cubicBezTo>
                    <a:pt x="3060377" y="3809705"/>
                    <a:pt x="3075536" y="3815415"/>
                    <a:pt x="3093284" y="3815415"/>
                  </a:cubicBezTo>
                  <a:cubicBezTo>
                    <a:pt x="3114647" y="3815415"/>
                    <a:pt x="3132723" y="3807363"/>
                    <a:pt x="3147513" y="3791258"/>
                  </a:cubicBezTo>
                  <a:cubicBezTo>
                    <a:pt x="3162303" y="3775154"/>
                    <a:pt x="3169698" y="3753791"/>
                    <a:pt x="3169698" y="3727169"/>
                  </a:cubicBezTo>
                  <a:cubicBezTo>
                    <a:pt x="3169698" y="3701862"/>
                    <a:pt x="3162590" y="3681896"/>
                    <a:pt x="3148376" y="3667271"/>
                  </a:cubicBezTo>
                  <a:cubicBezTo>
                    <a:pt x="3134161" y="3652645"/>
                    <a:pt x="3115551" y="3645333"/>
                    <a:pt x="3092544" y="3645333"/>
                  </a:cubicBezTo>
                  <a:cubicBezTo>
                    <a:pt x="3078248" y="3645333"/>
                    <a:pt x="3065348" y="3648578"/>
                    <a:pt x="3053844" y="3655069"/>
                  </a:cubicBezTo>
                  <a:cubicBezTo>
                    <a:pt x="3042341" y="3661560"/>
                    <a:pt x="3033303" y="3669982"/>
                    <a:pt x="3026730" y="3680335"/>
                  </a:cubicBezTo>
                  <a:lnTo>
                    <a:pt x="2985072" y="3674912"/>
                  </a:lnTo>
                  <a:lnTo>
                    <a:pt x="3020074" y="3489300"/>
                  </a:lnTo>
                  <a:close/>
                  <a:moveTo>
                    <a:pt x="1418041" y="3489054"/>
                  </a:moveTo>
                  <a:lnTo>
                    <a:pt x="1651967" y="3489054"/>
                  </a:lnTo>
                  <a:lnTo>
                    <a:pt x="1651967" y="3523563"/>
                  </a:lnTo>
                  <a:cubicBezTo>
                    <a:pt x="1628960" y="3548049"/>
                    <a:pt x="1606159" y="3580586"/>
                    <a:pt x="1583564" y="3621176"/>
                  </a:cubicBezTo>
                  <a:cubicBezTo>
                    <a:pt x="1560968" y="3661766"/>
                    <a:pt x="1543508" y="3703506"/>
                    <a:pt x="1531183" y="3746396"/>
                  </a:cubicBezTo>
                  <a:cubicBezTo>
                    <a:pt x="1522309" y="3776633"/>
                    <a:pt x="1516640" y="3809746"/>
                    <a:pt x="1514175" y="3845734"/>
                  </a:cubicBezTo>
                  <a:lnTo>
                    <a:pt x="1468573" y="3845734"/>
                  </a:lnTo>
                  <a:cubicBezTo>
                    <a:pt x="1469066" y="3817305"/>
                    <a:pt x="1474653" y="3782960"/>
                    <a:pt x="1485335" y="3742699"/>
                  </a:cubicBezTo>
                  <a:cubicBezTo>
                    <a:pt x="1496017" y="3702438"/>
                    <a:pt x="1511340" y="3663614"/>
                    <a:pt x="1531307" y="3626229"/>
                  </a:cubicBezTo>
                  <a:cubicBezTo>
                    <a:pt x="1551273" y="3588844"/>
                    <a:pt x="1572513" y="3557333"/>
                    <a:pt x="1595026" y="3531698"/>
                  </a:cubicBezTo>
                  <a:lnTo>
                    <a:pt x="1418041" y="3531698"/>
                  </a:lnTo>
                  <a:lnTo>
                    <a:pt x="1418041" y="3489054"/>
                  </a:lnTo>
                  <a:close/>
                  <a:moveTo>
                    <a:pt x="960894" y="3097227"/>
                  </a:moveTo>
                  <a:cubicBezTo>
                    <a:pt x="940024" y="3097227"/>
                    <a:pt x="922728" y="3104129"/>
                    <a:pt x="909007" y="3117933"/>
                  </a:cubicBezTo>
                  <a:cubicBezTo>
                    <a:pt x="895285" y="3131737"/>
                    <a:pt x="888424" y="3148991"/>
                    <a:pt x="888424" y="3169697"/>
                  </a:cubicBezTo>
                  <a:cubicBezTo>
                    <a:pt x="888424" y="3182351"/>
                    <a:pt x="891423" y="3194593"/>
                    <a:pt x="897421" y="3206425"/>
                  </a:cubicBezTo>
                  <a:cubicBezTo>
                    <a:pt x="903420" y="3218257"/>
                    <a:pt x="912335" y="3227418"/>
                    <a:pt x="924166" y="3233910"/>
                  </a:cubicBezTo>
                  <a:cubicBezTo>
                    <a:pt x="935998" y="3240401"/>
                    <a:pt x="948734" y="3243646"/>
                    <a:pt x="962373" y="3243646"/>
                  </a:cubicBezTo>
                  <a:cubicBezTo>
                    <a:pt x="983572" y="3243646"/>
                    <a:pt x="1001073" y="3236826"/>
                    <a:pt x="1014877" y="3223187"/>
                  </a:cubicBezTo>
                  <a:cubicBezTo>
                    <a:pt x="1028681" y="3209547"/>
                    <a:pt x="1035583" y="3192211"/>
                    <a:pt x="1035583" y="3171176"/>
                  </a:cubicBezTo>
                  <a:cubicBezTo>
                    <a:pt x="1035583" y="3149813"/>
                    <a:pt x="1028476" y="3132148"/>
                    <a:pt x="1014261" y="3118179"/>
                  </a:cubicBezTo>
                  <a:cubicBezTo>
                    <a:pt x="1000046" y="3104211"/>
                    <a:pt x="982257" y="3097227"/>
                    <a:pt x="960894" y="3097227"/>
                  </a:cubicBezTo>
                  <a:close/>
                  <a:moveTo>
                    <a:pt x="3691180" y="2983839"/>
                  </a:moveTo>
                  <a:lnTo>
                    <a:pt x="3578039" y="3146773"/>
                  </a:lnTo>
                  <a:lnTo>
                    <a:pt x="3691180" y="3146773"/>
                  </a:lnTo>
                  <a:lnTo>
                    <a:pt x="3691180" y="2983839"/>
                  </a:lnTo>
                  <a:close/>
                  <a:moveTo>
                    <a:pt x="961634" y="2947604"/>
                  </a:moveTo>
                  <a:cubicBezTo>
                    <a:pt x="944708" y="2947604"/>
                    <a:pt x="930657" y="2953027"/>
                    <a:pt x="919483" y="2963872"/>
                  </a:cubicBezTo>
                  <a:cubicBezTo>
                    <a:pt x="908308" y="2974718"/>
                    <a:pt x="902721" y="2987700"/>
                    <a:pt x="902721" y="3002819"/>
                  </a:cubicBezTo>
                  <a:cubicBezTo>
                    <a:pt x="902721" y="3019909"/>
                    <a:pt x="908226" y="3033877"/>
                    <a:pt x="919236" y="3044723"/>
                  </a:cubicBezTo>
                  <a:cubicBezTo>
                    <a:pt x="930247" y="3055569"/>
                    <a:pt x="944543" y="3060992"/>
                    <a:pt x="962127" y="3060992"/>
                  </a:cubicBezTo>
                  <a:cubicBezTo>
                    <a:pt x="979217" y="3060992"/>
                    <a:pt x="993226" y="3055610"/>
                    <a:pt x="1004155" y="3044847"/>
                  </a:cubicBezTo>
                  <a:cubicBezTo>
                    <a:pt x="1015083" y="3034083"/>
                    <a:pt x="1020547" y="3020895"/>
                    <a:pt x="1020547" y="3005284"/>
                  </a:cubicBezTo>
                  <a:cubicBezTo>
                    <a:pt x="1020547" y="2989015"/>
                    <a:pt x="1014918" y="2975335"/>
                    <a:pt x="1003662" y="2964242"/>
                  </a:cubicBezTo>
                  <a:cubicBezTo>
                    <a:pt x="992405" y="2953150"/>
                    <a:pt x="978396" y="2947604"/>
                    <a:pt x="961634" y="2947604"/>
                  </a:cubicBezTo>
                  <a:close/>
                  <a:moveTo>
                    <a:pt x="3699315" y="2912601"/>
                  </a:moveTo>
                  <a:lnTo>
                    <a:pt x="3735550" y="2912601"/>
                  </a:lnTo>
                  <a:lnTo>
                    <a:pt x="3735550" y="3146773"/>
                  </a:lnTo>
                  <a:lnTo>
                    <a:pt x="3784356" y="3146773"/>
                  </a:lnTo>
                  <a:lnTo>
                    <a:pt x="3784356" y="3187445"/>
                  </a:lnTo>
                  <a:lnTo>
                    <a:pt x="3735550" y="3187445"/>
                  </a:lnTo>
                  <a:lnTo>
                    <a:pt x="3735550" y="3273965"/>
                  </a:lnTo>
                  <a:lnTo>
                    <a:pt x="3691180" y="3273965"/>
                  </a:lnTo>
                  <a:lnTo>
                    <a:pt x="3691180" y="3187445"/>
                  </a:lnTo>
                  <a:lnTo>
                    <a:pt x="3534409" y="3187445"/>
                  </a:lnTo>
                  <a:lnTo>
                    <a:pt x="3534409" y="3146773"/>
                  </a:lnTo>
                  <a:lnTo>
                    <a:pt x="3699315" y="2912601"/>
                  </a:lnTo>
                  <a:close/>
                  <a:moveTo>
                    <a:pt x="961141" y="2911122"/>
                  </a:moveTo>
                  <a:cubicBezTo>
                    <a:pt x="992692" y="2911122"/>
                    <a:pt x="1018082" y="2920284"/>
                    <a:pt x="1037308" y="2938607"/>
                  </a:cubicBezTo>
                  <a:cubicBezTo>
                    <a:pt x="1056535" y="2956929"/>
                    <a:pt x="1066148" y="2979237"/>
                    <a:pt x="1066148" y="3005530"/>
                  </a:cubicBezTo>
                  <a:cubicBezTo>
                    <a:pt x="1066148" y="3022292"/>
                    <a:pt x="1061753" y="3036877"/>
                    <a:pt x="1052961" y="3049284"/>
                  </a:cubicBezTo>
                  <a:cubicBezTo>
                    <a:pt x="1044169" y="3061690"/>
                    <a:pt x="1030817" y="3071263"/>
                    <a:pt x="1012905" y="3078000"/>
                  </a:cubicBezTo>
                  <a:cubicBezTo>
                    <a:pt x="1035090" y="3085231"/>
                    <a:pt x="1051975" y="3096899"/>
                    <a:pt x="1063560" y="3113003"/>
                  </a:cubicBezTo>
                  <a:cubicBezTo>
                    <a:pt x="1075146" y="3129107"/>
                    <a:pt x="1080938" y="3148334"/>
                    <a:pt x="1080938" y="3170683"/>
                  </a:cubicBezTo>
                  <a:cubicBezTo>
                    <a:pt x="1080938" y="3201577"/>
                    <a:pt x="1070010" y="3227542"/>
                    <a:pt x="1048154" y="3248576"/>
                  </a:cubicBezTo>
                  <a:cubicBezTo>
                    <a:pt x="1026298" y="3269610"/>
                    <a:pt x="997540" y="3280128"/>
                    <a:pt x="961880" y="3280128"/>
                  </a:cubicBezTo>
                  <a:cubicBezTo>
                    <a:pt x="926221" y="3280128"/>
                    <a:pt x="897463" y="3269569"/>
                    <a:pt x="875607" y="3248453"/>
                  </a:cubicBezTo>
                  <a:cubicBezTo>
                    <a:pt x="853751" y="3227336"/>
                    <a:pt x="842822" y="3201002"/>
                    <a:pt x="842822" y="3169451"/>
                  </a:cubicBezTo>
                  <a:cubicBezTo>
                    <a:pt x="842822" y="3145951"/>
                    <a:pt x="848779" y="3126273"/>
                    <a:pt x="860693" y="3110415"/>
                  </a:cubicBezTo>
                  <a:cubicBezTo>
                    <a:pt x="872607" y="3094557"/>
                    <a:pt x="889575" y="3083752"/>
                    <a:pt x="911595" y="3078000"/>
                  </a:cubicBezTo>
                  <a:cubicBezTo>
                    <a:pt x="893190" y="3071263"/>
                    <a:pt x="879550" y="3061649"/>
                    <a:pt x="870677" y="3049160"/>
                  </a:cubicBezTo>
                  <a:cubicBezTo>
                    <a:pt x="861803" y="3036671"/>
                    <a:pt x="857366" y="3021717"/>
                    <a:pt x="857366" y="3004298"/>
                  </a:cubicBezTo>
                  <a:cubicBezTo>
                    <a:pt x="857366" y="2978005"/>
                    <a:pt x="866815" y="2955902"/>
                    <a:pt x="885713" y="2937990"/>
                  </a:cubicBezTo>
                  <a:cubicBezTo>
                    <a:pt x="904611" y="2920078"/>
                    <a:pt x="929754" y="2911122"/>
                    <a:pt x="961141" y="2911122"/>
                  </a:cubicBezTo>
                  <a:close/>
                  <a:moveTo>
                    <a:pt x="753091" y="2166800"/>
                  </a:moveTo>
                  <a:cubicBezTo>
                    <a:pt x="733372" y="2166800"/>
                    <a:pt x="716199" y="2174852"/>
                    <a:pt x="701574" y="2190957"/>
                  </a:cubicBezTo>
                  <a:cubicBezTo>
                    <a:pt x="686948" y="2207061"/>
                    <a:pt x="679635" y="2227931"/>
                    <a:pt x="679635" y="2253567"/>
                  </a:cubicBezTo>
                  <a:cubicBezTo>
                    <a:pt x="679635" y="2276573"/>
                    <a:pt x="686578" y="2295266"/>
                    <a:pt x="700464" y="2309645"/>
                  </a:cubicBezTo>
                  <a:cubicBezTo>
                    <a:pt x="714350" y="2324024"/>
                    <a:pt x="731482" y="2331213"/>
                    <a:pt x="751859" y="2331213"/>
                  </a:cubicBezTo>
                  <a:cubicBezTo>
                    <a:pt x="772400" y="2331213"/>
                    <a:pt x="789285" y="2324024"/>
                    <a:pt x="802514" y="2309645"/>
                  </a:cubicBezTo>
                  <a:cubicBezTo>
                    <a:pt x="815743" y="2295266"/>
                    <a:pt x="822357" y="2275341"/>
                    <a:pt x="822357" y="2249870"/>
                  </a:cubicBezTo>
                  <a:cubicBezTo>
                    <a:pt x="822357" y="2224398"/>
                    <a:pt x="815578" y="2204185"/>
                    <a:pt x="802021" y="2189231"/>
                  </a:cubicBezTo>
                  <a:cubicBezTo>
                    <a:pt x="788464" y="2174277"/>
                    <a:pt x="772154" y="2166800"/>
                    <a:pt x="753091" y="2166800"/>
                  </a:cubicBezTo>
                  <a:close/>
                  <a:moveTo>
                    <a:pt x="3871622" y="2130072"/>
                  </a:moveTo>
                  <a:cubicBezTo>
                    <a:pt x="3891342" y="2130072"/>
                    <a:pt x="3909501" y="2134304"/>
                    <a:pt x="3926098" y="2142767"/>
                  </a:cubicBezTo>
                  <a:cubicBezTo>
                    <a:pt x="3942696" y="2151230"/>
                    <a:pt x="3955390" y="2162774"/>
                    <a:pt x="3964182" y="2177400"/>
                  </a:cubicBezTo>
                  <a:cubicBezTo>
                    <a:pt x="3972974" y="2192025"/>
                    <a:pt x="3977369" y="2207554"/>
                    <a:pt x="3977369" y="2223987"/>
                  </a:cubicBezTo>
                  <a:cubicBezTo>
                    <a:pt x="3977369" y="2239599"/>
                    <a:pt x="3973179" y="2253813"/>
                    <a:pt x="3964798" y="2266631"/>
                  </a:cubicBezTo>
                  <a:cubicBezTo>
                    <a:pt x="3956417" y="2279449"/>
                    <a:pt x="3944010" y="2289638"/>
                    <a:pt x="3927577" y="2297197"/>
                  </a:cubicBezTo>
                  <a:cubicBezTo>
                    <a:pt x="3948940" y="2302127"/>
                    <a:pt x="3965538" y="2312356"/>
                    <a:pt x="3977369" y="2327886"/>
                  </a:cubicBezTo>
                  <a:cubicBezTo>
                    <a:pt x="3989201" y="2343415"/>
                    <a:pt x="3995117" y="2362847"/>
                    <a:pt x="3995117" y="2386182"/>
                  </a:cubicBezTo>
                  <a:cubicBezTo>
                    <a:pt x="3995117" y="2417734"/>
                    <a:pt x="3983614" y="2444479"/>
                    <a:pt x="3960608" y="2466417"/>
                  </a:cubicBezTo>
                  <a:cubicBezTo>
                    <a:pt x="3937601" y="2488355"/>
                    <a:pt x="3908515" y="2499324"/>
                    <a:pt x="3873348" y="2499324"/>
                  </a:cubicBezTo>
                  <a:cubicBezTo>
                    <a:pt x="3841632" y="2499324"/>
                    <a:pt x="3815298" y="2489875"/>
                    <a:pt x="3794346" y="2470977"/>
                  </a:cubicBezTo>
                  <a:cubicBezTo>
                    <a:pt x="3773393" y="2452079"/>
                    <a:pt x="3761438" y="2427594"/>
                    <a:pt x="3758480" y="2397521"/>
                  </a:cubicBezTo>
                  <a:lnTo>
                    <a:pt x="3802850" y="2391605"/>
                  </a:lnTo>
                  <a:cubicBezTo>
                    <a:pt x="3807944" y="2416748"/>
                    <a:pt x="3816613" y="2434865"/>
                    <a:pt x="3828855" y="2445958"/>
                  </a:cubicBezTo>
                  <a:cubicBezTo>
                    <a:pt x="3841098" y="2457050"/>
                    <a:pt x="3856011" y="2462596"/>
                    <a:pt x="3873594" y="2462596"/>
                  </a:cubicBezTo>
                  <a:cubicBezTo>
                    <a:pt x="3894464" y="2462596"/>
                    <a:pt x="3912089" y="2455366"/>
                    <a:pt x="3926468" y="2440904"/>
                  </a:cubicBezTo>
                  <a:cubicBezTo>
                    <a:pt x="3940847" y="2426443"/>
                    <a:pt x="3948036" y="2408531"/>
                    <a:pt x="3948036" y="2387168"/>
                  </a:cubicBezTo>
                  <a:cubicBezTo>
                    <a:pt x="3948036" y="2366791"/>
                    <a:pt x="3941381" y="2349988"/>
                    <a:pt x="3928070" y="2336760"/>
                  </a:cubicBezTo>
                  <a:cubicBezTo>
                    <a:pt x="3914759" y="2323531"/>
                    <a:pt x="3897833" y="2316917"/>
                    <a:pt x="3877292" y="2316917"/>
                  </a:cubicBezTo>
                  <a:cubicBezTo>
                    <a:pt x="3868911" y="2316917"/>
                    <a:pt x="3858476" y="2318560"/>
                    <a:pt x="3845987" y="2321847"/>
                  </a:cubicBezTo>
                  <a:lnTo>
                    <a:pt x="3850917" y="2282900"/>
                  </a:lnTo>
                  <a:cubicBezTo>
                    <a:pt x="3853875" y="2283229"/>
                    <a:pt x="3856257" y="2283393"/>
                    <a:pt x="3858065" y="2283393"/>
                  </a:cubicBezTo>
                  <a:cubicBezTo>
                    <a:pt x="3876963" y="2283393"/>
                    <a:pt x="3893971" y="2278463"/>
                    <a:pt x="3909090" y="2268603"/>
                  </a:cubicBezTo>
                  <a:cubicBezTo>
                    <a:pt x="3924208" y="2258743"/>
                    <a:pt x="3931768" y="2243543"/>
                    <a:pt x="3931768" y="2223001"/>
                  </a:cubicBezTo>
                  <a:cubicBezTo>
                    <a:pt x="3931768" y="2206733"/>
                    <a:pt x="3926262" y="2193257"/>
                    <a:pt x="3915252" y="2182576"/>
                  </a:cubicBezTo>
                  <a:cubicBezTo>
                    <a:pt x="3904242" y="2171894"/>
                    <a:pt x="3890027" y="2166554"/>
                    <a:pt x="3872608" y="2166554"/>
                  </a:cubicBezTo>
                  <a:cubicBezTo>
                    <a:pt x="3855354" y="2166554"/>
                    <a:pt x="3840975" y="2171977"/>
                    <a:pt x="3829471" y="2182822"/>
                  </a:cubicBezTo>
                  <a:cubicBezTo>
                    <a:pt x="3817968" y="2193668"/>
                    <a:pt x="3810573" y="2209937"/>
                    <a:pt x="3807287" y="2231629"/>
                  </a:cubicBezTo>
                  <a:lnTo>
                    <a:pt x="3762917" y="2223741"/>
                  </a:lnTo>
                  <a:cubicBezTo>
                    <a:pt x="3768340" y="2193997"/>
                    <a:pt x="3780665" y="2170950"/>
                    <a:pt x="3799892" y="2154599"/>
                  </a:cubicBezTo>
                  <a:cubicBezTo>
                    <a:pt x="3819119" y="2138248"/>
                    <a:pt x="3843029" y="2130072"/>
                    <a:pt x="3871622" y="2130072"/>
                  </a:cubicBezTo>
                  <a:close/>
                  <a:moveTo>
                    <a:pt x="747668" y="2130072"/>
                  </a:moveTo>
                  <a:cubicBezTo>
                    <a:pt x="771168" y="2130072"/>
                    <a:pt x="792654" y="2136399"/>
                    <a:pt x="812127" y="2149052"/>
                  </a:cubicBezTo>
                  <a:cubicBezTo>
                    <a:pt x="831600" y="2161706"/>
                    <a:pt x="846390" y="2179741"/>
                    <a:pt x="856497" y="2203158"/>
                  </a:cubicBezTo>
                  <a:cubicBezTo>
                    <a:pt x="866603" y="2226576"/>
                    <a:pt x="871656" y="2260469"/>
                    <a:pt x="871656" y="2304838"/>
                  </a:cubicBezTo>
                  <a:cubicBezTo>
                    <a:pt x="871656" y="2351015"/>
                    <a:pt x="866644" y="2387784"/>
                    <a:pt x="856620" y="2415145"/>
                  </a:cubicBezTo>
                  <a:cubicBezTo>
                    <a:pt x="846596" y="2442507"/>
                    <a:pt x="831683" y="2463336"/>
                    <a:pt x="811881" y="2477632"/>
                  </a:cubicBezTo>
                  <a:cubicBezTo>
                    <a:pt x="792079" y="2491929"/>
                    <a:pt x="768867" y="2499078"/>
                    <a:pt x="742245" y="2499078"/>
                  </a:cubicBezTo>
                  <a:cubicBezTo>
                    <a:pt x="713981" y="2499078"/>
                    <a:pt x="690892" y="2491231"/>
                    <a:pt x="672980" y="2475537"/>
                  </a:cubicBezTo>
                  <a:cubicBezTo>
                    <a:pt x="655068" y="2459844"/>
                    <a:pt x="644304" y="2437782"/>
                    <a:pt x="640689" y="2409353"/>
                  </a:cubicBezTo>
                  <a:lnTo>
                    <a:pt x="683333" y="2405409"/>
                  </a:lnTo>
                  <a:cubicBezTo>
                    <a:pt x="686948" y="2425457"/>
                    <a:pt x="693850" y="2440001"/>
                    <a:pt x="704039" y="2449039"/>
                  </a:cubicBezTo>
                  <a:cubicBezTo>
                    <a:pt x="714227" y="2458077"/>
                    <a:pt x="727291" y="2462596"/>
                    <a:pt x="743231" y="2462596"/>
                  </a:cubicBezTo>
                  <a:cubicBezTo>
                    <a:pt x="756871" y="2462596"/>
                    <a:pt x="768826" y="2459474"/>
                    <a:pt x="779097" y="2453229"/>
                  </a:cubicBezTo>
                  <a:cubicBezTo>
                    <a:pt x="789367" y="2446985"/>
                    <a:pt x="797789" y="2438645"/>
                    <a:pt x="804363" y="2428210"/>
                  </a:cubicBezTo>
                  <a:cubicBezTo>
                    <a:pt x="810936" y="2417775"/>
                    <a:pt x="816441" y="2403683"/>
                    <a:pt x="820878" y="2385936"/>
                  </a:cubicBezTo>
                  <a:cubicBezTo>
                    <a:pt x="825315" y="2368188"/>
                    <a:pt x="827533" y="2350111"/>
                    <a:pt x="827533" y="2331706"/>
                  </a:cubicBezTo>
                  <a:cubicBezTo>
                    <a:pt x="827533" y="2329734"/>
                    <a:pt x="827451" y="2326776"/>
                    <a:pt x="827287" y="2322832"/>
                  </a:cubicBezTo>
                  <a:cubicBezTo>
                    <a:pt x="818413" y="2336965"/>
                    <a:pt x="806293" y="2348427"/>
                    <a:pt x="790929" y="2357219"/>
                  </a:cubicBezTo>
                  <a:cubicBezTo>
                    <a:pt x="775564" y="2366010"/>
                    <a:pt x="758925" y="2370406"/>
                    <a:pt x="741013" y="2370406"/>
                  </a:cubicBezTo>
                  <a:cubicBezTo>
                    <a:pt x="711105" y="2370406"/>
                    <a:pt x="685798" y="2359560"/>
                    <a:pt x="665092" y="2337869"/>
                  </a:cubicBezTo>
                  <a:cubicBezTo>
                    <a:pt x="644386" y="2316177"/>
                    <a:pt x="634033" y="2287583"/>
                    <a:pt x="634033" y="2252088"/>
                  </a:cubicBezTo>
                  <a:cubicBezTo>
                    <a:pt x="634033" y="2215442"/>
                    <a:pt x="644838" y="2185945"/>
                    <a:pt x="666448" y="2163596"/>
                  </a:cubicBezTo>
                  <a:cubicBezTo>
                    <a:pt x="688057" y="2141247"/>
                    <a:pt x="715131" y="2130072"/>
                    <a:pt x="747668" y="2130072"/>
                  </a:cubicBezTo>
                  <a:close/>
                  <a:moveTo>
                    <a:pt x="1552575" y="1936750"/>
                  </a:moveTo>
                  <a:lnTo>
                    <a:pt x="1562100" y="1939925"/>
                  </a:lnTo>
                  <a:lnTo>
                    <a:pt x="2228850" y="2241550"/>
                  </a:lnTo>
                  <a:lnTo>
                    <a:pt x="2247900" y="2225675"/>
                  </a:lnTo>
                  <a:lnTo>
                    <a:pt x="2266950" y="2212975"/>
                  </a:lnTo>
                  <a:lnTo>
                    <a:pt x="2289175" y="2206625"/>
                  </a:lnTo>
                  <a:lnTo>
                    <a:pt x="2314575" y="2203450"/>
                  </a:lnTo>
                  <a:lnTo>
                    <a:pt x="2336800" y="2206625"/>
                  </a:lnTo>
                  <a:lnTo>
                    <a:pt x="2359025" y="2212975"/>
                  </a:lnTo>
                  <a:lnTo>
                    <a:pt x="2378075" y="2222500"/>
                  </a:lnTo>
                  <a:lnTo>
                    <a:pt x="2393950" y="2235200"/>
                  </a:lnTo>
                  <a:lnTo>
                    <a:pt x="2406650" y="2251075"/>
                  </a:lnTo>
                  <a:lnTo>
                    <a:pt x="2419350" y="2270125"/>
                  </a:lnTo>
                  <a:lnTo>
                    <a:pt x="2425700" y="2292350"/>
                  </a:lnTo>
                  <a:lnTo>
                    <a:pt x="2425700" y="2314575"/>
                  </a:lnTo>
                  <a:lnTo>
                    <a:pt x="2425700" y="2336800"/>
                  </a:lnTo>
                  <a:lnTo>
                    <a:pt x="2419350" y="2359025"/>
                  </a:lnTo>
                  <a:lnTo>
                    <a:pt x="2406650" y="2378075"/>
                  </a:lnTo>
                  <a:lnTo>
                    <a:pt x="2393950" y="2393950"/>
                  </a:lnTo>
                  <a:lnTo>
                    <a:pt x="2378075" y="2406650"/>
                  </a:lnTo>
                  <a:lnTo>
                    <a:pt x="2359025" y="2419350"/>
                  </a:lnTo>
                  <a:lnTo>
                    <a:pt x="2336800" y="2425700"/>
                  </a:lnTo>
                  <a:lnTo>
                    <a:pt x="2330450" y="2425700"/>
                  </a:lnTo>
                  <a:lnTo>
                    <a:pt x="2330450" y="3467100"/>
                  </a:lnTo>
                  <a:lnTo>
                    <a:pt x="2327275" y="3470275"/>
                  </a:lnTo>
                  <a:lnTo>
                    <a:pt x="2324100" y="3473450"/>
                  </a:lnTo>
                  <a:lnTo>
                    <a:pt x="2320925" y="3476625"/>
                  </a:lnTo>
                  <a:lnTo>
                    <a:pt x="2314575" y="3476625"/>
                  </a:lnTo>
                  <a:lnTo>
                    <a:pt x="2308225" y="3476625"/>
                  </a:lnTo>
                  <a:lnTo>
                    <a:pt x="2305050" y="3473450"/>
                  </a:lnTo>
                  <a:lnTo>
                    <a:pt x="2301875" y="3470275"/>
                  </a:lnTo>
                  <a:lnTo>
                    <a:pt x="2301875" y="3467100"/>
                  </a:lnTo>
                  <a:lnTo>
                    <a:pt x="2301875" y="2425700"/>
                  </a:lnTo>
                  <a:lnTo>
                    <a:pt x="2292350" y="2425700"/>
                  </a:lnTo>
                  <a:lnTo>
                    <a:pt x="2270125" y="2416175"/>
                  </a:lnTo>
                  <a:lnTo>
                    <a:pt x="2251075" y="2406650"/>
                  </a:lnTo>
                  <a:lnTo>
                    <a:pt x="2232025" y="2390775"/>
                  </a:lnTo>
                  <a:lnTo>
                    <a:pt x="1098550" y="2882900"/>
                  </a:lnTo>
                  <a:lnTo>
                    <a:pt x="1089025" y="2886075"/>
                  </a:lnTo>
                  <a:lnTo>
                    <a:pt x="1076325" y="2882900"/>
                  </a:lnTo>
                  <a:lnTo>
                    <a:pt x="1066800" y="2873375"/>
                  </a:lnTo>
                  <a:lnTo>
                    <a:pt x="1060450" y="2863850"/>
                  </a:lnTo>
                  <a:lnTo>
                    <a:pt x="1057275" y="2851150"/>
                  </a:lnTo>
                  <a:lnTo>
                    <a:pt x="1057275" y="2838450"/>
                  </a:lnTo>
                  <a:lnTo>
                    <a:pt x="1063625" y="2828925"/>
                  </a:lnTo>
                  <a:lnTo>
                    <a:pt x="1069975" y="2819400"/>
                  </a:lnTo>
                  <a:lnTo>
                    <a:pt x="2203450" y="2330450"/>
                  </a:lnTo>
                  <a:lnTo>
                    <a:pt x="2203450" y="2314575"/>
                  </a:lnTo>
                  <a:lnTo>
                    <a:pt x="2203450" y="2305050"/>
                  </a:lnTo>
                  <a:lnTo>
                    <a:pt x="1533525" y="2003425"/>
                  </a:lnTo>
                  <a:lnTo>
                    <a:pt x="1527175" y="1993900"/>
                  </a:lnTo>
                  <a:lnTo>
                    <a:pt x="1520825" y="1984375"/>
                  </a:lnTo>
                  <a:lnTo>
                    <a:pt x="1520825" y="1971675"/>
                  </a:lnTo>
                  <a:lnTo>
                    <a:pt x="1524000" y="1958975"/>
                  </a:lnTo>
                  <a:lnTo>
                    <a:pt x="1530350" y="1949450"/>
                  </a:lnTo>
                  <a:lnTo>
                    <a:pt x="1539875" y="1939925"/>
                  </a:lnTo>
                  <a:lnTo>
                    <a:pt x="1552575" y="1936750"/>
                  </a:lnTo>
                  <a:close/>
                  <a:moveTo>
                    <a:pt x="1093997" y="1385750"/>
                  </a:moveTo>
                  <a:cubicBezTo>
                    <a:pt x="1073620" y="1385750"/>
                    <a:pt x="1057352" y="1394378"/>
                    <a:pt x="1045191" y="1411632"/>
                  </a:cubicBezTo>
                  <a:cubicBezTo>
                    <a:pt x="1029908" y="1433653"/>
                    <a:pt x="1022267" y="1474325"/>
                    <a:pt x="1022267" y="1533648"/>
                  </a:cubicBezTo>
                  <a:cubicBezTo>
                    <a:pt x="1022267" y="1592972"/>
                    <a:pt x="1029210" y="1632452"/>
                    <a:pt x="1043096" y="1652090"/>
                  </a:cubicBezTo>
                  <a:cubicBezTo>
                    <a:pt x="1056982" y="1671727"/>
                    <a:pt x="1074113" y="1681546"/>
                    <a:pt x="1094490" y="1681546"/>
                  </a:cubicBezTo>
                  <a:cubicBezTo>
                    <a:pt x="1114867" y="1681546"/>
                    <a:pt x="1131999" y="1671686"/>
                    <a:pt x="1145885" y="1651966"/>
                  </a:cubicBezTo>
                  <a:cubicBezTo>
                    <a:pt x="1159771" y="1632247"/>
                    <a:pt x="1166714" y="1592807"/>
                    <a:pt x="1166714" y="1533648"/>
                  </a:cubicBezTo>
                  <a:cubicBezTo>
                    <a:pt x="1166714" y="1474160"/>
                    <a:pt x="1159771" y="1434639"/>
                    <a:pt x="1145885" y="1415083"/>
                  </a:cubicBezTo>
                  <a:cubicBezTo>
                    <a:pt x="1131999" y="1395528"/>
                    <a:pt x="1114703" y="1385750"/>
                    <a:pt x="1093997" y="1385750"/>
                  </a:cubicBezTo>
                  <a:close/>
                  <a:moveTo>
                    <a:pt x="3668996" y="1349022"/>
                  </a:moveTo>
                  <a:cubicBezTo>
                    <a:pt x="3703670" y="1349022"/>
                    <a:pt x="3731113" y="1358636"/>
                    <a:pt x="3751326" y="1377862"/>
                  </a:cubicBezTo>
                  <a:cubicBezTo>
                    <a:pt x="3771538" y="1397089"/>
                    <a:pt x="3781645" y="1420917"/>
                    <a:pt x="3781645" y="1449346"/>
                  </a:cubicBezTo>
                  <a:cubicBezTo>
                    <a:pt x="3781645" y="1463807"/>
                    <a:pt x="3778687" y="1478022"/>
                    <a:pt x="3772771" y="1491990"/>
                  </a:cubicBezTo>
                  <a:cubicBezTo>
                    <a:pt x="3766855" y="1505958"/>
                    <a:pt x="3757036" y="1520666"/>
                    <a:pt x="3743315" y="1536113"/>
                  </a:cubicBezTo>
                  <a:cubicBezTo>
                    <a:pt x="3729593" y="1551560"/>
                    <a:pt x="3706792" y="1572759"/>
                    <a:pt x="3674912" y="1599709"/>
                  </a:cubicBezTo>
                  <a:cubicBezTo>
                    <a:pt x="3648290" y="1622058"/>
                    <a:pt x="3631200" y="1637218"/>
                    <a:pt x="3623640" y="1645188"/>
                  </a:cubicBezTo>
                  <a:cubicBezTo>
                    <a:pt x="3616081" y="1653158"/>
                    <a:pt x="3609837" y="1661169"/>
                    <a:pt x="3604907" y="1669221"/>
                  </a:cubicBezTo>
                  <a:lnTo>
                    <a:pt x="3782138" y="1669221"/>
                  </a:lnTo>
                  <a:lnTo>
                    <a:pt x="3782138" y="1711865"/>
                  </a:lnTo>
                  <a:lnTo>
                    <a:pt x="3543283" y="1711865"/>
                  </a:lnTo>
                  <a:cubicBezTo>
                    <a:pt x="3542954" y="1701184"/>
                    <a:pt x="3544679" y="1690913"/>
                    <a:pt x="3548459" y="1681053"/>
                  </a:cubicBezTo>
                  <a:cubicBezTo>
                    <a:pt x="3554539" y="1664784"/>
                    <a:pt x="3564276" y="1648762"/>
                    <a:pt x="3577669" y="1632986"/>
                  </a:cubicBezTo>
                  <a:cubicBezTo>
                    <a:pt x="3591062" y="1617210"/>
                    <a:pt x="3610412" y="1598970"/>
                    <a:pt x="3635719" y="1578264"/>
                  </a:cubicBezTo>
                  <a:cubicBezTo>
                    <a:pt x="3674994" y="1546055"/>
                    <a:pt x="3701533" y="1520543"/>
                    <a:pt x="3715337" y="1501727"/>
                  </a:cubicBezTo>
                  <a:cubicBezTo>
                    <a:pt x="3729141" y="1482911"/>
                    <a:pt x="3736043" y="1465122"/>
                    <a:pt x="3736043" y="1448360"/>
                  </a:cubicBezTo>
                  <a:cubicBezTo>
                    <a:pt x="3736043" y="1430777"/>
                    <a:pt x="3729757" y="1415946"/>
                    <a:pt x="3717186" y="1403868"/>
                  </a:cubicBezTo>
                  <a:cubicBezTo>
                    <a:pt x="3704615" y="1391789"/>
                    <a:pt x="3688223" y="1385750"/>
                    <a:pt x="3668010" y="1385750"/>
                  </a:cubicBezTo>
                  <a:cubicBezTo>
                    <a:pt x="3646647" y="1385750"/>
                    <a:pt x="3629556" y="1392159"/>
                    <a:pt x="3616739" y="1404977"/>
                  </a:cubicBezTo>
                  <a:cubicBezTo>
                    <a:pt x="3603921" y="1417795"/>
                    <a:pt x="3597430" y="1435542"/>
                    <a:pt x="3597265" y="1458220"/>
                  </a:cubicBezTo>
                  <a:lnTo>
                    <a:pt x="3551663" y="1453537"/>
                  </a:lnTo>
                  <a:cubicBezTo>
                    <a:pt x="3554786" y="1419520"/>
                    <a:pt x="3566535" y="1393597"/>
                    <a:pt x="3586912" y="1375767"/>
                  </a:cubicBezTo>
                  <a:cubicBezTo>
                    <a:pt x="3607289" y="1357937"/>
                    <a:pt x="3634651" y="1349022"/>
                    <a:pt x="3668996" y="1349022"/>
                  </a:cubicBezTo>
                  <a:close/>
                  <a:moveTo>
                    <a:pt x="1094490" y="1349022"/>
                  </a:moveTo>
                  <a:cubicBezTo>
                    <a:pt x="1113881" y="1349022"/>
                    <a:pt x="1130890" y="1352925"/>
                    <a:pt x="1145515" y="1360731"/>
                  </a:cubicBezTo>
                  <a:cubicBezTo>
                    <a:pt x="1160141" y="1368536"/>
                    <a:pt x="1172219" y="1379793"/>
                    <a:pt x="1181750" y="1394501"/>
                  </a:cubicBezTo>
                  <a:cubicBezTo>
                    <a:pt x="1191281" y="1409208"/>
                    <a:pt x="1198758" y="1427121"/>
                    <a:pt x="1204181" y="1448237"/>
                  </a:cubicBezTo>
                  <a:cubicBezTo>
                    <a:pt x="1209604" y="1469354"/>
                    <a:pt x="1212316" y="1497824"/>
                    <a:pt x="1212316" y="1533648"/>
                  </a:cubicBezTo>
                  <a:cubicBezTo>
                    <a:pt x="1212316" y="1576046"/>
                    <a:pt x="1207961" y="1610267"/>
                    <a:pt x="1199251" y="1636314"/>
                  </a:cubicBezTo>
                  <a:cubicBezTo>
                    <a:pt x="1190542" y="1662360"/>
                    <a:pt x="1177519" y="1682491"/>
                    <a:pt x="1160182" y="1696706"/>
                  </a:cubicBezTo>
                  <a:cubicBezTo>
                    <a:pt x="1142845" y="1710920"/>
                    <a:pt x="1120948" y="1718028"/>
                    <a:pt x="1094490" y="1718028"/>
                  </a:cubicBezTo>
                  <a:cubicBezTo>
                    <a:pt x="1059652" y="1718028"/>
                    <a:pt x="1032291" y="1705538"/>
                    <a:pt x="1012407" y="1680560"/>
                  </a:cubicBezTo>
                  <a:cubicBezTo>
                    <a:pt x="988579" y="1650487"/>
                    <a:pt x="976665" y="1601517"/>
                    <a:pt x="976665" y="1533648"/>
                  </a:cubicBezTo>
                  <a:cubicBezTo>
                    <a:pt x="976665" y="1490922"/>
                    <a:pt x="981061" y="1456536"/>
                    <a:pt x="989853" y="1430489"/>
                  </a:cubicBezTo>
                  <a:cubicBezTo>
                    <a:pt x="998644" y="1404443"/>
                    <a:pt x="1011709" y="1384353"/>
                    <a:pt x="1029045" y="1370221"/>
                  </a:cubicBezTo>
                  <a:cubicBezTo>
                    <a:pt x="1046382" y="1356088"/>
                    <a:pt x="1068197" y="1349022"/>
                    <a:pt x="1094490" y="1349022"/>
                  </a:cubicBezTo>
                  <a:close/>
                  <a:moveTo>
                    <a:pt x="838971" y="1349022"/>
                  </a:moveTo>
                  <a:lnTo>
                    <a:pt x="867565" y="1349022"/>
                  </a:lnTo>
                  <a:lnTo>
                    <a:pt x="867565" y="1711865"/>
                  </a:lnTo>
                  <a:lnTo>
                    <a:pt x="823195" y="1711865"/>
                  </a:lnTo>
                  <a:lnTo>
                    <a:pt x="823195" y="1429134"/>
                  </a:lnTo>
                  <a:cubicBezTo>
                    <a:pt x="812514" y="1439322"/>
                    <a:pt x="798505" y="1449511"/>
                    <a:pt x="781168" y="1459699"/>
                  </a:cubicBezTo>
                  <a:cubicBezTo>
                    <a:pt x="763831" y="1469888"/>
                    <a:pt x="748260" y="1477529"/>
                    <a:pt x="734456" y="1482623"/>
                  </a:cubicBezTo>
                  <a:lnTo>
                    <a:pt x="734456" y="1439733"/>
                  </a:lnTo>
                  <a:cubicBezTo>
                    <a:pt x="759270" y="1428065"/>
                    <a:pt x="780962" y="1413933"/>
                    <a:pt x="799532" y="1397335"/>
                  </a:cubicBezTo>
                  <a:cubicBezTo>
                    <a:pt x="818101" y="1380738"/>
                    <a:pt x="831247" y="1364634"/>
                    <a:pt x="838971" y="1349022"/>
                  </a:cubicBezTo>
                  <a:close/>
                  <a:moveTo>
                    <a:pt x="3115715" y="777254"/>
                  </a:moveTo>
                  <a:lnTo>
                    <a:pt x="3144309" y="777254"/>
                  </a:lnTo>
                  <a:lnTo>
                    <a:pt x="3144309" y="1140097"/>
                  </a:lnTo>
                  <a:lnTo>
                    <a:pt x="3099939" y="1140097"/>
                  </a:lnTo>
                  <a:lnTo>
                    <a:pt x="3099939" y="857366"/>
                  </a:lnTo>
                  <a:cubicBezTo>
                    <a:pt x="3089258" y="867554"/>
                    <a:pt x="3075249" y="877743"/>
                    <a:pt x="3057912" y="887931"/>
                  </a:cubicBezTo>
                  <a:cubicBezTo>
                    <a:pt x="3040575" y="898120"/>
                    <a:pt x="3025004" y="905761"/>
                    <a:pt x="3011200" y="910855"/>
                  </a:cubicBezTo>
                  <a:lnTo>
                    <a:pt x="3011200" y="867965"/>
                  </a:lnTo>
                  <a:cubicBezTo>
                    <a:pt x="3036014" y="856297"/>
                    <a:pt x="3057706" y="842165"/>
                    <a:pt x="3076276" y="825568"/>
                  </a:cubicBezTo>
                  <a:cubicBezTo>
                    <a:pt x="3094845" y="808970"/>
                    <a:pt x="3107991" y="792866"/>
                    <a:pt x="3115715" y="777254"/>
                  </a:cubicBezTo>
                  <a:close/>
                  <a:moveTo>
                    <a:pt x="1667915" y="777254"/>
                  </a:moveTo>
                  <a:lnTo>
                    <a:pt x="1696508" y="777254"/>
                  </a:lnTo>
                  <a:lnTo>
                    <a:pt x="1696508" y="1140097"/>
                  </a:lnTo>
                  <a:lnTo>
                    <a:pt x="1652139" y="1140097"/>
                  </a:lnTo>
                  <a:lnTo>
                    <a:pt x="1652139" y="857366"/>
                  </a:lnTo>
                  <a:cubicBezTo>
                    <a:pt x="1641457" y="867554"/>
                    <a:pt x="1627448" y="877743"/>
                    <a:pt x="1610111" y="887931"/>
                  </a:cubicBezTo>
                  <a:cubicBezTo>
                    <a:pt x="1592774" y="898120"/>
                    <a:pt x="1577204" y="905761"/>
                    <a:pt x="1563400" y="910856"/>
                  </a:cubicBezTo>
                  <a:lnTo>
                    <a:pt x="1563400" y="867965"/>
                  </a:lnTo>
                  <a:cubicBezTo>
                    <a:pt x="1588214" y="856297"/>
                    <a:pt x="1609906" y="842165"/>
                    <a:pt x="1628475" y="825568"/>
                  </a:cubicBezTo>
                  <a:cubicBezTo>
                    <a:pt x="1647045" y="808970"/>
                    <a:pt x="1660191" y="792866"/>
                    <a:pt x="1667915" y="777254"/>
                  </a:cubicBezTo>
                  <a:close/>
                  <a:moveTo>
                    <a:pt x="1429790" y="777254"/>
                  </a:moveTo>
                  <a:lnTo>
                    <a:pt x="1458383" y="777254"/>
                  </a:lnTo>
                  <a:lnTo>
                    <a:pt x="1458383" y="1140097"/>
                  </a:lnTo>
                  <a:lnTo>
                    <a:pt x="1414014" y="1140097"/>
                  </a:lnTo>
                  <a:lnTo>
                    <a:pt x="1414014" y="857366"/>
                  </a:lnTo>
                  <a:cubicBezTo>
                    <a:pt x="1403332" y="867554"/>
                    <a:pt x="1389323" y="877743"/>
                    <a:pt x="1371986" y="887931"/>
                  </a:cubicBezTo>
                  <a:cubicBezTo>
                    <a:pt x="1354649" y="898120"/>
                    <a:pt x="1339079" y="905761"/>
                    <a:pt x="1325275" y="910856"/>
                  </a:cubicBezTo>
                  <a:lnTo>
                    <a:pt x="1325275" y="867965"/>
                  </a:lnTo>
                  <a:cubicBezTo>
                    <a:pt x="1350089" y="856297"/>
                    <a:pt x="1371781" y="842165"/>
                    <a:pt x="1390350" y="825568"/>
                  </a:cubicBezTo>
                  <a:cubicBezTo>
                    <a:pt x="1408919" y="808970"/>
                    <a:pt x="1422066" y="792866"/>
                    <a:pt x="1429790" y="777254"/>
                  </a:cubicBezTo>
                  <a:close/>
                  <a:moveTo>
                    <a:pt x="2449527" y="567973"/>
                  </a:moveTo>
                  <a:cubicBezTo>
                    <a:pt x="2484201" y="567973"/>
                    <a:pt x="2511644" y="577587"/>
                    <a:pt x="2531857" y="596813"/>
                  </a:cubicBezTo>
                  <a:cubicBezTo>
                    <a:pt x="2552070" y="616040"/>
                    <a:pt x="2562176" y="639868"/>
                    <a:pt x="2562176" y="668297"/>
                  </a:cubicBezTo>
                  <a:cubicBezTo>
                    <a:pt x="2562176" y="682759"/>
                    <a:pt x="2559218" y="696973"/>
                    <a:pt x="2553302" y="710941"/>
                  </a:cubicBezTo>
                  <a:cubicBezTo>
                    <a:pt x="2547386" y="724909"/>
                    <a:pt x="2537568" y="739617"/>
                    <a:pt x="2523846" y="755064"/>
                  </a:cubicBezTo>
                  <a:cubicBezTo>
                    <a:pt x="2510124" y="770511"/>
                    <a:pt x="2487323" y="791710"/>
                    <a:pt x="2455443" y="818660"/>
                  </a:cubicBezTo>
                  <a:cubicBezTo>
                    <a:pt x="2428822" y="841009"/>
                    <a:pt x="2411731" y="856169"/>
                    <a:pt x="2404172" y="864139"/>
                  </a:cubicBezTo>
                  <a:cubicBezTo>
                    <a:pt x="2396613" y="872109"/>
                    <a:pt x="2390368" y="880120"/>
                    <a:pt x="2385438" y="888172"/>
                  </a:cubicBezTo>
                  <a:lnTo>
                    <a:pt x="2562669" y="888172"/>
                  </a:lnTo>
                  <a:lnTo>
                    <a:pt x="2562669" y="930816"/>
                  </a:lnTo>
                  <a:lnTo>
                    <a:pt x="2323814" y="930816"/>
                  </a:lnTo>
                  <a:cubicBezTo>
                    <a:pt x="2323485" y="920135"/>
                    <a:pt x="2325211" y="909864"/>
                    <a:pt x="2328990" y="900004"/>
                  </a:cubicBezTo>
                  <a:cubicBezTo>
                    <a:pt x="2335071" y="883735"/>
                    <a:pt x="2344807" y="867713"/>
                    <a:pt x="2358200" y="851937"/>
                  </a:cubicBezTo>
                  <a:cubicBezTo>
                    <a:pt x="2371593" y="836161"/>
                    <a:pt x="2390943" y="817921"/>
                    <a:pt x="2416250" y="797215"/>
                  </a:cubicBezTo>
                  <a:cubicBezTo>
                    <a:pt x="2455525" y="765006"/>
                    <a:pt x="2482065" y="739494"/>
                    <a:pt x="2495869" y="720678"/>
                  </a:cubicBezTo>
                  <a:cubicBezTo>
                    <a:pt x="2509672" y="701862"/>
                    <a:pt x="2516574" y="684073"/>
                    <a:pt x="2516574" y="667311"/>
                  </a:cubicBezTo>
                  <a:cubicBezTo>
                    <a:pt x="2516574" y="649728"/>
                    <a:pt x="2510289" y="634897"/>
                    <a:pt x="2497717" y="622819"/>
                  </a:cubicBezTo>
                  <a:cubicBezTo>
                    <a:pt x="2485146" y="610740"/>
                    <a:pt x="2468754" y="604701"/>
                    <a:pt x="2448541" y="604701"/>
                  </a:cubicBezTo>
                  <a:cubicBezTo>
                    <a:pt x="2427178" y="604701"/>
                    <a:pt x="2410088" y="611110"/>
                    <a:pt x="2397270" y="623928"/>
                  </a:cubicBezTo>
                  <a:cubicBezTo>
                    <a:pt x="2384452" y="636746"/>
                    <a:pt x="2377961" y="654494"/>
                    <a:pt x="2377797" y="677171"/>
                  </a:cubicBezTo>
                  <a:lnTo>
                    <a:pt x="2332195" y="672488"/>
                  </a:lnTo>
                  <a:cubicBezTo>
                    <a:pt x="2335317" y="638471"/>
                    <a:pt x="2347067" y="612548"/>
                    <a:pt x="2367444" y="594718"/>
                  </a:cubicBezTo>
                  <a:cubicBezTo>
                    <a:pt x="2387821" y="576888"/>
                    <a:pt x="2415182" y="567973"/>
                    <a:pt x="2449527" y="567973"/>
                  </a:cubicBezTo>
                  <a:close/>
                  <a:moveTo>
                    <a:pt x="2191790" y="567973"/>
                  </a:moveTo>
                  <a:lnTo>
                    <a:pt x="2220383" y="567973"/>
                  </a:lnTo>
                  <a:lnTo>
                    <a:pt x="2220383" y="930816"/>
                  </a:lnTo>
                  <a:lnTo>
                    <a:pt x="2176014" y="930816"/>
                  </a:lnTo>
                  <a:lnTo>
                    <a:pt x="2176014" y="648084"/>
                  </a:lnTo>
                  <a:cubicBezTo>
                    <a:pt x="2165332" y="658273"/>
                    <a:pt x="2151323" y="668462"/>
                    <a:pt x="2133986" y="678650"/>
                  </a:cubicBezTo>
                  <a:cubicBezTo>
                    <a:pt x="2116649" y="688839"/>
                    <a:pt x="2101079" y="696480"/>
                    <a:pt x="2087275" y="701574"/>
                  </a:cubicBezTo>
                  <a:lnTo>
                    <a:pt x="2087275" y="658684"/>
                  </a:lnTo>
                  <a:cubicBezTo>
                    <a:pt x="2112089" y="647016"/>
                    <a:pt x="2133781" y="632884"/>
                    <a:pt x="2152350" y="616287"/>
                  </a:cubicBezTo>
                  <a:cubicBezTo>
                    <a:pt x="2170919" y="599689"/>
                    <a:pt x="2184066" y="583585"/>
                    <a:pt x="2191790" y="567973"/>
                  </a:cubicBezTo>
                  <a:close/>
                  <a:moveTo>
                    <a:pt x="2298700" y="288925"/>
                  </a:moveTo>
                  <a:lnTo>
                    <a:pt x="2197100" y="292100"/>
                  </a:lnTo>
                  <a:lnTo>
                    <a:pt x="2092325" y="298450"/>
                  </a:lnTo>
                  <a:lnTo>
                    <a:pt x="1993900" y="311150"/>
                  </a:lnTo>
                  <a:lnTo>
                    <a:pt x="1892300" y="330200"/>
                  </a:lnTo>
                  <a:lnTo>
                    <a:pt x="1797050" y="352425"/>
                  </a:lnTo>
                  <a:lnTo>
                    <a:pt x="1701800" y="377825"/>
                  </a:lnTo>
                  <a:lnTo>
                    <a:pt x="1606550" y="409575"/>
                  </a:lnTo>
                  <a:lnTo>
                    <a:pt x="1514475" y="447675"/>
                  </a:lnTo>
                  <a:lnTo>
                    <a:pt x="1425575" y="485775"/>
                  </a:lnTo>
                  <a:lnTo>
                    <a:pt x="1339850" y="530225"/>
                  </a:lnTo>
                  <a:lnTo>
                    <a:pt x="1254125" y="581025"/>
                  </a:lnTo>
                  <a:lnTo>
                    <a:pt x="1174750" y="631825"/>
                  </a:lnTo>
                  <a:lnTo>
                    <a:pt x="1095375" y="688975"/>
                  </a:lnTo>
                  <a:lnTo>
                    <a:pt x="1019175" y="746125"/>
                  </a:lnTo>
                  <a:lnTo>
                    <a:pt x="946150" y="809625"/>
                  </a:lnTo>
                  <a:lnTo>
                    <a:pt x="876300" y="876300"/>
                  </a:lnTo>
                  <a:lnTo>
                    <a:pt x="809625" y="946150"/>
                  </a:lnTo>
                  <a:lnTo>
                    <a:pt x="746125" y="1019175"/>
                  </a:lnTo>
                  <a:lnTo>
                    <a:pt x="685800" y="1095375"/>
                  </a:lnTo>
                  <a:lnTo>
                    <a:pt x="631825" y="1174750"/>
                  </a:lnTo>
                  <a:lnTo>
                    <a:pt x="577850" y="1257300"/>
                  </a:lnTo>
                  <a:lnTo>
                    <a:pt x="530225" y="1339850"/>
                  </a:lnTo>
                  <a:lnTo>
                    <a:pt x="485775" y="1428750"/>
                  </a:lnTo>
                  <a:lnTo>
                    <a:pt x="444500" y="1517650"/>
                  </a:lnTo>
                  <a:lnTo>
                    <a:pt x="409575" y="1609725"/>
                  </a:lnTo>
                  <a:lnTo>
                    <a:pt x="377825" y="1701800"/>
                  </a:lnTo>
                  <a:lnTo>
                    <a:pt x="349250" y="1797050"/>
                  </a:lnTo>
                  <a:lnTo>
                    <a:pt x="327025" y="1895475"/>
                  </a:lnTo>
                  <a:lnTo>
                    <a:pt x="311150" y="1993900"/>
                  </a:lnTo>
                  <a:lnTo>
                    <a:pt x="298450" y="2095500"/>
                  </a:lnTo>
                  <a:lnTo>
                    <a:pt x="288925" y="2197100"/>
                  </a:lnTo>
                  <a:lnTo>
                    <a:pt x="285750" y="2301875"/>
                  </a:lnTo>
                  <a:lnTo>
                    <a:pt x="288925" y="2403475"/>
                  </a:lnTo>
                  <a:lnTo>
                    <a:pt x="298450" y="2505075"/>
                  </a:lnTo>
                  <a:lnTo>
                    <a:pt x="311150" y="2606675"/>
                  </a:lnTo>
                  <a:lnTo>
                    <a:pt x="327025" y="2705100"/>
                  </a:lnTo>
                  <a:lnTo>
                    <a:pt x="349250" y="2803525"/>
                  </a:lnTo>
                  <a:lnTo>
                    <a:pt x="377825" y="2898775"/>
                  </a:lnTo>
                  <a:lnTo>
                    <a:pt x="409575" y="2990850"/>
                  </a:lnTo>
                  <a:lnTo>
                    <a:pt x="444500" y="3082925"/>
                  </a:lnTo>
                  <a:lnTo>
                    <a:pt x="485775" y="3171825"/>
                  </a:lnTo>
                  <a:lnTo>
                    <a:pt x="530225" y="3260725"/>
                  </a:lnTo>
                  <a:lnTo>
                    <a:pt x="577850" y="3343275"/>
                  </a:lnTo>
                  <a:lnTo>
                    <a:pt x="631825" y="3425825"/>
                  </a:lnTo>
                  <a:lnTo>
                    <a:pt x="685800" y="3505200"/>
                  </a:lnTo>
                  <a:lnTo>
                    <a:pt x="746125" y="3581400"/>
                  </a:lnTo>
                  <a:lnTo>
                    <a:pt x="809625" y="3654425"/>
                  </a:lnTo>
                  <a:lnTo>
                    <a:pt x="876300" y="3724275"/>
                  </a:lnTo>
                  <a:lnTo>
                    <a:pt x="946150" y="3790950"/>
                  </a:lnTo>
                  <a:lnTo>
                    <a:pt x="1019175" y="3854450"/>
                  </a:lnTo>
                  <a:lnTo>
                    <a:pt x="1095375" y="3911600"/>
                  </a:lnTo>
                  <a:lnTo>
                    <a:pt x="1174750" y="3968750"/>
                  </a:lnTo>
                  <a:lnTo>
                    <a:pt x="1254125" y="4022725"/>
                  </a:lnTo>
                  <a:lnTo>
                    <a:pt x="1339850" y="4070350"/>
                  </a:lnTo>
                  <a:lnTo>
                    <a:pt x="1425575" y="4114800"/>
                  </a:lnTo>
                  <a:lnTo>
                    <a:pt x="1514475" y="4156075"/>
                  </a:lnTo>
                  <a:lnTo>
                    <a:pt x="1606550" y="4191000"/>
                  </a:lnTo>
                  <a:lnTo>
                    <a:pt x="1701800" y="4222750"/>
                  </a:lnTo>
                  <a:lnTo>
                    <a:pt x="1797050" y="4248150"/>
                  </a:lnTo>
                  <a:lnTo>
                    <a:pt x="1892300" y="4270375"/>
                  </a:lnTo>
                  <a:lnTo>
                    <a:pt x="1993900" y="4289425"/>
                  </a:lnTo>
                  <a:lnTo>
                    <a:pt x="2092325" y="4302125"/>
                  </a:lnTo>
                  <a:lnTo>
                    <a:pt x="2197100" y="4311650"/>
                  </a:lnTo>
                  <a:lnTo>
                    <a:pt x="2298700" y="4311650"/>
                  </a:lnTo>
                  <a:lnTo>
                    <a:pt x="2403475" y="4311650"/>
                  </a:lnTo>
                  <a:lnTo>
                    <a:pt x="2505075" y="4302125"/>
                  </a:lnTo>
                  <a:lnTo>
                    <a:pt x="2606675" y="4289425"/>
                  </a:lnTo>
                  <a:lnTo>
                    <a:pt x="2705100" y="4270375"/>
                  </a:lnTo>
                  <a:lnTo>
                    <a:pt x="2803525" y="4248150"/>
                  </a:lnTo>
                  <a:lnTo>
                    <a:pt x="2898775" y="4222750"/>
                  </a:lnTo>
                  <a:lnTo>
                    <a:pt x="2990850" y="4191000"/>
                  </a:lnTo>
                  <a:lnTo>
                    <a:pt x="3082925" y="4156075"/>
                  </a:lnTo>
                  <a:lnTo>
                    <a:pt x="3171825" y="4114800"/>
                  </a:lnTo>
                  <a:lnTo>
                    <a:pt x="3257550" y="4070350"/>
                  </a:lnTo>
                  <a:lnTo>
                    <a:pt x="3343275" y="4022725"/>
                  </a:lnTo>
                  <a:lnTo>
                    <a:pt x="3425825" y="3968750"/>
                  </a:lnTo>
                  <a:lnTo>
                    <a:pt x="3502025" y="3911600"/>
                  </a:lnTo>
                  <a:lnTo>
                    <a:pt x="3578225" y="3854450"/>
                  </a:lnTo>
                  <a:lnTo>
                    <a:pt x="3651250" y="3790950"/>
                  </a:lnTo>
                  <a:lnTo>
                    <a:pt x="3721100" y="3724275"/>
                  </a:lnTo>
                  <a:lnTo>
                    <a:pt x="3787775" y="3654425"/>
                  </a:lnTo>
                  <a:lnTo>
                    <a:pt x="3851275" y="3581400"/>
                  </a:lnTo>
                  <a:lnTo>
                    <a:pt x="3911600" y="3505200"/>
                  </a:lnTo>
                  <a:lnTo>
                    <a:pt x="3968750" y="3425825"/>
                  </a:lnTo>
                  <a:lnTo>
                    <a:pt x="4019550" y="3343275"/>
                  </a:lnTo>
                  <a:lnTo>
                    <a:pt x="4067175" y="3260725"/>
                  </a:lnTo>
                  <a:lnTo>
                    <a:pt x="4111625" y="3171825"/>
                  </a:lnTo>
                  <a:lnTo>
                    <a:pt x="4152900" y="3082925"/>
                  </a:lnTo>
                  <a:lnTo>
                    <a:pt x="4187825" y="2990850"/>
                  </a:lnTo>
                  <a:lnTo>
                    <a:pt x="4219575" y="2898775"/>
                  </a:lnTo>
                  <a:lnTo>
                    <a:pt x="4248150" y="2803525"/>
                  </a:lnTo>
                  <a:lnTo>
                    <a:pt x="4270375" y="2705100"/>
                  </a:lnTo>
                  <a:lnTo>
                    <a:pt x="4289425" y="2606675"/>
                  </a:lnTo>
                  <a:lnTo>
                    <a:pt x="4302125" y="2505075"/>
                  </a:lnTo>
                  <a:lnTo>
                    <a:pt x="4308475" y="2403475"/>
                  </a:lnTo>
                  <a:lnTo>
                    <a:pt x="4311650" y="2301875"/>
                  </a:lnTo>
                  <a:lnTo>
                    <a:pt x="4308475" y="2197100"/>
                  </a:lnTo>
                  <a:lnTo>
                    <a:pt x="4302125" y="2095500"/>
                  </a:lnTo>
                  <a:lnTo>
                    <a:pt x="4289425" y="1993900"/>
                  </a:lnTo>
                  <a:lnTo>
                    <a:pt x="4270375" y="1895475"/>
                  </a:lnTo>
                  <a:lnTo>
                    <a:pt x="4248150" y="1797050"/>
                  </a:lnTo>
                  <a:lnTo>
                    <a:pt x="4219575" y="1701800"/>
                  </a:lnTo>
                  <a:lnTo>
                    <a:pt x="4187825" y="1609725"/>
                  </a:lnTo>
                  <a:lnTo>
                    <a:pt x="4152900" y="1517650"/>
                  </a:lnTo>
                  <a:lnTo>
                    <a:pt x="4111625" y="1428750"/>
                  </a:lnTo>
                  <a:lnTo>
                    <a:pt x="4067175" y="1339850"/>
                  </a:lnTo>
                  <a:lnTo>
                    <a:pt x="4019550" y="1257300"/>
                  </a:lnTo>
                  <a:lnTo>
                    <a:pt x="3968750" y="1174750"/>
                  </a:lnTo>
                  <a:lnTo>
                    <a:pt x="3911600" y="1095375"/>
                  </a:lnTo>
                  <a:lnTo>
                    <a:pt x="3851275" y="1019175"/>
                  </a:lnTo>
                  <a:lnTo>
                    <a:pt x="3787775" y="946150"/>
                  </a:lnTo>
                  <a:lnTo>
                    <a:pt x="3721100" y="876300"/>
                  </a:lnTo>
                  <a:lnTo>
                    <a:pt x="3651250" y="809625"/>
                  </a:lnTo>
                  <a:lnTo>
                    <a:pt x="3578225" y="746125"/>
                  </a:lnTo>
                  <a:lnTo>
                    <a:pt x="3502025" y="688975"/>
                  </a:lnTo>
                  <a:lnTo>
                    <a:pt x="3425825" y="631825"/>
                  </a:lnTo>
                  <a:lnTo>
                    <a:pt x="3343275" y="581025"/>
                  </a:lnTo>
                  <a:lnTo>
                    <a:pt x="3257550" y="530225"/>
                  </a:lnTo>
                  <a:lnTo>
                    <a:pt x="3171825" y="485775"/>
                  </a:lnTo>
                  <a:lnTo>
                    <a:pt x="3082925" y="447675"/>
                  </a:lnTo>
                  <a:lnTo>
                    <a:pt x="2990850" y="409575"/>
                  </a:lnTo>
                  <a:lnTo>
                    <a:pt x="2898775" y="377825"/>
                  </a:lnTo>
                  <a:lnTo>
                    <a:pt x="2803525" y="352425"/>
                  </a:lnTo>
                  <a:lnTo>
                    <a:pt x="2705100" y="330200"/>
                  </a:lnTo>
                  <a:lnTo>
                    <a:pt x="2606675" y="311150"/>
                  </a:lnTo>
                  <a:lnTo>
                    <a:pt x="2505075" y="298450"/>
                  </a:lnTo>
                  <a:lnTo>
                    <a:pt x="2403475" y="292100"/>
                  </a:lnTo>
                  <a:lnTo>
                    <a:pt x="2298700" y="288925"/>
                  </a:lnTo>
                  <a:close/>
                  <a:moveTo>
                    <a:pt x="1146175" y="0"/>
                  </a:moveTo>
                  <a:lnTo>
                    <a:pt x="1285875" y="0"/>
                  </a:lnTo>
                  <a:lnTo>
                    <a:pt x="1454150" y="0"/>
                  </a:lnTo>
                  <a:lnTo>
                    <a:pt x="3175000" y="0"/>
                  </a:lnTo>
                  <a:lnTo>
                    <a:pt x="3343275" y="0"/>
                  </a:lnTo>
                  <a:lnTo>
                    <a:pt x="3482975" y="0"/>
                  </a:lnTo>
                  <a:lnTo>
                    <a:pt x="3562350" y="3175"/>
                  </a:lnTo>
                  <a:lnTo>
                    <a:pt x="3638550" y="9525"/>
                  </a:lnTo>
                  <a:lnTo>
                    <a:pt x="3714750" y="15875"/>
                  </a:lnTo>
                  <a:lnTo>
                    <a:pt x="3787775" y="28575"/>
                  </a:lnTo>
                  <a:lnTo>
                    <a:pt x="3860800" y="44450"/>
                  </a:lnTo>
                  <a:lnTo>
                    <a:pt x="3933825" y="63500"/>
                  </a:lnTo>
                  <a:lnTo>
                    <a:pt x="4003675" y="88900"/>
                  </a:lnTo>
                  <a:lnTo>
                    <a:pt x="4076700" y="120650"/>
                  </a:lnTo>
                  <a:lnTo>
                    <a:pt x="4108450" y="139700"/>
                  </a:lnTo>
                  <a:lnTo>
                    <a:pt x="4143375" y="158750"/>
                  </a:lnTo>
                  <a:lnTo>
                    <a:pt x="4206875" y="203200"/>
                  </a:lnTo>
                  <a:lnTo>
                    <a:pt x="4267200" y="254000"/>
                  </a:lnTo>
                  <a:lnTo>
                    <a:pt x="4324350" y="304800"/>
                  </a:lnTo>
                  <a:lnTo>
                    <a:pt x="4375150" y="361950"/>
                  </a:lnTo>
                  <a:lnTo>
                    <a:pt x="4425950" y="422275"/>
                  </a:lnTo>
                  <a:lnTo>
                    <a:pt x="4470400" y="485775"/>
                  </a:lnTo>
                  <a:lnTo>
                    <a:pt x="4489450" y="517525"/>
                  </a:lnTo>
                  <a:lnTo>
                    <a:pt x="4508500" y="552450"/>
                  </a:lnTo>
                  <a:lnTo>
                    <a:pt x="4540250" y="622300"/>
                  </a:lnTo>
                  <a:lnTo>
                    <a:pt x="4565650" y="695325"/>
                  </a:lnTo>
                  <a:lnTo>
                    <a:pt x="4584700" y="768350"/>
                  </a:lnTo>
                  <a:lnTo>
                    <a:pt x="4600575" y="841375"/>
                  </a:lnTo>
                  <a:lnTo>
                    <a:pt x="4613275" y="914400"/>
                  </a:lnTo>
                  <a:lnTo>
                    <a:pt x="4619625" y="990600"/>
                  </a:lnTo>
                  <a:lnTo>
                    <a:pt x="4625975" y="1066800"/>
                  </a:lnTo>
                  <a:lnTo>
                    <a:pt x="4625975" y="1146175"/>
                  </a:lnTo>
                  <a:lnTo>
                    <a:pt x="4629150" y="1282700"/>
                  </a:lnTo>
                  <a:lnTo>
                    <a:pt x="4629150" y="1454150"/>
                  </a:lnTo>
                  <a:lnTo>
                    <a:pt x="4629150" y="3175000"/>
                  </a:lnTo>
                  <a:lnTo>
                    <a:pt x="4629150" y="3343275"/>
                  </a:lnTo>
                  <a:lnTo>
                    <a:pt x="4625975" y="3482975"/>
                  </a:lnTo>
                  <a:lnTo>
                    <a:pt x="4625975" y="3562350"/>
                  </a:lnTo>
                  <a:lnTo>
                    <a:pt x="4619625" y="3638550"/>
                  </a:lnTo>
                  <a:lnTo>
                    <a:pt x="4613275" y="3714750"/>
                  </a:lnTo>
                  <a:lnTo>
                    <a:pt x="4600575" y="3787775"/>
                  </a:lnTo>
                  <a:lnTo>
                    <a:pt x="4584700" y="3860800"/>
                  </a:lnTo>
                  <a:lnTo>
                    <a:pt x="4565650" y="3933825"/>
                  </a:lnTo>
                  <a:lnTo>
                    <a:pt x="4540250" y="4003675"/>
                  </a:lnTo>
                  <a:lnTo>
                    <a:pt x="4508500" y="4073525"/>
                  </a:lnTo>
                  <a:lnTo>
                    <a:pt x="4489450" y="4108450"/>
                  </a:lnTo>
                  <a:lnTo>
                    <a:pt x="4470400" y="4143375"/>
                  </a:lnTo>
                  <a:lnTo>
                    <a:pt x="4425950" y="4206875"/>
                  </a:lnTo>
                  <a:lnTo>
                    <a:pt x="4375150" y="4267200"/>
                  </a:lnTo>
                  <a:lnTo>
                    <a:pt x="4324350" y="4324350"/>
                  </a:lnTo>
                  <a:lnTo>
                    <a:pt x="4267200" y="4375150"/>
                  </a:lnTo>
                  <a:lnTo>
                    <a:pt x="4206875" y="4425950"/>
                  </a:lnTo>
                  <a:lnTo>
                    <a:pt x="4143375" y="4470400"/>
                  </a:lnTo>
                  <a:lnTo>
                    <a:pt x="4108450" y="4489450"/>
                  </a:lnTo>
                  <a:lnTo>
                    <a:pt x="4076700" y="4508500"/>
                  </a:lnTo>
                  <a:lnTo>
                    <a:pt x="4003675" y="4540250"/>
                  </a:lnTo>
                  <a:lnTo>
                    <a:pt x="3933825" y="4565650"/>
                  </a:lnTo>
                  <a:lnTo>
                    <a:pt x="3860800" y="4584700"/>
                  </a:lnTo>
                  <a:lnTo>
                    <a:pt x="3787775" y="4600575"/>
                  </a:lnTo>
                  <a:lnTo>
                    <a:pt x="3714750" y="4613275"/>
                  </a:lnTo>
                  <a:lnTo>
                    <a:pt x="3638550" y="4619625"/>
                  </a:lnTo>
                  <a:lnTo>
                    <a:pt x="3562350" y="4625975"/>
                  </a:lnTo>
                  <a:lnTo>
                    <a:pt x="3482975" y="4625975"/>
                  </a:lnTo>
                  <a:lnTo>
                    <a:pt x="3343275" y="4629150"/>
                  </a:lnTo>
                  <a:lnTo>
                    <a:pt x="3175000" y="4629150"/>
                  </a:lnTo>
                  <a:lnTo>
                    <a:pt x="1454150" y="4629150"/>
                  </a:lnTo>
                  <a:lnTo>
                    <a:pt x="1285875" y="4629150"/>
                  </a:lnTo>
                  <a:lnTo>
                    <a:pt x="1146175" y="4625975"/>
                  </a:lnTo>
                  <a:lnTo>
                    <a:pt x="1066800" y="4625975"/>
                  </a:lnTo>
                  <a:lnTo>
                    <a:pt x="990600" y="4619625"/>
                  </a:lnTo>
                  <a:lnTo>
                    <a:pt x="914400" y="4613275"/>
                  </a:lnTo>
                  <a:lnTo>
                    <a:pt x="841375" y="4600575"/>
                  </a:lnTo>
                  <a:lnTo>
                    <a:pt x="768350" y="4584700"/>
                  </a:lnTo>
                  <a:lnTo>
                    <a:pt x="695325" y="4565650"/>
                  </a:lnTo>
                  <a:lnTo>
                    <a:pt x="625475" y="4540250"/>
                  </a:lnTo>
                  <a:lnTo>
                    <a:pt x="555625" y="4508500"/>
                  </a:lnTo>
                  <a:lnTo>
                    <a:pt x="520700" y="4489450"/>
                  </a:lnTo>
                  <a:lnTo>
                    <a:pt x="485775" y="4470400"/>
                  </a:lnTo>
                  <a:lnTo>
                    <a:pt x="422275" y="4425950"/>
                  </a:lnTo>
                  <a:lnTo>
                    <a:pt x="361950" y="4375150"/>
                  </a:lnTo>
                  <a:lnTo>
                    <a:pt x="304800" y="4324350"/>
                  </a:lnTo>
                  <a:lnTo>
                    <a:pt x="254000" y="4267200"/>
                  </a:lnTo>
                  <a:lnTo>
                    <a:pt x="203200" y="4206875"/>
                  </a:lnTo>
                  <a:lnTo>
                    <a:pt x="158750" y="4143375"/>
                  </a:lnTo>
                  <a:lnTo>
                    <a:pt x="139700" y="4108450"/>
                  </a:lnTo>
                  <a:lnTo>
                    <a:pt x="120650" y="4073525"/>
                  </a:lnTo>
                  <a:lnTo>
                    <a:pt x="88900" y="4003675"/>
                  </a:lnTo>
                  <a:lnTo>
                    <a:pt x="63500" y="3933825"/>
                  </a:lnTo>
                  <a:lnTo>
                    <a:pt x="44450" y="3860800"/>
                  </a:lnTo>
                  <a:lnTo>
                    <a:pt x="28575" y="3787775"/>
                  </a:lnTo>
                  <a:lnTo>
                    <a:pt x="15875" y="3714750"/>
                  </a:lnTo>
                  <a:lnTo>
                    <a:pt x="9525" y="3638550"/>
                  </a:lnTo>
                  <a:lnTo>
                    <a:pt x="3175" y="3562350"/>
                  </a:lnTo>
                  <a:lnTo>
                    <a:pt x="3175" y="3482975"/>
                  </a:lnTo>
                  <a:lnTo>
                    <a:pt x="0" y="3343275"/>
                  </a:lnTo>
                  <a:lnTo>
                    <a:pt x="0" y="3175000"/>
                  </a:lnTo>
                  <a:lnTo>
                    <a:pt x="0" y="1454150"/>
                  </a:lnTo>
                  <a:lnTo>
                    <a:pt x="0" y="1282700"/>
                  </a:lnTo>
                  <a:lnTo>
                    <a:pt x="3175" y="1146175"/>
                  </a:lnTo>
                  <a:lnTo>
                    <a:pt x="3175" y="1066800"/>
                  </a:lnTo>
                  <a:lnTo>
                    <a:pt x="9525" y="990600"/>
                  </a:lnTo>
                  <a:lnTo>
                    <a:pt x="15875" y="914400"/>
                  </a:lnTo>
                  <a:lnTo>
                    <a:pt x="28575" y="841375"/>
                  </a:lnTo>
                  <a:lnTo>
                    <a:pt x="44450" y="768350"/>
                  </a:lnTo>
                  <a:lnTo>
                    <a:pt x="63500" y="695325"/>
                  </a:lnTo>
                  <a:lnTo>
                    <a:pt x="88900" y="622300"/>
                  </a:lnTo>
                  <a:lnTo>
                    <a:pt x="120650" y="552450"/>
                  </a:lnTo>
                  <a:lnTo>
                    <a:pt x="139700" y="517525"/>
                  </a:lnTo>
                  <a:lnTo>
                    <a:pt x="158750" y="485775"/>
                  </a:lnTo>
                  <a:lnTo>
                    <a:pt x="203200" y="422275"/>
                  </a:lnTo>
                  <a:lnTo>
                    <a:pt x="254000" y="361950"/>
                  </a:lnTo>
                  <a:lnTo>
                    <a:pt x="304800" y="304800"/>
                  </a:lnTo>
                  <a:lnTo>
                    <a:pt x="361950" y="254000"/>
                  </a:lnTo>
                  <a:lnTo>
                    <a:pt x="422275" y="203200"/>
                  </a:lnTo>
                  <a:lnTo>
                    <a:pt x="485775" y="158750"/>
                  </a:lnTo>
                  <a:lnTo>
                    <a:pt x="520700" y="139700"/>
                  </a:lnTo>
                  <a:lnTo>
                    <a:pt x="555625" y="120650"/>
                  </a:lnTo>
                  <a:lnTo>
                    <a:pt x="625475" y="88900"/>
                  </a:lnTo>
                  <a:lnTo>
                    <a:pt x="695325" y="63500"/>
                  </a:lnTo>
                  <a:lnTo>
                    <a:pt x="768350" y="44450"/>
                  </a:lnTo>
                  <a:lnTo>
                    <a:pt x="841375" y="28575"/>
                  </a:lnTo>
                  <a:lnTo>
                    <a:pt x="914400" y="15875"/>
                  </a:lnTo>
                  <a:lnTo>
                    <a:pt x="990600" y="9525"/>
                  </a:lnTo>
                  <a:lnTo>
                    <a:pt x="1066800" y="31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isľiďè"/>
            <p:cNvSpPr/>
            <p:nvPr/>
          </p:nvSpPr>
          <p:spPr bwMode="auto">
            <a:xfrm>
              <a:off x="7404191" y="4652443"/>
              <a:ext cx="439516" cy="439516"/>
            </a:xfrm>
            <a:custGeom>
              <a:avLst/>
              <a:gdLst>
                <a:gd name="T0" fmla="*/ 900239 w 3431"/>
                <a:gd name="T1" fmla="*/ 1800397 h 3431"/>
                <a:gd name="T2" fmla="*/ 0 w 3431"/>
                <a:gd name="T3" fmla="*/ 900461 h 3431"/>
                <a:gd name="T4" fmla="*/ 900239 w 3431"/>
                <a:gd name="T5" fmla="*/ 0 h 3431"/>
                <a:gd name="T6" fmla="*/ 1799953 w 3431"/>
                <a:gd name="T7" fmla="*/ 900461 h 3431"/>
                <a:gd name="T8" fmla="*/ 900239 w 3431"/>
                <a:gd name="T9" fmla="*/ 1800397 h 3431"/>
                <a:gd name="T10" fmla="*/ 899190 w 3431"/>
                <a:gd name="T11" fmla="*/ 288085 h 3431"/>
                <a:gd name="T12" fmla="*/ 789020 w 3431"/>
                <a:gd name="T13" fmla="*/ 288085 h 3431"/>
                <a:gd name="T14" fmla="*/ 789020 w 3431"/>
                <a:gd name="T15" fmla="*/ 647009 h 3431"/>
                <a:gd name="T16" fmla="*/ 789020 w 3431"/>
                <a:gd name="T17" fmla="*/ 647009 h 3431"/>
                <a:gd name="T18" fmla="*/ 754396 w 3431"/>
                <a:gd name="T19" fmla="*/ 647009 h 3431"/>
                <a:gd name="T20" fmla="*/ 754396 w 3431"/>
                <a:gd name="T21" fmla="*/ 288085 h 3431"/>
                <a:gd name="T22" fmla="*/ 646850 w 3431"/>
                <a:gd name="T23" fmla="*/ 288085 h 3431"/>
                <a:gd name="T24" fmla="*/ 646850 w 3431"/>
                <a:gd name="T25" fmla="*/ 647009 h 3431"/>
                <a:gd name="T26" fmla="*/ 609602 w 3431"/>
                <a:gd name="T27" fmla="*/ 647009 h 3431"/>
                <a:gd name="T28" fmla="*/ 609602 w 3431"/>
                <a:gd name="T29" fmla="*/ 288085 h 3431"/>
                <a:gd name="T30" fmla="*/ 504155 w 3431"/>
                <a:gd name="T31" fmla="*/ 288085 h 3431"/>
                <a:gd name="T32" fmla="*/ 504155 w 3431"/>
                <a:gd name="T33" fmla="*/ 702632 h 3431"/>
                <a:gd name="T34" fmla="*/ 609602 w 3431"/>
                <a:gd name="T35" fmla="*/ 794463 h 3431"/>
                <a:gd name="T36" fmla="*/ 609602 w 3431"/>
                <a:gd name="T37" fmla="*/ 1461412 h 3431"/>
                <a:gd name="T38" fmla="*/ 651047 w 3431"/>
                <a:gd name="T39" fmla="*/ 1511788 h 3431"/>
                <a:gd name="T40" fmla="*/ 743379 w 3431"/>
                <a:gd name="T41" fmla="*/ 1511788 h 3431"/>
                <a:gd name="T42" fmla="*/ 793742 w 3431"/>
                <a:gd name="T43" fmla="*/ 1461412 h 3431"/>
                <a:gd name="T44" fmla="*/ 793742 w 3431"/>
                <a:gd name="T45" fmla="*/ 794463 h 3431"/>
                <a:gd name="T46" fmla="*/ 899190 w 3431"/>
                <a:gd name="T47" fmla="*/ 702632 h 3431"/>
                <a:gd name="T48" fmla="*/ 899190 w 3431"/>
                <a:gd name="T49" fmla="*/ 748285 h 3431"/>
                <a:gd name="T50" fmla="*/ 899190 w 3431"/>
                <a:gd name="T51" fmla="*/ 288085 h 3431"/>
                <a:gd name="T52" fmla="*/ 1295274 w 3431"/>
                <a:gd name="T53" fmla="*/ 426092 h 3431"/>
                <a:gd name="T54" fmla="*/ 1157300 w 3431"/>
                <a:gd name="T55" fmla="*/ 288085 h 3431"/>
                <a:gd name="T56" fmla="*/ 1005686 w 3431"/>
                <a:gd name="T57" fmla="*/ 426092 h 3431"/>
                <a:gd name="T58" fmla="*/ 1010408 w 3431"/>
                <a:gd name="T59" fmla="*/ 932470 h 3431"/>
                <a:gd name="T60" fmla="*/ 1111134 w 3431"/>
                <a:gd name="T61" fmla="*/ 932470 h 3431"/>
                <a:gd name="T62" fmla="*/ 1111134 w 3431"/>
                <a:gd name="T63" fmla="*/ 1461412 h 3431"/>
                <a:gd name="T64" fmla="*/ 1157300 w 3431"/>
                <a:gd name="T65" fmla="*/ 1511788 h 3431"/>
                <a:gd name="T66" fmla="*/ 1249632 w 3431"/>
                <a:gd name="T67" fmla="*/ 1511788 h 3431"/>
                <a:gd name="T68" fmla="*/ 1295274 w 3431"/>
                <a:gd name="T69" fmla="*/ 1461412 h 3431"/>
                <a:gd name="T70" fmla="*/ 1295274 w 3431"/>
                <a:gd name="T71" fmla="*/ 426092 h 34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431" h="3431">
                  <a:moveTo>
                    <a:pt x="1716" y="3431"/>
                  </a:moveTo>
                  <a:cubicBezTo>
                    <a:pt x="768" y="3431"/>
                    <a:pt x="0" y="2663"/>
                    <a:pt x="0" y="1716"/>
                  </a:cubicBezTo>
                  <a:cubicBezTo>
                    <a:pt x="0" y="768"/>
                    <a:pt x="768" y="0"/>
                    <a:pt x="1716" y="0"/>
                  </a:cubicBezTo>
                  <a:cubicBezTo>
                    <a:pt x="2663" y="0"/>
                    <a:pt x="3431" y="768"/>
                    <a:pt x="3431" y="1716"/>
                  </a:cubicBezTo>
                  <a:cubicBezTo>
                    <a:pt x="3431" y="2663"/>
                    <a:pt x="2663" y="3431"/>
                    <a:pt x="1716" y="3431"/>
                  </a:cubicBezTo>
                  <a:close/>
                  <a:moveTo>
                    <a:pt x="1714" y="549"/>
                  </a:moveTo>
                  <a:cubicBezTo>
                    <a:pt x="1504" y="549"/>
                    <a:pt x="1504" y="549"/>
                    <a:pt x="1504" y="549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438" y="1233"/>
                    <a:pt x="1438" y="1233"/>
                    <a:pt x="1438" y="1233"/>
                  </a:cubicBezTo>
                  <a:cubicBezTo>
                    <a:pt x="1438" y="549"/>
                    <a:pt x="1438" y="549"/>
                    <a:pt x="1438" y="549"/>
                  </a:cubicBezTo>
                  <a:cubicBezTo>
                    <a:pt x="1233" y="549"/>
                    <a:pt x="1233" y="549"/>
                    <a:pt x="1233" y="549"/>
                  </a:cubicBezTo>
                  <a:cubicBezTo>
                    <a:pt x="1233" y="1233"/>
                    <a:pt x="1233" y="1233"/>
                    <a:pt x="1233" y="1233"/>
                  </a:cubicBezTo>
                  <a:cubicBezTo>
                    <a:pt x="1162" y="1233"/>
                    <a:pt x="1162" y="1233"/>
                    <a:pt x="1162" y="1233"/>
                  </a:cubicBezTo>
                  <a:cubicBezTo>
                    <a:pt x="1162" y="549"/>
                    <a:pt x="1162" y="549"/>
                    <a:pt x="1162" y="549"/>
                  </a:cubicBezTo>
                  <a:cubicBezTo>
                    <a:pt x="961" y="549"/>
                    <a:pt x="961" y="549"/>
                    <a:pt x="961" y="549"/>
                  </a:cubicBezTo>
                  <a:cubicBezTo>
                    <a:pt x="961" y="1339"/>
                    <a:pt x="961" y="1339"/>
                    <a:pt x="961" y="1339"/>
                  </a:cubicBezTo>
                  <a:cubicBezTo>
                    <a:pt x="961" y="1436"/>
                    <a:pt x="1065" y="1514"/>
                    <a:pt x="1162" y="1514"/>
                  </a:cubicBezTo>
                  <a:cubicBezTo>
                    <a:pt x="1162" y="2785"/>
                    <a:pt x="1162" y="2785"/>
                    <a:pt x="1162" y="2785"/>
                  </a:cubicBezTo>
                  <a:cubicBezTo>
                    <a:pt x="1162" y="2833"/>
                    <a:pt x="1193" y="2881"/>
                    <a:pt x="1241" y="2881"/>
                  </a:cubicBezTo>
                  <a:cubicBezTo>
                    <a:pt x="1417" y="2881"/>
                    <a:pt x="1417" y="2881"/>
                    <a:pt x="1417" y="2881"/>
                  </a:cubicBezTo>
                  <a:cubicBezTo>
                    <a:pt x="1465" y="2881"/>
                    <a:pt x="1513" y="2833"/>
                    <a:pt x="1513" y="2785"/>
                  </a:cubicBezTo>
                  <a:cubicBezTo>
                    <a:pt x="1513" y="1514"/>
                    <a:pt x="1513" y="1514"/>
                    <a:pt x="1513" y="1514"/>
                  </a:cubicBezTo>
                  <a:cubicBezTo>
                    <a:pt x="1610" y="1514"/>
                    <a:pt x="1714" y="1435"/>
                    <a:pt x="1714" y="1339"/>
                  </a:cubicBezTo>
                  <a:cubicBezTo>
                    <a:pt x="1714" y="1426"/>
                    <a:pt x="1714" y="1426"/>
                    <a:pt x="1714" y="1426"/>
                  </a:cubicBezTo>
                  <a:lnTo>
                    <a:pt x="1714" y="549"/>
                  </a:lnTo>
                  <a:close/>
                  <a:moveTo>
                    <a:pt x="2469" y="812"/>
                  </a:moveTo>
                  <a:cubicBezTo>
                    <a:pt x="2469" y="667"/>
                    <a:pt x="2351" y="549"/>
                    <a:pt x="2206" y="549"/>
                  </a:cubicBezTo>
                  <a:cubicBezTo>
                    <a:pt x="2061" y="549"/>
                    <a:pt x="1917" y="667"/>
                    <a:pt x="1917" y="812"/>
                  </a:cubicBezTo>
                  <a:cubicBezTo>
                    <a:pt x="1926" y="1777"/>
                    <a:pt x="1926" y="1777"/>
                    <a:pt x="1926" y="1777"/>
                  </a:cubicBezTo>
                  <a:cubicBezTo>
                    <a:pt x="2118" y="1777"/>
                    <a:pt x="2118" y="1777"/>
                    <a:pt x="2118" y="1777"/>
                  </a:cubicBezTo>
                  <a:cubicBezTo>
                    <a:pt x="2118" y="2785"/>
                    <a:pt x="2118" y="2785"/>
                    <a:pt x="2118" y="2785"/>
                  </a:cubicBezTo>
                  <a:cubicBezTo>
                    <a:pt x="2118" y="2833"/>
                    <a:pt x="2158" y="2881"/>
                    <a:pt x="2206" y="2881"/>
                  </a:cubicBezTo>
                  <a:cubicBezTo>
                    <a:pt x="2382" y="2881"/>
                    <a:pt x="2382" y="2881"/>
                    <a:pt x="2382" y="2881"/>
                  </a:cubicBezTo>
                  <a:cubicBezTo>
                    <a:pt x="2430" y="2881"/>
                    <a:pt x="2469" y="2833"/>
                    <a:pt x="2469" y="2785"/>
                  </a:cubicBezTo>
                  <a:lnTo>
                    <a:pt x="2469" y="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ïṡḷíḓé"/>
            <p:cNvSpPr/>
            <p:nvPr/>
          </p:nvSpPr>
          <p:spPr bwMode="auto">
            <a:xfrm>
              <a:off x="4335506" y="4639654"/>
              <a:ext cx="465094" cy="465094"/>
            </a:xfrm>
            <a:custGeom>
              <a:avLst/>
              <a:gdLst>
                <a:gd name="T0" fmla="*/ 1424804 w 1341438"/>
                <a:gd name="T1" fmla="*/ 976171 h 1341438"/>
                <a:gd name="T2" fmla="*/ 277295 w 1341438"/>
                <a:gd name="T3" fmla="*/ 649654 h 1341438"/>
                <a:gd name="T4" fmla="*/ 216426 w 1341438"/>
                <a:gd name="T5" fmla="*/ 876225 h 1341438"/>
                <a:gd name="T6" fmla="*/ 240849 w 1341438"/>
                <a:gd name="T7" fmla="*/ 1155024 h 1341438"/>
                <a:gd name="T8" fmla="*/ 370479 w 1341438"/>
                <a:gd name="T9" fmla="*/ 1409400 h 1341438"/>
                <a:gd name="T10" fmla="*/ 584651 w 1341438"/>
                <a:gd name="T11" fmla="*/ 1594639 h 1341438"/>
                <a:gd name="T12" fmla="*/ 858189 w 1341438"/>
                <a:gd name="T13" fmla="*/ 1686695 h 1341438"/>
                <a:gd name="T14" fmla="*/ 1117075 w 1341438"/>
                <a:gd name="T15" fmla="*/ 1673920 h 1341438"/>
                <a:gd name="T16" fmla="*/ 1331997 w 1341438"/>
                <a:gd name="T17" fmla="*/ 1588251 h 1341438"/>
                <a:gd name="T18" fmla="*/ 1203960 w 1341438"/>
                <a:gd name="T19" fmla="*/ 343359 h 1341438"/>
                <a:gd name="T20" fmla="*/ 1297593 w 1341438"/>
                <a:gd name="T21" fmla="*/ 448935 h 1341438"/>
                <a:gd name="T22" fmla="*/ 1331436 w 1341438"/>
                <a:gd name="T23" fmla="*/ 593446 h 1341438"/>
                <a:gd name="T24" fmla="*/ 1507794 w 1341438"/>
                <a:gd name="T25" fmla="*/ 672066 h 1341438"/>
                <a:gd name="T26" fmla="*/ 1571343 w 1341438"/>
                <a:gd name="T27" fmla="*/ 841663 h 1341438"/>
                <a:gd name="T28" fmla="*/ 1485984 w 1341438"/>
                <a:gd name="T29" fmla="*/ 738332 h 1341438"/>
                <a:gd name="T30" fmla="*/ 1372423 w 1341438"/>
                <a:gd name="T31" fmla="*/ 654845 h 1341438"/>
                <a:gd name="T32" fmla="*/ 1212234 w 1341438"/>
                <a:gd name="T33" fmla="*/ 623771 h 1341438"/>
                <a:gd name="T34" fmla="*/ 1250588 w 1341438"/>
                <a:gd name="T35" fmla="*/ 517072 h 1341438"/>
                <a:gd name="T36" fmla="*/ 1219378 w 1341438"/>
                <a:gd name="T37" fmla="*/ 424225 h 1341438"/>
                <a:gd name="T38" fmla="*/ 1123491 w 1341438"/>
                <a:gd name="T39" fmla="*/ 382294 h 1341438"/>
                <a:gd name="T40" fmla="*/ 1086639 w 1341438"/>
                <a:gd name="T41" fmla="*/ 356462 h 1341438"/>
                <a:gd name="T42" fmla="*/ 1112209 w 1341438"/>
                <a:gd name="T43" fmla="*/ 325387 h 1341438"/>
                <a:gd name="T44" fmla="*/ 1078761 w 1341438"/>
                <a:gd name="T45" fmla="*/ 288169 h 1341438"/>
                <a:gd name="T46" fmla="*/ 1060385 w 1341438"/>
                <a:gd name="T47" fmla="*/ 323825 h 1341438"/>
                <a:gd name="T48" fmla="*/ 979380 w 1341438"/>
                <a:gd name="T49" fmla="*/ 350849 h 1341438"/>
                <a:gd name="T50" fmla="*/ 946002 w 1341438"/>
                <a:gd name="T51" fmla="*/ 457065 h 1341438"/>
                <a:gd name="T52" fmla="*/ 990255 w 1341438"/>
                <a:gd name="T53" fmla="*/ 530628 h 1341438"/>
                <a:gd name="T54" fmla="*/ 1093763 w 1341438"/>
                <a:gd name="T55" fmla="*/ 556527 h 1341438"/>
                <a:gd name="T56" fmla="*/ 1107264 w 1341438"/>
                <a:gd name="T57" fmla="*/ 609071 h 1341438"/>
                <a:gd name="T58" fmla="*/ 1131266 w 1341438"/>
                <a:gd name="T59" fmla="*/ 714163 h 1341438"/>
                <a:gd name="T60" fmla="*/ 1418162 w 1341438"/>
                <a:gd name="T61" fmla="*/ 749818 h 1341438"/>
                <a:gd name="T62" fmla="*/ 1481166 w 1341438"/>
                <a:gd name="T63" fmla="*/ 868046 h 1341438"/>
                <a:gd name="T64" fmla="*/ 1381785 w 1341438"/>
                <a:gd name="T65" fmla="*/ 795608 h 1341438"/>
                <a:gd name="T66" fmla="*/ 1106515 w 1341438"/>
                <a:gd name="T67" fmla="*/ 766707 h 1341438"/>
                <a:gd name="T68" fmla="*/ 1048010 w 1341438"/>
                <a:gd name="T69" fmla="*/ 683011 h 1341438"/>
                <a:gd name="T70" fmla="*/ 998881 w 1341438"/>
                <a:gd name="T71" fmla="*/ 600064 h 1341438"/>
                <a:gd name="T72" fmla="*/ 907374 w 1341438"/>
                <a:gd name="T73" fmla="*/ 518619 h 1341438"/>
                <a:gd name="T74" fmla="*/ 898374 w 1341438"/>
                <a:gd name="T75" fmla="*/ 377121 h 1341438"/>
                <a:gd name="T76" fmla="*/ 983504 w 1341438"/>
                <a:gd name="T77" fmla="*/ 281038 h 1341438"/>
                <a:gd name="T78" fmla="*/ 802580 w 1341438"/>
                <a:gd name="T79" fmla="*/ 228074 h 1341438"/>
                <a:gd name="T80" fmla="*/ 585402 w 1341438"/>
                <a:gd name="T81" fmla="*/ 309985 h 1341438"/>
                <a:gd name="T82" fmla="*/ 1615681 w 1341438"/>
                <a:gd name="T83" fmla="*/ 1281648 h 1341438"/>
                <a:gd name="T84" fmla="*/ 1685193 w 1341438"/>
                <a:gd name="T85" fmla="*/ 1058459 h 1341438"/>
                <a:gd name="T86" fmla="*/ 1673920 w 1341438"/>
                <a:gd name="T87" fmla="*/ 785672 h 1341438"/>
                <a:gd name="T88" fmla="*/ 1556314 w 1341438"/>
                <a:gd name="T89" fmla="*/ 524533 h 1341438"/>
                <a:gd name="T90" fmla="*/ 1351536 w 1341438"/>
                <a:gd name="T91" fmla="*/ 328773 h 1341438"/>
                <a:gd name="T92" fmla="*/ 1083632 w 1341438"/>
                <a:gd name="T93" fmla="*/ 224316 h 1341438"/>
                <a:gd name="T94" fmla="*/ 1121207 w 1341438"/>
                <a:gd name="T95" fmla="*/ 15029 h 1341438"/>
                <a:gd name="T96" fmla="*/ 1466137 w 1341438"/>
                <a:gd name="T97" fmla="*/ 150295 h 1341438"/>
                <a:gd name="T98" fmla="*/ 1729530 w 1341438"/>
                <a:gd name="T99" fmla="*/ 400915 h 1341438"/>
                <a:gd name="T100" fmla="*/ 1880577 w 1341438"/>
                <a:gd name="T101" fmla="*/ 737577 h 1341438"/>
                <a:gd name="T102" fmla="*/ 1889971 w 1341438"/>
                <a:gd name="T103" fmla="*/ 1120832 h 1341438"/>
                <a:gd name="T104" fmla="*/ 1755080 w 1341438"/>
                <a:gd name="T105" fmla="*/ 1466137 h 1341438"/>
                <a:gd name="T106" fmla="*/ 1504087 w 1341438"/>
                <a:gd name="T107" fmla="*/ 1729154 h 1341438"/>
                <a:gd name="T108" fmla="*/ 1167800 w 1341438"/>
                <a:gd name="T109" fmla="*/ 1880577 h 1341438"/>
                <a:gd name="T110" fmla="*/ 807465 w 1341438"/>
                <a:gd name="T111" fmla="*/ 1893729 h 1341438"/>
                <a:gd name="T112" fmla="*/ 458778 w 1341438"/>
                <a:gd name="T113" fmla="*/ 1767104 h 1341438"/>
                <a:gd name="T114" fmla="*/ 189748 w 1341438"/>
                <a:gd name="T115" fmla="*/ 1522497 h 1341438"/>
                <a:gd name="T116" fmla="*/ 30058 w 1341438"/>
                <a:gd name="T117" fmla="*/ 1190719 h 1341438"/>
                <a:gd name="T118" fmla="*/ 11271 w 1341438"/>
                <a:gd name="T119" fmla="*/ 807841 h 1341438"/>
                <a:gd name="T120" fmla="*/ 137896 w 1341438"/>
                <a:gd name="T121" fmla="*/ 458779 h 1341438"/>
                <a:gd name="T122" fmla="*/ 382503 w 1341438"/>
                <a:gd name="T123" fmla="*/ 189373 h 1341438"/>
                <a:gd name="T124" fmla="*/ 714656 w 1341438"/>
                <a:gd name="T125" fmla="*/ 30060 h 13414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41438" h="1341438">
                  <a:moveTo>
                    <a:pt x="824769" y="688975"/>
                  </a:moveTo>
                  <a:lnTo>
                    <a:pt x="979487" y="688975"/>
                  </a:lnTo>
                  <a:lnTo>
                    <a:pt x="979487" y="809625"/>
                  </a:lnTo>
                  <a:lnTo>
                    <a:pt x="944636" y="809625"/>
                  </a:lnTo>
                  <a:lnTo>
                    <a:pt x="824769" y="688975"/>
                  </a:lnTo>
                  <a:close/>
                  <a:moveTo>
                    <a:pt x="230187" y="688975"/>
                  </a:moveTo>
                  <a:lnTo>
                    <a:pt x="553352" y="688975"/>
                  </a:lnTo>
                  <a:lnTo>
                    <a:pt x="673219" y="809625"/>
                  </a:lnTo>
                  <a:lnTo>
                    <a:pt x="230187" y="809625"/>
                  </a:lnTo>
                  <a:lnTo>
                    <a:pt x="230187" y="688975"/>
                  </a:lnTo>
                  <a:close/>
                  <a:moveTo>
                    <a:pt x="1066800" y="687387"/>
                  </a:moveTo>
                  <a:lnTo>
                    <a:pt x="1106488" y="687387"/>
                  </a:lnTo>
                  <a:lnTo>
                    <a:pt x="1106488" y="808037"/>
                  </a:lnTo>
                  <a:lnTo>
                    <a:pt x="1066800" y="808037"/>
                  </a:lnTo>
                  <a:lnTo>
                    <a:pt x="1066800" y="687387"/>
                  </a:lnTo>
                  <a:close/>
                  <a:moveTo>
                    <a:pt x="1003300" y="687387"/>
                  </a:moveTo>
                  <a:lnTo>
                    <a:pt x="1042988" y="687387"/>
                  </a:lnTo>
                  <a:lnTo>
                    <a:pt x="1042988" y="808037"/>
                  </a:lnTo>
                  <a:lnTo>
                    <a:pt x="1003300" y="808037"/>
                  </a:lnTo>
                  <a:lnTo>
                    <a:pt x="1003300" y="687387"/>
                  </a:lnTo>
                  <a:close/>
                  <a:moveTo>
                    <a:pt x="251354" y="361421"/>
                  </a:moveTo>
                  <a:lnTo>
                    <a:pt x="245533" y="369888"/>
                  </a:lnTo>
                  <a:lnTo>
                    <a:pt x="239712" y="378090"/>
                  </a:lnTo>
                  <a:lnTo>
                    <a:pt x="233892" y="386292"/>
                  </a:lnTo>
                  <a:lnTo>
                    <a:pt x="228600" y="395023"/>
                  </a:lnTo>
                  <a:lnTo>
                    <a:pt x="223573" y="403490"/>
                  </a:lnTo>
                  <a:lnTo>
                    <a:pt x="218281" y="412486"/>
                  </a:lnTo>
                  <a:lnTo>
                    <a:pt x="213254" y="421217"/>
                  </a:lnTo>
                  <a:lnTo>
                    <a:pt x="208492" y="430213"/>
                  </a:lnTo>
                  <a:lnTo>
                    <a:pt x="203729" y="439209"/>
                  </a:lnTo>
                  <a:lnTo>
                    <a:pt x="199496" y="448469"/>
                  </a:lnTo>
                  <a:lnTo>
                    <a:pt x="195262" y="457465"/>
                  </a:lnTo>
                  <a:lnTo>
                    <a:pt x="191294" y="466990"/>
                  </a:lnTo>
                  <a:lnTo>
                    <a:pt x="187060" y="476250"/>
                  </a:lnTo>
                  <a:lnTo>
                    <a:pt x="183356" y="485775"/>
                  </a:lnTo>
                  <a:lnTo>
                    <a:pt x="179916" y="495565"/>
                  </a:lnTo>
                  <a:lnTo>
                    <a:pt x="176741" y="505090"/>
                  </a:lnTo>
                  <a:lnTo>
                    <a:pt x="173566" y="514879"/>
                  </a:lnTo>
                  <a:lnTo>
                    <a:pt x="170391" y="524934"/>
                  </a:lnTo>
                  <a:lnTo>
                    <a:pt x="167481" y="534988"/>
                  </a:lnTo>
                  <a:lnTo>
                    <a:pt x="164835" y="544777"/>
                  </a:lnTo>
                  <a:lnTo>
                    <a:pt x="162719" y="554832"/>
                  </a:lnTo>
                  <a:lnTo>
                    <a:pt x="160337" y="565150"/>
                  </a:lnTo>
                  <a:lnTo>
                    <a:pt x="158221" y="575469"/>
                  </a:lnTo>
                  <a:lnTo>
                    <a:pt x="156633" y="585788"/>
                  </a:lnTo>
                  <a:lnTo>
                    <a:pt x="154781" y="596107"/>
                  </a:lnTo>
                  <a:lnTo>
                    <a:pt x="153458" y="606690"/>
                  </a:lnTo>
                  <a:lnTo>
                    <a:pt x="152400" y="617009"/>
                  </a:lnTo>
                  <a:lnTo>
                    <a:pt x="151606" y="627592"/>
                  </a:lnTo>
                  <a:lnTo>
                    <a:pt x="150548" y="638440"/>
                  </a:lnTo>
                  <a:lnTo>
                    <a:pt x="150019" y="649023"/>
                  </a:lnTo>
                  <a:lnTo>
                    <a:pt x="149754" y="659871"/>
                  </a:lnTo>
                  <a:lnTo>
                    <a:pt x="149754" y="670719"/>
                  </a:lnTo>
                  <a:lnTo>
                    <a:pt x="149754" y="684213"/>
                  </a:lnTo>
                  <a:lnTo>
                    <a:pt x="150283" y="697707"/>
                  </a:lnTo>
                  <a:lnTo>
                    <a:pt x="151077" y="710671"/>
                  </a:lnTo>
                  <a:lnTo>
                    <a:pt x="152400" y="724165"/>
                  </a:lnTo>
                  <a:lnTo>
                    <a:pt x="153723" y="737130"/>
                  </a:lnTo>
                  <a:lnTo>
                    <a:pt x="155839" y="750094"/>
                  </a:lnTo>
                  <a:lnTo>
                    <a:pt x="157691" y="763059"/>
                  </a:lnTo>
                  <a:lnTo>
                    <a:pt x="160337" y="776023"/>
                  </a:lnTo>
                  <a:lnTo>
                    <a:pt x="162983" y="788459"/>
                  </a:lnTo>
                  <a:lnTo>
                    <a:pt x="166158" y="801159"/>
                  </a:lnTo>
                  <a:lnTo>
                    <a:pt x="169598" y="813330"/>
                  </a:lnTo>
                  <a:lnTo>
                    <a:pt x="173302" y="825765"/>
                  </a:lnTo>
                  <a:lnTo>
                    <a:pt x="177271" y="837936"/>
                  </a:lnTo>
                  <a:lnTo>
                    <a:pt x="181239" y="849842"/>
                  </a:lnTo>
                  <a:lnTo>
                    <a:pt x="185737" y="861748"/>
                  </a:lnTo>
                  <a:lnTo>
                    <a:pt x="190500" y="873655"/>
                  </a:lnTo>
                  <a:lnTo>
                    <a:pt x="195791" y="885296"/>
                  </a:lnTo>
                  <a:lnTo>
                    <a:pt x="201083" y="896673"/>
                  </a:lnTo>
                  <a:lnTo>
                    <a:pt x="206639" y="907786"/>
                  </a:lnTo>
                  <a:lnTo>
                    <a:pt x="212460" y="918898"/>
                  </a:lnTo>
                  <a:lnTo>
                    <a:pt x="218546" y="930011"/>
                  </a:lnTo>
                  <a:lnTo>
                    <a:pt x="225160" y="940859"/>
                  </a:lnTo>
                  <a:lnTo>
                    <a:pt x="231775" y="951442"/>
                  </a:lnTo>
                  <a:lnTo>
                    <a:pt x="238654" y="962026"/>
                  </a:lnTo>
                  <a:lnTo>
                    <a:pt x="245798" y="972344"/>
                  </a:lnTo>
                  <a:lnTo>
                    <a:pt x="253206" y="982398"/>
                  </a:lnTo>
                  <a:lnTo>
                    <a:pt x="260879" y="992453"/>
                  </a:lnTo>
                  <a:lnTo>
                    <a:pt x="268552" y="1001978"/>
                  </a:lnTo>
                  <a:lnTo>
                    <a:pt x="276754" y="1011767"/>
                  </a:lnTo>
                  <a:lnTo>
                    <a:pt x="285221" y="1021292"/>
                  </a:lnTo>
                  <a:lnTo>
                    <a:pt x="293687" y="1030288"/>
                  </a:lnTo>
                  <a:lnTo>
                    <a:pt x="302154" y="1039284"/>
                  </a:lnTo>
                  <a:lnTo>
                    <a:pt x="311414" y="1048015"/>
                  </a:lnTo>
                  <a:lnTo>
                    <a:pt x="320410" y="1056746"/>
                  </a:lnTo>
                  <a:lnTo>
                    <a:pt x="329935" y="1064949"/>
                  </a:lnTo>
                  <a:lnTo>
                    <a:pt x="339460" y="1072886"/>
                  </a:lnTo>
                  <a:lnTo>
                    <a:pt x="348985" y="1080559"/>
                  </a:lnTo>
                  <a:lnTo>
                    <a:pt x="359039" y="1088232"/>
                  </a:lnTo>
                  <a:lnTo>
                    <a:pt x="369358" y="1095640"/>
                  </a:lnTo>
                  <a:lnTo>
                    <a:pt x="379677" y="1102784"/>
                  </a:lnTo>
                  <a:lnTo>
                    <a:pt x="389996" y="1109663"/>
                  </a:lnTo>
                  <a:lnTo>
                    <a:pt x="400844" y="1116542"/>
                  </a:lnTo>
                  <a:lnTo>
                    <a:pt x="411692" y="1122892"/>
                  </a:lnTo>
                  <a:lnTo>
                    <a:pt x="422540" y="1128978"/>
                  </a:lnTo>
                  <a:lnTo>
                    <a:pt x="433652" y="1134799"/>
                  </a:lnTo>
                  <a:lnTo>
                    <a:pt x="445029" y="1140619"/>
                  </a:lnTo>
                  <a:lnTo>
                    <a:pt x="456406" y="1145911"/>
                  </a:lnTo>
                  <a:lnTo>
                    <a:pt x="467783" y="1150938"/>
                  </a:lnTo>
                  <a:lnTo>
                    <a:pt x="479954" y="1155701"/>
                  </a:lnTo>
                  <a:lnTo>
                    <a:pt x="491596" y="1160199"/>
                  </a:lnTo>
                  <a:lnTo>
                    <a:pt x="503502" y="1164696"/>
                  </a:lnTo>
                  <a:lnTo>
                    <a:pt x="515937" y="1168665"/>
                  </a:lnTo>
                  <a:lnTo>
                    <a:pt x="528108" y="1172105"/>
                  </a:lnTo>
                  <a:lnTo>
                    <a:pt x="540544" y="1175544"/>
                  </a:lnTo>
                  <a:lnTo>
                    <a:pt x="552979" y="1178455"/>
                  </a:lnTo>
                  <a:lnTo>
                    <a:pt x="565944" y="1181365"/>
                  </a:lnTo>
                  <a:lnTo>
                    <a:pt x="578379" y="1183746"/>
                  </a:lnTo>
                  <a:lnTo>
                    <a:pt x="591344" y="1185863"/>
                  </a:lnTo>
                  <a:lnTo>
                    <a:pt x="604308" y="1187715"/>
                  </a:lnTo>
                  <a:lnTo>
                    <a:pt x="617538" y="1189038"/>
                  </a:lnTo>
                  <a:lnTo>
                    <a:pt x="630767" y="1190361"/>
                  </a:lnTo>
                  <a:lnTo>
                    <a:pt x="643731" y="1191155"/>
                  </a:lnTo>
                  <a:lnTo>
                    <a:pt x="657225" y="1191684"/>
                  </a:lnTo>
                  <a:lnTo>
                    <a:pt x="670719" y="1191949"/>
                  </a:lnTo>
                  <a:lnTo>
                    <a:pt x="681567" y="1191684"/>
                  </a:lnTo>
                  <a:lnTo>
                    <a:pt x="692415" y="1191419"/>
                  </a:lnTo>
                  <a:lnTo>
                    <a:pt x="703263" y="1190890"/>
                  </a:lnTo>
                  <a:lnTo>
                    <a:pt x="713846" y="1190361"/>
                  </a:lnTo>
                  <a:lnTo>
                    <a:pt x="724429" y="1189038"/>
                  </a:lnTo>
                  <a:lnTo>
                    <a:pt x="735013" y="1187980"/>
                  </a:lnTo>
                  <a:lnTo>
                    <a:pt x="745331" y="1186657"/>
                  </a:lnTo>
                  <a:lnTo>
                    <a:pt x="755915" y="1184805"/>
                  </a:lnTo>
                  <a:lnTo>
                    <a:pt x="766234" y="1183217"/>
                  </a:lnTo>
                  <a:lnTo>
                    <a:pt x="776553" y="1181101"/>
                  </a:lnTo>
                  <a:lnTo>
                    <a:pt x="786607" y="1178719"/>
                  </a:lnTo>
                  <a:lnTo>
                    <a:pt x="796926" y="1176603"/>
                  </a:lnTo>
                  <a:lnTo>
                    <a:pt x="806980" y="1173957"/>
                  </a:lnTo>
                  <a:lnTo>
                    <a:pt x="816769" y="1171046"/>
                  </a:lnTo>
                  <a:lnTo>
                    <a:pt x="826559" y="1168401"/>
                  </a:lnTo>
                  <a:lnTo>
                    <a:pt x="836613" y="1165226"/>
                  </a:lnTo>
                  <a:lnTo>
                    <a:pt x="846138" y="1161786"/>
                  </a:lnTo>
                  <a:lnTo>
                    <a:pt x="855663" y="1158082"/>
                  </a:lnTo>
                  <a:lnTo>
                    <a:pt x="865453" y="1154378"/>
                  </a:lnTo>
                  <a:lnTo>
                    <a:pt x="874713" y="1150674"/>
                  </a:lnTo>
                  <a:lnTo>
                    <a:pt x="883973" y="1146176"/>
                  </a:lnTo>
                  <a:lnTo>
                    <a:pt x="893498" y="1141942"/>
                  </a:lnTo>
                  <a:lnTo>
                    <a:pt x="902494" y="1137709"/>
                  </a:lnTo>
                  <a:lnTo>
                    <a:pt x="911755" y="1133211"/>
                  </a:lnTo>
                  <a:lnTo>
                    <a:pt x="920486" y="1128184"/>
                  </a:lnTo>
                  <a:lnTo>
                    <a:pt x="929482" y="1123421"/>
                  </a:lnTo>
                  <a:lnTo>
                    <a:pt x="937948" y="1118394"/>
                  </a:lnTo>
                  <a:lnTo>
                    <a:pt x="946680" y="1112838"/>
                  </a:lnTo>
                  <a:lnTo>
                    <a:pt x="955146" y="1107546"/>
                  </a:lnTo>
                  <a:lnTo>
                    <a:pt x="963613" y="1101990"/>
                  </a:lnTo>
                  <a:lnTo>
                    <a:pt x="971815" y="1095905"/>
                  </a:lnTo>
                  <a:lnTo>
                    <a:pt x="980017" y="1090349"/>
                  </a:lnTo>
                  <a:lnTo>
                    <a:pt x="251354" y="361421"/>
                  </a:lnTo>
                  <a:close/>
                  <a:moveTo>
                    <a:pt x="785564" y="228600"/>
                  </a:moveTo>
                  <a:lnTo>
                    <a:pt x="792978" y="229127"/>
                  </a:lnTo>
                  <a:lnTo>
                    <a:pt x="800392" y="229655"/>
                  </a:lnTo>
                  <a:lnTo>
                    <a:pt x="807806" y="230446"/>
                  </a:lnTo>
                  <a:lnTo>
                    <a:pt x="814956" y="231500"/>
                  </a:lnTo>
                  <a:lnTo>
                    <a:pt x="821840" y="233082"/>
                  </a:lnTo>
                  <a:lnTo>
                    <a:pt x="828725" y="234664"/>
                  </a:lnTo>
                  <a:lnTo>
                    <a:pt x="835080" y="236773"/>
                  </a:lnTo>
                  <a:lnTo>
                    <a:pt x="841434" y="239145"/>
                  </a:lnTo>
                  <a:lnTo>
                    <a:pt x="847789" y="241782"/>
                  </a:lnTo>
                  <a:lnTo>
                    <a:pt x="853615" y="244681"/>
                  </a:lnTo>
                  <a:lnTo>
                    <a:pt x="859440" y="247845"/>
                  </a:lnTo>
                  <a:lnTo>
                    <a:pt x="865001" y="251536"/>
                  </a:lnTo>
                  <a:lnTo>
                    <a:pt x="870032" y="255227"/>
                  </a:lnTo>
                  <a:lnTo>
                    <a:pt x="875327" y="259181"/>
                  </a:lnTo>
                  <a:lnTo>
                    <a:pt x="880094" y="263135"/>
                  </a:lnTo>
                  <a:lnTo>
                    <a:pt x="884595" y="267617"/>
                  </a:lnTo>
                  <a:lnTo>
                    <a:pt x="888832" y="272362"/>
                  </a:lnTo>
                  <a:lnTo>
                    <a:pt x="892804" y="277371"/>
                  </a:lnTo>
                  <a:lnTo>
                    <a:pt x="897040" y="282117"/>
                  </a:lnTo>
                  <a:lnTo>
                    <a:pt x="900482" y="287653"/>
                  </a:lnTo>
                  <a:lnTo>
                    <a:pt x="903395" y="292925"/>
                  </a:lnTo>
                  <a:lnTo>
                    <a:pt x="906573" y="298462"/>
                  </a:lnTo>
                  <a:lnTo>
                    <a:pt x="909220" y="303998"/>
                  </a:lnTo>
                  <a:lnTo>
                    <a:pt x="911868" y="310061"/>
                  </a:lnTo>
                  <a:lnTo>
                    <a:pt x="913722" y="316125"/>
                  </a:lnTo>
                  <a:lnTo>
                    <a:pt x="915840" y="321924"/>
                  </a:lnTo>
                  <a:lnTo>
                    <a:pt x="917164" y="328252"/>
                  </a:lnTo>
                  <a:lnTo>
                    <a:pt x="918753" y="334579"/>
                  </a:lnTo>
                  <a:lnTo>
                    <a:pt x="919547" y="341169"/>
                  </a:lnTo>
                  <a:lnTo>
                    <a:pt x="920342" y="347496"/>
                  </a:lnTo>
                  <a:lnTo>
                    <a:pt x="920606" y="353824"/>
                  </a:lnTo>
                  <a:lnTo>
                    <a:pt x="920871" y="360678"/>
                  </a:lnTo>
                  <a:lnTo>
                    <a:pt x="920606" y="367532"/>
                  </a:lnTo>
                  <a:lnTo>
                    <a:pt x="920077" y="374650"/>
                  </a:lnTo>
                  <a:lnTo>
                    <a:pt x="919018" y="381768"/>
                  </a:lnTo>
                  <a:lnTo>
                    <a:pt x="917694" y="388886"/>
                  </a:lnTo>
                  <a:lnTo>
                    <a:pt x="915840" y="396268"/>
                  </a:lnTo>
                  <a:lnTo>
                    <a:pt x="913722" y="403386"/>
                  </a:lnTo>
                  <a:lnTo>
                    <a:pt x="911339" y="410767"/>
                  </a:lnTo>
                  <a:lnTo>
                    <a:pt x="908426" y="417885"/>
                  </a:lnTo>
                  <a:lnTo>
                    <a:pt x="937553" y="417885"/>
                  </a:lnTo>
                  <a:lnTo>
                    <a:pt x="947350" y="418149"/>
                  </a:lnTo>
                  <a:lnTo>
                    <a:pt x="956618" y="418940"/>
                  </a:lnTo>
                  <a:lnTo>
                    <a:pt x="966150" y="420258"/>
                  </a:lnTo>
                  <a:lnTo>
                    <a:pt x="974888" y="421840"/>
                  </a:lnTo>
                  <a:lnTo>
                    <a:pt x="983891" y="424212"/>
                  </a:lnTo>
                  <a:lnTo>
                    <a:pt x="992364" y="426849"/>
                  </a:lnTo>
                  <a:lnTo>
                    <a:pt x="1000308" y="430012"/>
                  </a:lnTo>
                  <a:lnTo>
                    <a:pt x="1008252" y="433176"/>
                  </a:lnTo>
                  <a:lnTo>
                    <a:pt x="1016195" y="436866"/>
                  </a:lnTo>
                  <a:lnTo>
                    <a:pt x="1023609" y="441348"/>
                  </a:lnTo>
                  <a:lnTo>
                    <a:pt x="1030759" y="445830"/>
                  </a:lnTo>
                  <a:lnTo>
                    <a:pt x="1037643" y="450575"/>
                  </a:lnTo>
                  <a:lnTo>
                    <a:pt x="1043998" y="455848"/>
                  </a:lnTo>
                  <a:lnTo>
                    <a:pt x="1050353" y="461120"/>
                  </a:lnTo>
                  <a:lnTo>
                    <a:pt x="1056443" y="467184"/>
                  </a:lnTo>
                  <a:lnTo>
                    <a:pt x="1061739" y="473247"/>
                  </a:lnTo>
                  <a:lnTo>
                    <a:pt x="1067299" y="479311"/>
                  </a:lnTo>
                  <a:lnTo>
                    <a:pt x="1072066" y="485901"/>
                  </a:lnTo>
                  <a:lnTo>
                    <a:pt x="1076567" y="492756"/>
                  </a:lnTo>
                  <a:lnTo>
                    <a:pt x="1081068" y="499610"/>
                  </a:lnTo>
                  <a:lnTo>
                    <a:pt x="1085040" y="506728"/>
                  </a:lnTo>
                  <a:lnTo>
                    <a:pt x="1088747" y="514109"/>
                  </a:lnTo>
                  <a:lnTo>
                    <a:pt x="1091925" y="521491"/>
                  </a:lnTo>
                  <a:lnTo>
                    <a:pt x="1095102" y="528873"/>
                  </a:lnTo>
                  <a:lnTo>
                    <a:pt x="1097485" y="536518"/>
                  </a:lnTo>
                  <a:lnTo>
                    <a:pt x="1099869" y="544163"/>
                  </a:lnTo>
                  <a:lnTo>
                    <a:pt x="1101722" y="552336"/>
                  </a:lnTo>
                  <a:lnTo>
                    <a:pt x="1103576" y="560244"/>
                  </a:lnTo>
                  <a:lnTo>
                    <a:pt x="1104635" y="568153"/>
                  </a:lnTo>
                  <a:lnTo>
                    <a:pt x="1105429" y="576326"/>
                  </a:lnTo>
                  <a:lnTo>
                    <a:pt x="1106223" y="584498"/>
                  </a:lnTo>
                  <a:lnTo>
                    <a:pt x="1106488" y="592671"/>
                  </a:lnTo>
                  <a:lnTo>
                    <a:pt x="1106488" y="666223"/>
                  </a:lnTo>
                  <a:lnTo>
                    <a:pt x="1106488" y="666750"/>
                  </a:lnTo>
                  <a:lnTo>
                    <a:pt x="1066240" y="666223"/>
                  </a:lnTo>
                  <a:lnTo>
                    <a:pt x="1066240" y="592671"/>
                  </a:lnTo>
                  <a:lnTo>
                    <a:pt x="1065711" y="586080"/>
                  </a:lnTo>
                  <a:lnTo>
                    <a:pt x="1065446" y="579753"/>
                  </a:lnTo>
                  <a:lnTo>
                    <a:pt x="1064652" y="573689"/>
                  </a:lnTo>
                  <a:lnTo>
                    <a:pt x="1063857" y="567362"/>
                  </a:lnTo>
                  <a:lnTo>
                    <a:pt x="1062268" y="561035"/>
                  </a:lnTo>
                  <a:lnTo>
                    <a:pt x="1060945" y="554708"/>
                  </a:lnTo>
                  <a:lnTo>
                    <a:pt x="1059356" y="548908"/>
                  </a:lnTo>
                  <a:lnTo>
                    <a:pt x="1056973" y="542581"/>
                  </a:lnTo>
                  <a:lnTo>
                    <a:pt x="1054590" y="536781"/>
                  </a:lnTo>
                  <a:lnTo>
                    <a:pt x="1052206" y="530982"/>
                  </a:lnTo>
                  <a:lnTo>
                    <a:pt x="1049294" y="525182"/>
                  </a:lnTo>
                  <a:lnTo>
                    <a:pt x="1046381" y="519909"/>
                  </a:lnTo>
                  <a:lnTo>
                    <a:pt x="1042939" y="514373"/>
                  </a:lnTo>
                  <a:lnTo>
                    <a:pt x="1039497" y="509364"/>
                  </a:lnTo>
                  <a:lnTo>
                    <a:pt x="1035525" y="504355"/>
                  </a:lnTo>
                  <a:lnTo>
                    <a:pt x="1031553" y="499610"/>
                  </a:lnTo>
                  <a:lnTo>
                    <a:pt x="1027316" y="495128"/>
                  </a:lnTo>
                  <a:lnTo>
                    <a:pt x="1023080" y="490383"/>
                  </a:lnTo>
                  <a:lnTo>
                    <a:pt x="1018049" y="486428"/>
                  </a:lnTo>
                  <a:lnTo>
                    <a:pt x="1013283" y="482474"/>
                  </a:lnTo>
                  <a:lnTo>
                    <a:pt x="1007987" y="478783"/>
                  </a:lnTo>
                  <a:lnTo>
                    <a:pt x="1002956" y="475356"/>
                  </a:lnTo>
                  <a:lnTo>
                    <a:pt x="997130" y="472193"/>
                  </a:lnTo>
                  <a:lnTo>
                    <a:pt x="991570" y="469556"/>
                  </a:lnTo>
                  <a:lnTo>
                    <a:pt x="985480" y="466920"/>
                  </a:lnTo>
                  <a:lnTo>
                    <a:pt x="979390" y="464811"/>
                  </a:lnTo>
                  <a:lnTo>
                    <a:pt x="973035" y="462966"/>
                  </a:lnTo>
                  <a:lnTo>
                    <a:pt x="966415" y="461120"/>
                  </a:lnTo>
                  <a:lnTo>
                    <a:pt x="959530" y="459802"/>
                  </a:lnTo>
                  <a:lnTo>
                    <a:pt x="952381" y="459011"/>
                  </a:lnTo>
                  <a:lnTo>
                    <a:pt x="945232" y="458220"/>
                  </a:lnTo>
                  <a:lnTo>
                    <a:pt x="937553" y="457957"/>
                  </a:lnTo>
                  <a:lnTo>
                    <a:pt x="873739" y="457957"/>
                  </a:lnTo>
                  <a:lnTo>
                    <a:pt x="870826" y="457957"/>
                  </a:lnTo>
                  <a:lnTo>
                    <a:pt x="868178" y="457429"/>
                  </a:lnTo>
                  <a:lnTo>
                    <a:pt x="865530" y="456375"/>
                  </a:lnTo>
                  <a:lnTo>
                    <a:pt x="863147" y="455320"/>
                  </a:lnTo>
                  <a:lnTo>
                    <a:pt x="861029" y="453475"/>
                  </a:lnTo>
                  <a:lnTo>
                    <a:pt x="858911" y="451893"/>
                  </a:lnTo>
                  <a:lnTo>
                    <a:pt x="857322" y="449521"/>
                  </a:lnTo>
                  <a:lnTo>
                    <a:pt x="855733" y="447148"/>
                  </a:lnTo>
                  <a:lnTo>
                    <a:pt x="854674" y="444775"/>
                  </a:lnTo>
                  <a:lnTo>
                    <a:pt x="854144" y="441875"/>
                  </a:lnTo>
                  <a:lnTo>
                    <a:pt x="853615" y="439239"/>
                  </a:lnTo>
                  <a:lnTo>
                    <a:pt x="853615" y="436339"/>
                  </a:lnTo>
                  <a:lnTo>
                    <a:pt x="854144" y="433966"/>
                  </a:lnTo>
                  <a:lnTo>
                    <a:pt x="854674" y="431330"/>
                  </a:lnTo>
                  <a:lnTo>
                    <a:pt x="855733" y="428694"/>
                  </a:lnTo>
                  <a:lnTo>
                    <a:pt x="857587" y="426058"/>
                  </a:lnTo>
                  <a:lnTo>
                    <a:pt x="860234" y="422103"/>
                  </a:lnTo>
                  <a:lnTo>
                    <a:pt x="862882" y="418149"/>
                  </a:lnTo>
                  <a:lnTo>
                    <a:pt x="865530" y="413931"/>
                  </a:lnTo>
                  <a:lnTo>
                    <a:pt x="867649" y="409713"/>
                  </a:lnTo>
                  <a:lnTo>
                    <a:pt x="869767" y="405495"/>
                  </a:lnTo>
                  <a:lnTo>
                    <a:pt x="871885" y="401013"/>
                  </a:lnTo>
                  <a:lnTo>
                    <a:pt x="874798" y="392313"/>
                  </a:lnTo>
                  <a:lnTo>
                    <a:pt x="877446" y="384141"/>
                  </a:lnTo>
                  <a:lnTo>
                    <a:pt x="879299" y="375705"/>
                  </a:lnTo>
                  <a:lnTo>
                    <a:pt x="880358" y="367796"/>
                  </a:lnTo>
                  <a:lnTo>
                    <a:pt x="880623" y="364105"/>
                  </a:lnTo>
                  <a:lnTo>
                    <a:pt x="880623" y="360414"/>
                  </a:lnTo>
                  <a:lnTo>
                    <a:pt x="880623" y="355669"/>
                  </a:lnTo>
                  <a:lnTo>
                    <a:pt x="880358" y="351187"/>
                  </a:lnTo>
                  <a:lnTo>
                    <a:pt x="879829" y="346178"/>
                  </a:lnTo>
                  <a:lnTo>
                    <a:pt x="879035" y="341697"/>
                  </a:lnTo>
                  <a:lnTo>
                    <a:pt x="877975" y="337215"/>
                  </a:lnTo>
                  <a:lnTo>
                    <a:pt x="876916" y="332733"/>
                  </a:lnTo>
                  <a:lnTo>
                    <a:pt x="875857" y="328515"/>
                  </a:lnTo>
                  <a:lnTo>
                    <a:pt x="874004" y="324297"/>
                  </a:lnTo>
                  <a:lnTo>
                    <a:pt x="872415" y="320343"/>
                  </a:lnTo>
                  <a:lnTo>
                    <a:pt x="870561" y="316388"/>
                  </a:lnTo>
                  <a:lnTo>
                    <a:pt x="868708" y="312698"/>
                  </a:lnTo>
                  <a:lnTo>
                    <a:pt x="866325" y="309007"/>
                  </a:lnTo>
                  <a:lnTo>
                    <a:pt x="863942" y="305580"/>
                  </a:lnTo>
                  <a:lnTo>
                    <a:pt x="861558" y="302152"/>
                  </a:lnTo>
                  <a:lnTo>
                    <a:pt x="858646" y="298725"/>
                  </a:lnTo>
                  <a:lnTo>
                    <a:pt x="855733" y="295562"/>
                  </a:lnTo>
                  <a:lnTo>
                    <a:pt x="852556" y="292662"/>
                  </a:lnTo>
                  <a:lnTo>
                    <a:pt x="849378" y="289762"/>
                  </a:lnTo>
                  <a:lnTo>
                    <a:pt x="845936" y="287389"/>
                  </a:lnTo>
                  <a:lnTo>
                    <a:pt x="842494" y="284753"/>
                  </a:lnTo>
                  <a:lnTo>
                    <a:pt x="838787" y="282380"/>
                  </a:lnTo>
                  <a:lnTo>
                    <a:pt x="834815" y="280271"/>
                  </a:lnTo>
                  <a:lnTo>
                    <a:pt x="830578" y="278162"/>
                  </a:lnTo>
                  <a:lnTo>
                    <a:pt x="826342" y="276317"/>
                  </a:lnTo>
                  <a:lnTo>
                    <a:pt x="822105" y="274735"/>
                  </a:lnTo>
                  <a:lnTo>
                    <a:pt x="817074" y="273153"/>
                  </a:lnTo>
                  <a:lnTo>
                    <a:pt x="812572" y="271835"/>
                  </a:lnTo>
                  <a:lnTo>
                    <a:pt x="807541" y="270781"/>
                  </a:lnTo>
                  <a:lnTo>
                    <a:pt x="802246" y="269990"/>
                  </a:lnTo>
                  <a:lnTo>
                    <a:pt x="796950" y="269462"/>
                  </a:lnTo>
                  <a:lnTo>
                    <a:pt x="791125" y="269199"/>
                  </a:lnTo>
                  <a:lnTo>
                    <a:pt x="785564" y="268935"/>
                  </a:lnTo>
                  <a:lnTo>
                    <a:pt x="783181" y="268935"/>
                  </a:lnTo>
                  <a:lnTo>
                    <a:pt x="781063" y="268672"/>
                  </a:lnTo>
                  <a:lnTo>
                    <a:pt x="779474" y="267881"/>
                  </a:lnTo>
                  <a:lnTo>
                    <a:pt x="777356" y="267353"/>
                  </a:lnTo>
                  <a:lnTo>
                    <a:pt x="775767" y="266563"/>
                  </a:lnTo>
                  <a:lnTo>
                    <a:pt x="773913" y="265508"/>
                  </a:lnTo>
                  <a:lnTo>
                    <a:pt x="772589" y="264190"/>
                  </a:lnTo>
                  <a:lnTo>
                    <a:pt x="771265" y="263135"/>
                  </a:lnTo>
                  <a:lnTo>
                    <a:pt x="769677" y="261817"/>
                  </a:lnTo>
                  <a:lnTo>
                    <a:pt x="768618" y="259972"/>
                  </a:lnTo>
                  <a:lnTo>
                    <a:pt x="767823" y="258654"/>
                  </a:lnTo>
                  <a:lnTo>
                    <a:pt x="766764" y="256545"/>
                  </a:lnTo>
                  <a:lnTo>
                    <a:pt x="765970" y="254963"/>
                  </a:lnTo>
                  <a:lnTo>
                    <a:pt x="765705" y="252854"/>
                  </a:lnTo>
                  <a:lnTo>
                    <a:pt x="765175" y="251009"/>
                  </a:lnTo>
                  <a:lnTo>
                    <a:pt x="765175" y="248899"/>
                  </a:lnTo>
                  <a:lnTo>
                    <a:pt x="765175" y="247054"/>
                  </a:lnTo>
                  <a:lnTo>
                    <a:pt x="765705" y="244945"/>
                  </a:lnTo>
                  <a:lnTo>
                    <a:pt x="765970" y="242836"/>
                  </a:lnTo>
                  <a:lnTo>
                    <a:pt x="766764" y="241254"/>
                  </a:lnTo>
                  <a:lnTo>
                    <a:pt x="767823" y="239145"/>
                  </a:lnTo>
                  <a:lnTo>
                    <a:pt x="768618" y="237827"/>
                  </a:lnTo>
                  <a:lnTo>
                    <a:pt x="769677" y="235982"/>
                  </a:lnTo>
                  <a:lnTo>
                    <a:pt x="771265" y="234664"/>
                  </a:lnTo>
                  <a:lnTo>
                    <a:pt x="772589" y="233609"/>
                  </a:lnTo>
                  <a:lnTo>
                    <a:pt x="773913" y="232291"/>
                  </a:lnTo>
                  <a:lnTo>
                    <a:pt x="775767" y="231236"/>
                  </a:lnTo>
                  <a:lnTo>
                    <a:pt x="777356" y="230446"/>
                  </a:lnTo>
                  <a:lnTo>
                    <a:pt x="779474" y="229918"/>
                  </a:lnTo>
                  <a:lnTo>
                    <a:pt x="781063" y="229391"/>
                  </a:lnTo>
                  <a:lnTo>
                    <a:pt x="783181" y="229127"/>
                  </a:lnTo>
                  <a:lnTo>
                    <a:pt x="785564" y="228600"/>
                  </a:lnTo>
                  <a:close/>
                  <a:moveTo>
                    <a:pt x="732956" y="188912"/>
                  </a:moveTo>
                  <a:lnTo>
                    <a:pt x="740614" y="188912"/>
                  </a:lnTo>
                  <a:lnTo>
                    <a:pt x="742727" y="188912"/>
                  </a:lnTo>
                  <a:lnTo>
                    <a:pt x="744576" y="189176"/>
                  </a:lnTo>
                  <a:lnTo>
                    <a:pt x="746688" y="189705"/>
                  </a:lnTo>
                  <a:lnTo>
                    <a:pt x="748273" y="190233"/>
                  </a:lnTo>
                  <a:lnTo>
                    <a:pt x="750121" y="191026"/>
                  </a:lnTo>
                  <a:lnTo>
                    <a:pt x="751706" y="192348"/>
                  </a:lnTo>
                  <a:lnTo>
                    <a:pt x="753290" y="193405"/>
                  </a:lnTo>
                  <a:lnTo>
                    <a:pt x="754611" y="194462"/>
                  </a:lnTo>
                  <a:lnTo>
                    <a:pt x="755931" y="196048"/>
                  </a:lnTo>
                  <a:lnTo>
                    <a:pt x="757251" y="197633"/>
                  </a:lnTo>
                  <a:lnTo>
                    <a:pt x="758308" y="198955"/>
                  </a:lnTo>
                  <a:lnTo>
                    <a:pt x="759100" y="201069"/>
                  </a:lnTo>
                  <a:lnTo>
                    <a:pt x="759628" y="202919"/>
                  </a:lnTo>
                  <a:lnTo>
                    <a:pt x="760420" y="204769"/>
                  </a:lnTo>
                  <a:lnTo>
                    <a:pt x="760685" y="206884"/>
                  </a:lnTo>
                  <a:lnTo>
                    <a:pt x="760685" y="208734"/>
                  </a:lnTo>
                  <a:lnTo>
                    <a:pt x="760685" y="210848"/>
                  </a:lnTo>
                  <a:lnTo>
                    <a:pt x="760420" y="212698"/>
                  </a:lnTo>
                  <a:lnTo>
                    <a:pt x="759628" y="214812"/>
                  </a:lnTo>
                  <a:lnTo>
                    <a:pt x="759100" y="216398"/>
                  </a:lnTo>
                  <a:lnTo>
                    <a:pt x="758308" y="218512"/>
                  </a:lnTo>
                  <a:lnTo>
                    <a:pt x="757251" y="219834"/>
                  </a:lnTo>
                  <a:lnTo>
                    <a:pt x="755931" y="221684"/>
                  </a:lnTo>
                  <a:lnTo>
                    <a:pt x="754875" y="223005"/>
                  </a:lnTo>
                  <a:lnTo>
                    <a:pt x="753554" y="224063"/>
                  </a:lnTo>
                  <a:lnTo>
                    <a:pt x="751706" y="225384"/>
                  </a:lnTo>
                  <a:lnTo>
                    <a:pt x="750121" y="226441"/>
                  </a:lnTo>
                  <a:lnTo>
                    <a:pt x="748273" y="227234"/>
                  </a:lnTo>
                  <a:lnTo>
                    <a:pt x="746688" y="228027"/>
                  </a:lnTo>
                  <a:lnTo>
                    <a:pt x="744576" y="228556"/>
                  </a:lnTo>
                  <a:lnTo>
                    <a:pt x="742727" y="228820"/>
                  </a:lnTo>
                  <a:lnTo>
                    <a:pt x="740614" y="228820"/>
                  </a:lnTo>
                  <a:lnTo>
                    <a:pt x="735069" y="229084"/>
                  </a:lnTo>
                  <a:lnTo>
                    <a:pt x="729787" y="229349"/>
                  </a:lnTo>
                  <a:lnTo>
                    <a:pt x="725034" y="230142"/>
                  </a:lnTo>
                  <a:lnTo>
                    <a:pt x="720280" y="230934"/>
                  </a:lnTo>
                  <a:lnTo>
                    <a:pt x="716055" y="232256"/>
                  </a:lnTo>
                  <a:lnTo>
                    <a:pt x="711829" y="233313"/>
                  </a:lnTo>
                  <a:lnTo>
                    <a:pt x="708132" y="234634"/>
                  </a:lnTo>
                  <a:lnTo>
                    <a:pt x="704699" y="236484"/>
                  </a:lnTo>
                  <a:lnTo>
                    <a:pt x="701266" y="238070"/>
                  </a:lnTo>
                  <a:lnTo>
                    <a:pt x="698097" y="240185"/>
                  </a:lnTo>
                  <a:lnTo>
                    <a:pt x="694928" y="242563"/>
                  </a:lnTo>
                  <a:lnTo>
                    <a:pt x="692287" y="244678"/>
                  </a:lnTo>
                  <a:lnTo>
                    <a:pt x="689647" y="247056"/>
                  </a:lnTo>
                  <a:lnTo>
                    <a:pt x="687006" y="249699"/>
                  </a:lnTo>
                  <a:lnTo>
                    <a:pt x="684893" y="252342"/>
                  </a:lnTo>
                  <a:lnTo>
                    <a:pt x="682516" y="255249"/>
                  </a:lnTo>
                  <a:lnTo>
                    <a:pt x="680140" y="258156"/>
                  </a:lnTo>
                  <a:lnTo>
                    <a:pt x="678555" y="261328"/>
                  </a:lnTo>
                  <a:lnTo>
                    <a:pt x="676442" y="264499"/>
                  </a:lnTo>
                  <a:lnTo>
                    <a:pt x="674858" y="267935"/>
                  </a:lnTo>
                  <a:lnTo>
                    <a:pt x="671953" y="274807"/>
                  </a:lnTo>
                  <a:lnTo>
                    <a:pt x="669576" y="281678"/>
                  </a:lnTo>
                  <a:lnTo>
                    <a:pt x="667992" y="288814"/>
                  </a:lnTo>
                  <a:lnTo>
                    <a:pt x="666407" y="296479"/>
                  </a:lnTo>
                  <a:lnTo>
                    <a:pt x="665615" y="303879"/>
                  </a:lnTo>
                  <a:lnTo>
                    <a:pt x="665615" y="311015"/>
                  </a:lnTo>
                  <a:lnTo>
                    <a:pt x="665615" y="314715"/>
                  </a:lnTo>
                  <a:lnTo>
                    <a:pt x="665879" y="318150"/>
                  </a:lnTo>
                  <a:lnTo>
                    <a:pt x="666143" y="321850"/>
                  </a:lnTo>
                  <a:lnTo>
                    <a:pt x="667200" y="325551"/>
                  </a:lnTo>
                  <a:lnTo>
                    <a:pt x="667728" y="328986"/>
                  </a:lnTo>
                  <a:lnTo>
                    <a:pt x="668784" y="332686"/>
                  </a:lnTo>
                  <a:lnTo>
                    <a:pt x="669840" y="336122"/>
                  </a:lnTo>
                  <a:lnTo>
                    <a:pt x="671425" y="339822"/>
                  </a:lnTo>
                  <a:lnTo>
                    <a:pt x="672745" y="343258"/>
                  </a:lnTo>
                  <a:lnTo>
                    <a:pt x="674594" y="346694"/>
                  </a:lnTo>
                  <a:lnTo>
                    <a:pt x="676178" y="349865"/>
                  </a:lnTo>
                  <a:lnTo>
                    <a:pt x="678291" y="353037"/>
                  </a:lnTo>
                  <a:lnTo>
                    <a:pt x="680404" y="356473"/>
                  </a:lnTo>
                  <a:lnTo>
                    <a:pt x="683045" y="359644"/>
                  </a:lnTo>
                  <a:lnTo>
                    <a:pt x="685421" y="362551"/>
                  </a:lnTo>
                  <a:lnTo>
                    <a:pt x="688326" y="365458"/>
                  </a:lnTo>
                  <a:lnTo>
                    <a:pt x="690967" y="368366"/>
                  </a:lnTo>
                  <a:lnTo>
                    <a:pt x="694136" y="371009"/>
                  </a:lnTo>
                  <a:lnTo>
                    <a:pt x="697305" y="373651"/>
                  </a:lnTo>
                  <a:lnTo>
                    <a:pt x="700738" y="376030"/>
                  </a:lnTo>
                  <a:lnTo>
                    <a:pt x="704435" y="378144"/>
                  </a:lnTo>
                  <a:lnTo>
                    <a:pt x="708132" y="380523"/>
                  </a:lnTo>
                  <a:lnTo>
                    <a:pt x="712094" y="382373"/>
                  </a:lnTo>
                  <a:lnTo>
                    <a:pt x="716055" y="384223"/>
                  </a:lnTo>
                  <a:lnTo>
                    <a:pt x="720808" y="385809"/>
                  </a:lnTo>
                  <a:lnTo>
                    <a:pt x="725298" y="387395"/>
                  </a:lnTo>
                  <a:lnTo>
                    <a:pt x="729787" y="388452"/>
                  </a:lnTo>
                  <a:lnTo>
                    <a:pt x="735069" y="389509"/>
                  </a:lnTo>
                  <a:lnTo>
                    <a:pt x="740086" y="390566"/>
                  </a:lnTo>
                  <a:lnTo>
                    <a:pt x="745368" y="391095"/>
                  </a:lnTo>
                  <a:lnTo>
                    <a:pt x="750914" y="391623"/>
                  </a:lnTo>
                  <a:lnTo>
                    <a:pt x="756987" y="391623"/>
                  </a:lnTo>
                  <a:lnTo>
                    <a:pt x="764910" y="391359"/>
                  </a:lnTo>
                  <a:lnTo>
                    <a:pt x="767815" y="391359"/>
                  </a:lnTo>
                  <a:lnTo>
                    <a:pt x="770192" y="391888"/>
                  </a:lnTo>
                  <a:lnTo>
                    <a:pt x="772833" y="392680"/>
                  </a:lnTo>
                  <a:lnTo>
                    <a:pt x="775474" y="393738"/>
                  </a:lnTo>
                  <a:lnTo>
                    <a:pt x="777586" y="395059"/>
                  </a:lnTo>
                  <a:lnTo>
                    <a:pt x="779699" y="396645"/>
                  </a:lnTo>
                  <a:lnTo>
                    <a:pt x="781812" y="398759"/>
                  </a:lnTo>
                  <a:lnTo>
                    <a:pt x="783396" y="401138"/>
                  </a:lnTo>
                  <a:lnTo>
                    <a:pt x="784452" y="403516"/>
                  </a:lnTo>
                  <a:lnTo>
                    <a:pt x="785509" y="406159"/>
                  </a:lnTo>
                  <a:lnTo>
                    <a:pt x="786037" y="408802"/>
                  </a:lnTo>
                  <a:lnTo>
                    <a:pt x="786301" y="411445"/>
                  </a:lnTo>
                  <a:lnTo>
                    <a:pt x="786037" y="414088"/>
                  </a:lnTo>
                  <a:lnTo>
                    <a:pt x="785509" y="416731"/>
                  </a:lnTo>
                  <a:lnTo>
                    <a:pt x="784452" y="419374"/>
                  </a:lnTo>
                  <a:lnTo>
                    <a:pt x="783396" y="421752"/>
                  </a:lnTo>
                  <a:lnTo>
                    <a:pt x="781283" y="425188"/>
                  </a:lnTo>
                  <a:lnTo>
                    <a:pt x="779699" y="428888"/>
                  </a:lnTo>
                  <a:lnTo>
                    <a:pt x="778378" y="433117"/>
                  </a:lnTo>
                  <a:lnTo>
                    <a:pt x="777058" y="437081"/>
                  </a:lnTo>
                  <a:lnTo>
                    <a:pt x="776266" y="441310"/>
                  </a:lnTo>
                  <a:lnTo>
                    <a:pt x="775738" y="445274"/>
                  </a:lnTo>
                  <a:lnTo>
                    <a:pt x="775210" y="449767"/>
                  </a:lnTo>
                  <a:lnTo>
                    <a:pt x="775210" y="453996"/>
                  </a:lnTo>
                  <a:lnTo>
                    <a:pt x="775474" y="459810"/>
                  </a:lnTo>
                  <a:lnTo>
                    <a:pt x="776002" y="465625"/>
                  </a:lnTo>
                  <a:lnTo>
                    <a:pt x="777058" y="471175"/>
                  </a:lnTo>
                  <a:lnTo>
                    <a:pt x="778907" y="476725"/>
                  </a:lnTo>
                  <a:lnTo>
                    <a:pt x="780755" y="482011"/>
                  </a:lnTo>
                  <a:lnTo>
                    <a:pt x="783132" y="487032"/>
                  </a:lnTo>
                  <a:lnTo>
                    <a:pt x="786037" y="491525"/>
                  </a:lnTo>
                  <a:lnTo>
                    <a:pt x="789206" y="495754"/>
                  </a:lnTo>
                  <a:lnTo>
                    <a:pt x="792639" y="499454"/>
                  </a:lnTo>
                  <a:lnTo>
                    <a:pt x="796600" y="502890"/>
                  </a:lnTo>
                  <a:lnTo>
                    <a:pt x="800561" y="506061"/>
                  </a:lnTo>
                  <a:lnTo>
                    <a:pt x="805051" y="508176"/>
                  </a:lnTo>
                  <a:lnTo>
                    <a:pt x="809804" y="510290"/>
                  </a:lnTo>
                  <a:lnTo>
                    <a:pt x="815350" y="512140"/>
                  </a:lnTo>
                  <a:lnTo>
                    <a:pt x="821424" y="512933"/>
                  </a:lnTo>
                  <a:lnTo>
                    <a:pt x="827498" y="513197"/>
                  </a:lnTo>
                  <a:lnTo>
                    <a:pt x="881370" y="513197"/>
                  </a:lnTo>
                  <a:lnTo>
                    <a:pt x="935507" y="513197"/>
                  </a:lnTo>
                  <a:lnTo>
                    <a:pt x="944486" y="513461"/>
                  </a:lnTo>
                  <a:lnTo>
                    <a:pt x="952936" y="513990"/>
                  </a:lnTo>
                  <a:lnTo>
                    <a:pt x="961651" y="515047"/>
                  </a:lnTo>
                  <a:lnTo>
                    <a:pt x="969574" y="516897"/>
                  </a:lnTo>
                  <a:lnTo>
                    <a:pt x="977232" y="518747"/>
                  </a:lnTo>
                  <a:lnTo>
                    <a:pt x="984626" y="521390"/>
                  </a:lnTo>
                  <a:lnTo>
                    <a:pt x="991756" y="524562"/>
                  </a:lnTo>
                  <a:lnTo>
                    <a:pt x="998623" y="527997"/>
                  </a:lnTo>
                  <a:lnTo>
                    <a:pt x="1004960" y="531962"/>
                  </a:lnTo>
                  <a:lnTo>
                    <a:pt x="1010770" y="536455"/>
                  </a:lnTo>
                  <a:lnTo>
                    <a:pt x="1016316" y="541476"/>
                  </a:lnTo>
                  <a:lnTo>
                    <a:pt x="1021069" y="546762"/>
                  </a:lnTo>
                  <a:lnTo>
                    <a:pt x="1025559" y="552576"/>
                  </a:lnTo>
                  <a:lnTo>
                    <a:pt x="1029784" y="558919"/>
                  </a:lnTo>
                  <a:lnTo>
                    <a:pt x="1032953" y="564998"/>
                  </a:lnTo>
                  <a:lnTo>
                    <a:pt x="1036122" y="571870"/>
                  </a:lnTo>
                  <a:lnTo>
                    <a:pt x="1037971" y="576363"/>
                  </a:lnTo>
                  <a:lnTo>
                    <a:pt x="1039291" y="581384"/>
                  </a:lnTo>
                  <a:lnTo>
                    <a:pt x="1040612" y="585877"/>
                  </a:lnTo>
                  <a:lnTo>
                    <a:pt x="1041404" y="590899"/>
                  </a:lnTo>
                  <a:lnTo>
                    <a:pt x="1042196" y="595920"/>
                  </a:lnTo>
                  <a:lnTo>
                    <a:pt x="1042460" y="600942"/>
                  </a:lnTo>
                  <a:lnTo>
                    <a:pt x="1042988" y="606228"/>
                  </a:lnTo>
                  <a:lnTo>
                    <a:pt x="1042988" y="611249"/>
                  </a:lnTo>
                  <a:lnTo>
                    <a:pt x="1042988" y="666222"/>
                  </a:lnTo>
                  <a:lnTo>
                    <a:pt x="1042724" y="666750"/>
                  </a:lnTo>
                  <a:lnTo>
                    <a:pt x="1002848" y="666750"/>
                  </a:lnTo>
                  <a:lnTo>
                    <a:pt x="1002848" y="666222"/>
                  </a:lnTo>
                  <a:lnTo>
                    <a:pt x="1002848" y="611249"/>
                  </a:lnTo>
                  <a:lnTo>
                    <a:pt x="1002584" y="604377"/>
                  </a:lnTo>
                  <a:lnTo>
                    <a:pt x="1001792" y="597770"/>
                  </a:lnTo>
                  <a:lnTo>
                    <a:pt x="1000207" y="591956"/>
                  </a:lnTo>
                  <a:lnTo>
                    <a:pt x="998623" y="586406"/>
                  </a:lnTo>
                  <a:lnTo>
                    <a:pt x="996246" y="581648"/>
                  </a:lnTo>
                  <a:lnTo>
                    <a:pt x="993869" y="577156"/>
                  </a:lnTo>
                  <a:lnTo>
                    <a:pt x="990700" y="572927"/>
                  </a:lnTo>
                  <a:lnTo>
                    <a:pt x="987003" y="569227"/>
                  </a:lnTo>
                  <a:lnTo>
                    <a:pt x="983042" y="566055"/>
                  </a:lnTo>
                  <a:lnTo>
                    <a:pt x="978288" y="563148"/>
                  </a:lnTo>
                  <a:lnTo>
                    <a:pt x="973007" y="560241"/>
                  </a:lnTo>
                  <a:lnTo>
                    <a:pt x="966933" y="557862"/>
                  </a:lnTo>
                  <a:lnTo>
                    <a:pt x="960067" y="556012"/>
                  </a:lnTo>
                  <a:lnTo>
                    <a:pt x="952672" y="554426"/>
                  </a:lnTo>
                  <a:lnTo>
                    <a:pt x="944486" y="553634"/>
                  </a:lnTo>
                  <a:lnTo>
                    <a:pt x="935243" y="553369"/>
                  </a:lnTo>
                  <a:lnTo>
                    <a:pt x="827498" y="553369"/>
                  </a:lnTo>
                  <a:lnTo>
                    <a:pt x="822216" y="553369"/>
                  </a:lnTo>
                  <a:lnTo>
                    <a:pt x="816670" y="552841"/>
                  </a:lnTo>
                  <a:lnTo>
                    <a:pt x="811653" y="552312"/>
                  </a:lnTo>
                  <a:lnTo>
                    <a:pt x="806371" y="550991"/>
                  </a:lnTo>
                  <a:lnTo>
                    <a:pt x="801618" y="549934"/>
                  </a:lnTo>
                  <a:lnTo>
                    <a:pt x="796864" y="548348"/>
                  </a:lnTo>
                  <a:lnTo>
                    <a:pt x="791847" y="546498"/>
                  </a:lnTo>
                  <a:lnTo>
                    <a:pt x="787621" y="544648"/>
                  </a:lnTo>
                  <a:lnTo>
                    <a:pt x="783396" y="542269"/>
                  </a:lnTo>
                  <a:lnTo>
                    <a:pt x="779171" y="539890"/>
                  </a:lnTo>
                  <a:lnTo>
                    <a:pt x="775210" y="536983"/>
                  </a:lnTo>
                  <a:lnTo>
                    <a:pt x="771512" y="534340"/>
                  </a:lnTo>
                  <a:lnTo>
                    <a:pt x="767815" y="531433"/>
                  </a:lnTo>
                  <a:lnTo>
                    <a:pt x="764382" y="528262"/>
                  </a:lnTo>
                  <a:lnTo>
                    <a:pt x="760949" y="524826"/>
                  </a:lnTo>
                  <a:lnTo>
                    <a:pt x="758044" y="521390"/>
                  </a:lnTo>
                  <a:lnTo>
                    <a:pt x="755139" y="517690"/>
                  </a:lnTo>
                  <a:lnTo>
                    <a:pt x="752498" y="513990"/>
                  </a:lnTo>
                  <a:lnTo>
                    <a:pt x="750121" y="510026"/>
                  </a:lnTo>
                  <a:lnTo>
                    <a:pt x="747745" y="506061"/>
                  </a:lnTo>
                  <a:lnTo>
                    <a:pt x="745896" y="502097"/>
                  </a:lnTo>
                  <a:lnTo>
                    <a:pt x="743783" y="498133"/>
                  </a:lnTo>
                  <a:lnTo>
                    <a:pt x="742199" y="493640"/>
                  </a:lnTo>
                  <a:lnTo>
                    <a:pt x="740614" y="489411"/>
                  </a:lnTo>
                  <a:lnTo>
                    <a:pt x="739294" y="485182"/>
                  </a:lnTo>
                  <a:lnTo>
                    <a:pt x="737974" y="480954"/>
                  </a:lnTo>
                  <a:lnTo>
                    <a:pt x="737181" y="476461"/>
                  </a:lnTo>
                  <a:lnTo>
                    <a:pt x="736389" y="471968"/>
                  </a:lnTo>
                  <a:lnTo>
                    <a:pt x="735861" y="467475"/>
                  </a:lnTo>
                  <a:lnTo>
                    <a:pt x="735333" y="462982"/>
                  </a:lnTo>
                  <a:lnTo>
                    <a:pt x="735069" y="458753"/>
                  </a:lnTo>
                  <a:lnTo>
                    <a:pt x="735069" y="453996"/>
                  </a:lnTo>
                  <a:lnTo>
                    <a:pt x="735069" y="448182"/>
                  </a:lnTo>
                  <a:lnTo>
                    <a:pt x="735597" y="442367"/>
                  </a:lnTo>
                  <a:lnTo>
                    <a:pt x="736389" y="436817"/>
                  </a:lnTo>
                  <a:lnTo>
                    <a:pt x="737445" y="430738"/>
                  </a:lnTo>
                  <a:lnTo>
                    <a:pt x="731107" y="429945"/>
                  </a:lnTo>
                  <a:lnTo>
                    <a:pt x="725562" y="428888"/>
                  </a:lnTo>
                  <a:lnTo>
                    <a:pt x="719752" y="427567"/>
                  </a:lnTo>
                  <a:lnTo>
                    <a:pt x="714206" y="426245"/>
                  </a:lnTo>
                  <a:lnTo>
                    <a:pt x="708660" y="424395"/>
                  </a:lnTo>
                  <a:lnTo>
                    <a:pt x="703379" y="422545"/>
                  </a:lnTo>
                  <a:lnTo>
                    <a:pt x="698097" y="420431"/>
                  </a:lnTo>
                  <a:lnTo>
                    <a:pt x="693344" y="418052"/>
                  </a:lnTo>
                  <a:lnTo>
                    <a:pt x="688590" y="415674"/>
                  </a:lnTo>
                  <a:lnTo>
                    <a:pt x="683837" y="413031"/>
                  </a:lnTo>
                  <a:lnTo>
                    <a:pt x="679347" y="410124"/>
                  </a:lnTo>
                  <a:lnTo>
                    <a:pt x="675122" y="406952"/>
                  </a:lnTo>
                  <a:lnTo>
                    <a:pt x="670897" y="403781"/>
                  </a:lnTo>
                  <a:lnTo>
                    <a:pt x="666936" y="400873"/>
                  </a:lnTo>
                  <a:lnTo>
                    <a:pt x="663238" y="397438"/>
                  </a:lnTo>
                  <a:lnTo>
                    <a:pt x="659541" y="393738"/>
                  </a:lnTo>
                  <a:lnTo>
                    <a:pt x="655316" y="389245"/>
                  </a:lnTo>
                  <a:lnTo>
                    <a:pt x="651355" y="384752"/>
                  </a:lnTo>
                  <a:lnTo>
                    <a:pt x="647922" y="379994"/>
                  </a:lnTo>
                  <a:lnTo>
                    <a:pt x="644489" y="374973"/>
                  </a:lnTo>
                  <a:lnTo>
                    <a:pt x="641584" y="370216"/>
                  </a:lnTo>
                  <a:lnTo>
                    <a:pt x="638943" y="365194"/>
                  </a:lnTo>
                  <a:lnTo>
                    <a:pt x="636302" y="359908"/>
                  </a:lnTo>
                  <a:lnTo>
                    <a:pt x="633925" y="354887"/>
                  </a:lnTo>
                  <a:lnTo>
                    <a:pt x="632077" y="349337"/>
                  </a:lnTo>
                  <a:lnTo>
                    <a:pt x="630228" y="344051"/>
                  </a:lnTo>
                  <a:lnTo>
                    <a:pt x="628908" y="338501"/>
                  </a:lnTo>
                  <a:lnTo>
                    <a:pt x="627587" y="333215"/>
                  </a:lnTo>
                  <a:lnTo>
                    <a:pt x="626531" y="327401"/>
                  </a:lnTo>
                  <a:lnTo>
                    <a:pt x="626003" y="322115"/>
                  </a:lnTo>
                  <a:lnTo>
                    <a:pt x="625475" y="316300"/>
                  </a:lnTo>
                  <a:lnTo>
                    <a:pt x="625475" y="311015"/>
                  </a:lnTo>
                  <a:lnTo>
                    <a:pt x="625475" y="303614"/>
                  </a:lnTo>
                  <a:lnTo>
                    <a:pt x="626003" y="295950"/>
                  </a:lnTo>
                  <a:lnTo>
                    <a:pt x="627323" y="288286"/>
                  </a:lnTo>
                  <a:lnTo>
                    <a:pt x="628644" y="280885"/>
                  </a:lnTo>
                  <a:lnTo>
                    <a:pt x="630228" y="273221"/>
                  </a:lnTo>
                  <a:lnTo>
                    <a:pt x="632605" y="265556"/>
                  </a:lnTo>
                  <a:lnTo>
                    <a:pt x="635510" y="257892"/>
                  </a:lnTo>
                  <a:lnTo>
                    <a:pt x="638679" y="250492"/>
                  </a:lnTo>
                  <a:lnTo>
                    <a:pt x="642640" y="243092"/>
                  </a:lnTo>
                  <a:lnTo>
                    <a:pt x="646865" y="235956"/>
                  </a:lnTo>
                  <a:lnTo>
                    <a:pt x="651883" y="229084"/>
                  </a:lnTo>
                  <a:lnTo>
                    <a:pt x="654524" y="225648"/>
                  </a:lnTo>
                  <a:lnTo>
                    <a:pt x="657693" y="222213"/>
                  </a:lnTo>
                  <a:lnTo>
                    <a:pt x="660598" y="219041"/>
                  </a:lnTo>
                  <a:lnTo>
                    <a:pt x="664031" y="216134"/>
                  </a:lnTo>
                  <a:lnTo>
                    <a:pt x="667464" y="212962"/>
                  </a:lnTo>
                  <a:lnTo>
                    <a:pt x="670897" y="210319"/>
                  </a:lnTo>
                  <a:lnTo>
                    <a:pt x="674594" y="207677"/>
                  </a:lnTo>
                  <a:lnTo>
                    <a:pt x="678555" y="205034"/>
                  </a:lnTo>
                  <a:lnTo>
                    <a:pt x="682516" y="202919"/>
                  </a:lnTo>
                  <a:lnTo>
                    <a:pt x="686742" y="200541"/>
                  </a:lnTo>
                  <a:lnTo>
                    <a:pt x="692551" y="197898"/>
                  </a:lnTo>
                  <a:lnTo>
                    <a:pt x="698625" y="195255"/>
                  </a:lnTo>
                  <a:lnTo>
                    <a:pt x="704963" y="193405"/>
                  </a:lnTo>
                  <a:lnTo>
                    <a:pt x="711565" y="191555"/>
                  </a:lnTo>
                  <a:lnTo>
                    <a:pt x="718431" y="190498"/>
                  </a:lnTo>
                  <a:lnTo>
                    <a:pt x="725562" y="189440"/>
                  </a:lnTo>
                  <a:lnTo>
                    <a:pt x="732956" y="188912"/>
                  </a:lnTo>
                  <a:close/>
                  <a:moveTo>
                    <a:pt x="660135" y="149754"/>
                  </a:moveTo>
                  <a:lnTo>
                    <a:pt x="649288" y="150283"/>
                  </a:lnTo>
                  <a:lnTo>
                    <a:pt x="638440" y="150548"/>
                  </a:lnTo>
                  <a:lnTo>
                    <a:pt x="627856" y="151342"/>
                  </a:lnTo>
                  <a:lnTo>
                    <a:pt x="617273" y="152400"/>
                  </a:lnTo>
                  <a:lnTo>
                    <a:pt x="606690" y="153723"/>
                  </a:lnTo>
                  <a:lnTo>
                    <a:pt x="596106" y="155046"/>
                  </a:lnTo>
                  <a:lnTo>
                    <a:pt x="585787" y="156633"/>
                  </a:lnTo>
                  <a:lnTo>
                    <a:pt x="575204" y="158485"/>
                  </a:lnTo>
                  <a:lnTo>
                    <a:pt x="565150" y="160602"/>
                  </a:lnTo>
                  <a:lnTo>
                    <a:pt x="555096" y="162454"/>
                  </a:lnTo>
                  <a:lnTo>
                    <a:pt x="544777" y="165100"/>
                  </a:lnTo>
                  <a:lnTo>
                    <a:pt x="534723" y="167746"/>
                  </a:lnTo>
                  <a:lnTo>
                    <a:pt x="524669" y="170392"/>
                  </a:lnTo>
                  <a:lnTo>
                    <a:pt x="514879" y="173302"/>
                  </a:lnTo>
                  <a:lnTo>
                    <a:pt x="505354" y="176477"/>
                  </a:lnTo>
                  <a:lnTo>
                    <a:pt x="495565" y="179917"/>
                  </a:lnTo>
                  <a:lnTo>
                    <a:pt x="485775" y="183356"/>
                  </a:lnTo>
                  <a:lnTo>
                    <a:pt x="476515" y="187060"/>
                  </a:lnTo>
                  <a:lnTo>
                    <a:pt x="466725" y="191029"/>
                  </a:lnTo>
                  <a:lnTo>
                    <a:pt x="457729" y="194998"/>
                  </a:lnTo>
                  <a:lnTo>
                    <a:pt x="448204" y="199231"/>
                  </a:lnTo>
                  <a:lnTo>
                    <a:pt x="438944" y="203994"/>
                  </a:lnTo>
                  <a:lnTo>
                    <a:pt x="430212" y="208492"/>
                  </a:lnTo>
                  <a:lnTo>
                    <a:pt x="420952" y="213254"/>
                  </a:lnTo>
                  <a:lnTo>
                    <a:pt x="412221" y="218281"/>
                  </a:lnTo>
                  <a:lnTo>
                    <a:pt x="403754" y="223308"/>
                  </a:lnTo>
                  <a:lnTo>
                    <a:pt x="395023" y="228600"/>
                  </a:lnTo>
                  <a:lnTo>
                    <a:pt x="386556" y="234156"/>
                  </a:lnTo>
                  <a:lnTo>
                    <a:pt x="377825" y="239713"/>
                  </a:lnTo>
                  <a:lnTo>
                    <a:pt x="369623" y="245269"/>
                  </a:lnTo>
                  <a:lnTo>
                    <a:pt x="361685" y="251354"/>
                  </a:lnTo>
                  <a:lnTo>
                    <a:pt x="1090349" y="979753"/>
                  </a:lnTo>
                  <a:lnTo>
                    <a:pt x="1096169" y="971815"/>
                  </a:lnTo>
                  <a:lnTo>
                    <a:pt x="1101726" y="963613"/>
                  </a:lnTo>
                  <a:lnTo>
                    <a:pt x="1107546" y="954882"/>
                  </a:lnTo>
                  <a:lnTo>
                    <a:pt x="1113103" y="946680"/>
                  </a:lnTo>
                  <a:lnTo>
                    <a:pt x="1118394" y="937948"/>
                  </a:lnTo>
                  <a:lnTo>
                    <a:pt x="1123421" y="929217"/>
                  </a:lnTo>
                  <a:lnTo>
                    <a:pt x="1128449" y="920486"/>
                  </a:lnTo>
                  <a:lnTo>
                    <a:pt x="1133211" y="911490"/>
                  </a:lnTo>
                  <a:lnTo>
                    <a:pt x="1137709" y="902494"/>
                  </a:lnTo>
                  <a:lnTo>
                    <a:pt x="1142207" y="893234"/>
                  </a:lnTo>
                  <a:lnTo>
                    <a:pt x="1146440" y="884238"/>
                  </a:lnTo>
                  <a:lnTo>
                    <a:pt x="1150409" y="874713"/>
                  </a:lnTo>
                  <a:lnTo>
                    <a:pt x="1154378" y="865188"/>
                  </a:lnTo>
                  <a:lnTo>
                    <a:pt x="1158082" y="855928"/>
                  </a:lnTo>
                  <a:lnTo>
                    <a:pt x="1161786" y="846138"/>
                  </a:lnTo>
                  <a:lnTo>
                    <a:pt x="1164961" y="836348"/>
                  </a:lnTo>
                  <a:lnTo>
                    <a:pt x="1168136" y="826823"/>
                  </a:lnTo>
                  <a:lnTo>
                    <a:pt x="1171311" y="816769"/>
                  </a:lnTo>
                  <a:lnTo>
                    <a:pt x="1173957" y="806715"/>
                  </a:lnTo>
                  <a:lnTo>
                    <a:pt x="1176603" y="796661"/>
                  </a:lnTo>
                  <a:lnTo>
                    <a:pt x="1178984" y="786871"/>
                  </a:lnTo>
                  <a:lnTo>
                    <a:pt x="1181101" y="776553"/>
                  </a:lnTo>
                  <a:lnTo>
                    <a:pt x="1183217" y="766234"/>
                  </a:lnTo>
                  <a:lnTo>
                    <a:pt x="1184805" y="755915"/>
                  </a:lnTo>
                  <a:lnTo>
                    <a:pt x="1186657" y="745332"/>
                  </a:lnTo>
                  <a:lnTo>
                    <a:pt x="1187980" y="735013"/>
                  </a:lnTo>
                  <a:lnTo>
                    <a:pt x="1189303" y="724430"/>
                  </a:lnTo>
                  <a:lnTo>
                    <a:pt x="1190096" y="713846"/>
                  </a:lnTo>
                  <a:lnTo>
                    <a:pt x="1190890" y="702998"/>
                  </a:lnTo>
                  <a:lnTo>
                    <a:pt x="1191419" y="692415"/>
                  </a:lnTo>
                  <a:lnTo>
                    <a:pt x="1191684" y="681567"/>
                  </a:lnTo>
                  <a:lnTo>
                    <a:pt x="1191949" y="670719"/>
                  </a:lnTo>
                  <a:lnTo>
                    <a:pt x="1191684" y="657490"/>
                  </a:lnTo>
                  <a:lnTo>
                    <a:pt x="1191155" y="643996"/>
                  </a:lnTo>
                  <a:lnTo>
                    <a:pt x="1190361" y="630502"/>
                  </a:lnTo>
                  <a:lnTo>
                    <a:pt x="1189303" y="617538"/>
                  </a:lnTo>
                  <a:lnTo>
                    <a:pt x="1187715" y="604309"/>
                  </a:lnTo>
                  <a:lnTo>
                    <a:pt x="1185863" y="591344"/>
                  </a:lnTo>
                  <a:lnTo>
                    <a:pt x="1183746" y="578644"/>
                  </a:lnTo>
                  <a:lnTo>
                    <a:pt x="1181101" y="565680"/>
                  </a:lnTo>
                  <a:lnTo>
                    <a:pt x="1178719" y="553244"/>
                  </a:lnTo>
                  <a:lnTo>
                    <a:pt x="1175544" y="540544"/>
                  </a:lnTo>
                  <a:lnTo>
                    <a:pt x="1172105" y="528109"/>
                  </a:lnTo>
                  <a:lnTo>
                    <a:pt x="1168401" y="515673"/>
                  </a:lnTo>
                  <a:lnTo>
                    <a:pt x="1164696" y="503767"/>
                  </a:lnTo>
                  <a:lnTo>
                    <a:pt x="1160463" y="491596"/>
                  </a:lnTo>
                  <a:lnTo>
                    <a:pt x="1155701" y="479690"/>
                  </a:lnTo>
                  <a:lnTo>
                    <a:pt x="1150938" y="468048"/>
                  </a:lnTo>
                  <a:lnTo>
                    <a:pt x="1145911" y="456407"/>
                  </a:lnTo>
                  <a:lnTo>
                    <a:pt x="1140619" y="445029"/>
                  </a:lnTo>
                  <a:lnTo>
                    <a:pt x="1135063" y="433388"/>
                  </a:lnTo>
                  <a:lnTo>
                    <a:pt x="1128978" y="422275"/>
                  </a:lnTo>
                  <a:lnTo>
                    <a:pt x="1122892" y="411427"/>
                  </a:lnTo>
                  <a:lnTo>
                    <a:pt x="1116278" y="400579"/>
                  </a:lnTo>
                  <a:lnTo>
                    <a:pt x="1109928" y="389996"/>
                  </a:lnTo>
                  <a:lnTo>
                    <a:pt x="1103049" y="379413"/>
                  </a:lnTo>
                  <a:lnTo>
                    <a:pt x="1095905" y="369359"/>
                  </a:lnTo>
                  <a:lnTo>
                    <a:pt x="1088496" y="359040"/>
                  </a:lnTo>
                  <a:lnTo>
                    <a:pt x="1080824" y="348986"/>
                  </a:lnTo>
                  <a:lnTo>
                    <a:pt x="1072886" y="339196"/>
                  </a:lnTo>
                  <a:lnTo>
                    <a:pt x="1064684" y="329936"/>
                  </a:lnTo>
                  <a:lnTo>
                    <a:pt x="1056482" y="320411"/>
                  </a:lnTo>
                  <a:lnTo>
                    <a:pt x="1047751" y="311415"/>
                  </a:lnTo>
                  <a:lnTo>
                    <a:pt x="1039284" y="302154"/>
                  </a:lnTo>
                  <a:lnTo>
                    <a:pt x="1030288" y="293688"/>
                  </a:lnTo>
                  <a:lnTo>
                    <a:pt x="1021028" y="284956"/>
                  </a:lnTo>
                  <a:lnTo>
                    <a:pt x="1011503" y="276754"/>
                  </a:lnTo>
                  <a:lnTo>
                    <a:pt x="1002242" y="268817"/>
                  </a:lnTo>
                  <a:lnTo>
                    <a:pt x="992453" y="260615"/>
                  </a:lnTo>
                  <a:lnTo>
                    <a:pt x="982399" y="252942"/>
                  </a:lnTo>
                  <a:lnTo>
                    <a:pt x="972344" y="245798"/>
                  </a:lnTo>
                  <a:lnTo>
                    <a:pt x="962290" y="238654"/>
                  </a:lnTo>
                  <a:lnTo>
                    <a:pt x="951707" y="231511"/>
                  </a:lnTo>
                  <a:lnTo>
                    <a:pt x="941123" y="225160"/>
                  </a:lnTo>
                  <a:lnTo>
                    <a:pt x="930276" y="218810"/>
                  </a:lnTo>
                  <a:lnTo>
                    <a:pt x="919163" y="212460"/>
                  </a:lnTo>
                  <a:lnTo>
                    <a:pt x="908051" y="206640"/>
                  </a:lnTo>
                  <a:lnTo>
                    <a:pt x="896673" y="201083"/>
                  </a:lnTo>
                  <a:lnTo>
                    <a:pt x="885296" y="195527"/>
                  </a:lnTo>
                  <a:lnTo>
                    <a:pt x="873655" y="190500"/>
                  </a:lnTo>
                  <a:lnTo>
                    <a:pt x="862013" y="185737"/>
                  </a:lnTo>
                  <a:lnTo>
                    <a:pt x="849842" y="181240"/>
                  </a:lnTo>
                  <a:lnTo>
                    <a:pt x="837936" y="177006"/>
                  </a:lnTo>
                  <a:lnTo>
                    <a:pt x="825765" y="173037"/>
                  </a:lnTo>
                  <a:lnTo>
                    <a:pt x="813330" y="169333"/>
                  </a:lnTo>
                  <a:lnTo>
                    <a:pt x="801159" y="165894"/>
                  </a:lnTo>
                  <a:lnTo>
                    <a:pt x="788459" y="162983"/>
                  </a:lnTo>
                  <a:lnTo>
                    <a:pt x="776023" y="160337"/>
                  </a:lnTo>
                  <a:lnTo>
                    <a:pt x="763058" y="157956"/>
                  </a:lnTo>
                  <a:lnTo>
                    <a:pt x="750358" y="155575"/>
                  </a:lnTo>
                  <a:lnTo>
                    <a:pt x="737129" y="153987"/>
                  </a:lnTo>
                  <a:lnTo>
                    <a:pt x="724165" y="152135"/>
                  </a:lnTo>
                  <a:lnTo>
                    <a:pt x="710935" y="151077"/>
                  </a:lnTo>
                  <a:lnTo>
                    <a:pt x="697706" y="150283"/>
                  </a:lnTo>
                  <a:lnTo>
                    <a:pt x="684213" y="150019"/>
                  </a:lnTo>
                  <a:lnTo>
                    <a:pt x="670983" y="149754"/>
                  </a:lnTo>
                  <a:lnTo>
                    <a:pt x="660135" y="149754"/>
                  </a:lnTo>
                  <a:close/>
                  <a:moveTo>
                    <a:pt x="670719" y="0"/>
                  </a:moveTo>
                  <a:lnTo>
                    <a:pt x="688181" y="264"/>
                  </a:lnTo>
                  <a:lnTo>
                    <a:pt x="705115" y="794"/>
                  </a:lnTo>
                  <a:lnTo>
                    <a:pt x="722313" y="2117"/>
                  </a:lnTo>
                  <a:lnTo>
                    <a:pt x="739246" y="3439"/>
                  </a:lnTo>
                  <a:lnTo>
                    <a:pt x="755915" y="5556"/>
                  </a:lnTo>
                  <a:lnTo>
                    <a:pt x="772848" y="7673"/>
                  </a:lnTo>
                  <a:lnTo>
                    <a:pt x="789517" y="10583"/>
                  </a:lnTo>
                  <a:lnTo>
                    <a:pt x="805921" y="13758"/>
                  </a:lnTo>
                  <a:lnTo>
                    <a:pt x="822326" y="17462"/>
                  </a:lnTo>
                  <a:lnTo>
                    <a:pt x="838201" y="21167"/>
                  </a:lnTo>
                  <a:lnTo>
                    <a:pt x="854340" y="25664"/>
                  </a:lnTo>
                  <a:lnTo>
                    <a:pt x="870215" y="30162"/>
                  </a:lnTo>
                  <a:lnTo>
                    <a:pt x="885826" y="35454"/>
                  </a:lnTo>
                  <a:lnTo>
                    <a:pt x="901436" y="40746"/>
                  </a:lnTo>
                  <a:lnTo>
                    <a:pt x="916782" y="46567"/>
                  </a:lnTo>
                  <a:lnTo>
                    <a:pt x="931863" y="52917"/>
                  </a:lnTo>
                  <a:lnTo>
                    <a:pt x="946680" y="59531"/>
                  </a:lnTo>
                  <a:lnTo>
                    <a:pt x="961496" y="66146"/>
                  </a:lnTo>
                  <a:lnTo>
                    <a:pt x="976313" y="73819"/>
                  </a:lnTo>
                  <a:lnTo>
                    <a:pt x="990336" y="81227"/>
                  </a:lnTo>
                  <a:lnTo>
                    <a:pt x="1004624" y="89164"/>
                  </a:lnTo>
                  <a:lnTo>
                    <a:pt x="1018382" y="97367"/>
                  </a:lnTo>
                  <a:lnTo>
                    <a:pt x="1032405" y="105833"/>
                  </a:lnTo>
                  <a:lnTo>
                    <a:pt x="1045899" y="114829"/>
                  </a:lnTo>
                  <a:lnTo>
                    <a:pt x="1059128" y="123825"/>
                  </a:lnTo>
                  <a:lnTo>
                    <a:pt x="1072092" y="133350"/>
                  </a:lnTo>
                  <a:lnTo>
                    <a:pt x="1085057" y="143404"/>
                  </a:lnTo>
                  <a:lnTo>
                    <a:pt x="1097492" y="153458"/>
                  </a:lnTo>
                  <a:lnTo>
                    <a:pt x="1109928" y="163512"/>
                  </a:lnTo>
                  <a:lnTo>
                    <a:pt x="1121834" y="174625"/>
                  </a:lnTo>
                  <a:lnTo>
                    <a:pt x="1133476" y="185473"/>
                  </a:lnTo>
                  <a:lnTo>
                    <a:pt x="1144853" y="196585"/>
                  </a:lnTo>
                  <a:lnTo>
                    <a:pt x="1155965" y="208227"/>
                  </a:lnTo>
                  <a:lnTo>
                    <a:pt x="1167342" y="219869"/>
                  </a:lnTo>
                  <a:lnTo>
                    <a:pt x="1177926" y="231775"/>
                  </a:lnTo>
                  <a:lnTo>
                    <a:pt x="1188244" y="244211"/>
                  </a:lnTo>
                  <a:lnTo>
                    <a:pt x="1198299" y="256646"/>
                  </a:lnTo>
                  <a:lnTo>
                    <a:pt x="1208088" y="269611"/>
                  </a:lnTo>
                  <a:lnTo>
                    <a:pt x="1217878" y="282311"/>
                  </a:lnTo>
                  <a:lnTo>
                    <a:pt x="1226874" y="295804"/>
                  </a:lnTo>
                  <a:lnTo>
                    <a:pt x="1235869" y="309298"/>
                  </a:lnTo>
                  <a:lnTo>
                    <a:pt x="1244336" y="323057"/>
                  </a:lnTo>
                  <a:lnTo>
                    <a:pt x="1252538" y="337079"/>
                  </a:lnTo>
                  <a:lnTo>
                    <a:pt x="1260211" y="351102"/>
                  </a:lnTo>
                  <a:lnTo>
                    <a:pt x="1268149" y="365654"/>
                  </a:lnTo>
                  <a:lnTo>
                    <a:pt x="1275292" y="380207"/>
                  </a:lnTo>
                  <a:lnTo>
                    <a:pt x="1281907" y="394759"/>
                  </a:lnTo>
                  <a:lnTo>
                    <a:pt x="1288522" y="409840"/>
                  </a:lnTo>
                  <a:lnTo>
                    <a:pt x="1294872" y="424921"/>
                  </a:lnTo>
                  <a:lnTo>
                    <a:pt x="1300692" y="440267"/>
                  </a:lnTo>
                  <a:lnTo>
                    <a:pt x="1306249" y="455877"/>
                  </a:lnTo>
                  <a:lnTo>
                    <a:pt x="1311276" y="471488"/>
                  </a:lnTo>
                  <a:lnTo>
                    <a:pt x="1316038" y="487098"/>
                  </a:lnTo>
                  <a:lnTo>
                    <a:pt x="1320272" y="503238"/>
                  </a:lnTo>
                  <a:lnTo>
                    <a:pt x="1324240" y="519377"/>
                  </a:lnTo>
                  <a:lnTo>
                    <a:pt x="1327680" y="535782"/>
                  </a:lnTo>
                  <a:lnTo>
                    <a:pt x="1330855" y="551921"/>
                  </a:lnTo>
                  <a:lnTo>
                    <a:pt x="1333765" y="568590"/>
                  </a:lnTo>
                  <a:lnTo>
                    <a:pt x="1335882" y="585523"/>
                  </a:lnTo>
                  <a:lnTo>
                    <a:pt x="1337999" y="602192"/>
                  </a:lnTo>
                  <a:lnTo>
                    <a:pt x="1339322" y="619125"/>
                  </a:lnTo>
                  <a:lnTo>
                    <a:pt x="1340644" y="636323"/>
                  </a:lnTo>
                  <a:lnTo>
                    <a:pt x="1341174" y="653521"/>
                  </a:lnTo>
                  <a:lnTo>
                    <a:pt x="1341438" y="670719"/>
                  </a:lnTo>
                  <a:lnTo>
                    <a:pt x="1341174" y="687917"/>
                  </a:lnTo>
                  <a:lnTo>
                    <a:pt x="1340644" y="705380"/>
                  </a:lnTo>
                  <a:lnTo>
                    <a:pt x="1339322" y="722313"/>
                  </a:lnTo>
                  <a:lnTo>
                    <a:pt x="1337999" y="739246"/>
                  </a:lnTo>
                  <a:lnTo>
                    <a:pt x="1335882" y="756180"/>
                  </a:lnTo>
                  <a:lnTo>
                    <a:pt x="1333765" y="772848"/>
                  </a:lnTo>
                  <a:lnTo>
                    <a:pt x="1330855" y="789253"/>
                  </a:lnTo>
                  <a:lnTo>
                    <a:pt x="1327680" y="805921"/>
                  </a:lnTo>
                  <a:lnTo>
                    <a:pt x="1324240" y="822061"/>
                  </a:lnTo>
                  <a:lnTo>
                    <a:pt x="1320272" y="838465"/>
                  </a:lnTo>
                  <a:lnTo>
                    <a:pt x="1316038" y="854340"/>
                  </a:lnTo>
                  <a:lnTo>
                    <a:pt x="1311540" y="870215"/>
                  </a:lnTo>
                  <a:lnTo>
                    <a:pt x="1306249" y="885825"/>
                  </a:lnTo>
                  <a:lnTo>
                    <a:pt x="1300957" y="901171"/>
                  </a:lnTo>
                  <a:lnTo>
                    <a:pt x="1294872" y="916782"/>
                  </a:lnTo>
                  <a:lnTo>
                    <a:pt x="1288522" y="931863"/>
                  </a:lnTo>
                  <a:lnTo>
                    <a:pt x="1282436" y="946680"/>
                  </a:lnTo>
                  <a:lnTo>
                    <a:pt x="1275292" y="961496"/>
                  </a:lnTo>
                  <a:lnTo>
                    <a:pt x="1268149" y="976048"/>
                  </a:lnTo>
                  <a:lnTo>
                    <a:pt x="1260740" y="990336"/>
                  </a:lnTo>
                  <a:lnTo>
                    <a:pt x="1252538" y="1004623"/>
                  </a:lnTo>
                  <a:lnTo>
                    <a:pt x="1244336" y="1018646"/>
                  </a:lnTo>
                  <a:lnTo>
                    <a:pt x="1235869" y="1032405"/>
                  </a:lnTo>
                  <a:lnTo>
                    <a:pt x="1226874" y="1045898"/>
                  </a:lnTo>
                  <a:lnTo>
                    <a:pt x="1217878" y="1058863"/>
                  </a:lnTo>
                  <a:lnTo>
                    <a:pt x="1208088" y="1072092"/>
                  </a:lnTo>
                  <a:lnTo>
                    <a:pt x="1198299" y="1084792"/>
                  </a:lnTo>
                  <a:lnTo>
                    <a:pt x="1188244" y="1097492"/>
                  </a:lnTo>
                  <a:lnTo>
                    <a:pt x="1177926" y="1109663"/>
                  </a:lnTo>
                  <a:lnTo>
                    <a:pt x="1167342" y="1121834"/>
                  </a:lnTo>
                  <a:lnTo>
                    <a:pt x="1156494" y="1133476"/>
                  </a:lnTo>
                  <a:lnTo>
                    <a:pt x="1144853" y="1144853"/>
                  </a:lnTo>
                  <a:lnTo>
                    <a:pt x="1133476" y="1156230"/>
                  </a:lnTo>
                  <a:lnTo>
                    <a:pt x="1121834" y="1167078"/>
                  </a:lnTo>
                  <a:lnTo>
                    <a:pt x="1109928" y="1177661"/>
                  </a:lnTo>
                  <a:lnTo>
                    <a:pt x="1097492" y="1188244"/>
                  </a:lnTo>
                  <a:lnTo>
                    <a:pt x="1085057" y="1198299"/>
                  </a:lnTo>
                  <a:lnTo>
                    <a:pt x="1072092" y="1208088"/>
                  </a:lnTo>
                  <a:lnTo>
                    <a:pt x="1059128" y="1217613"/>
                  </a:lnTo>
                  <a:lnTo>
                    <a:pt x="1045899" y="1226874"/>
                  </a:lnTo>
                  <a:lnTo>
                    <a:pt x="1032405" y="1235605"/>
                  </a:lnTo>
                  <a:lnTo>
                    <a:pt x="1018646" y="1244336"/>
                  </a:lnTo>
                  <a:lnTo>
                    <a:pt x="1004624" y="1252538"/>
                  </a:lnTo>
                  <a:lnTo>
                    <a:pt x="990336" y="1260476"/>
                  </a:lnTo>
                  <a:lnTo>
                    <a:pt x="976313" y="1267884"/>
                  </a:lnTo>
                  <a:lnTo>
                    <a:pt x="961496" y="1275028"/>
                  </a:lnTo>
                  <a:lnTo>
                    <a:pt x="946680" y="1282171"/>
                  </a:lnTo>
                  <a:lnTo>
                    <a:pt x="931863" y="1288786"/>
                  </a:lnTo>
                  <a:lnTo>
                    <a:pt x="916782" y="1294872"/>
                  </a:lnTo>
                  <a:lnTo>
                    <a:pt x="901436" y="1300692"/>
                  </a:lnTo>
                  <a:lnTo>
                    <a:pt x="885826" y="1306249"/>
                  </a:lnTo>
                  <a:lnTo>
                    <a:pt x="870215" y="1311276"/>
                  </a:lnTo>
                  <a:lnTo>
                    <a:pt x="854605" y="1316038"/>
                  </a:lnTo>
                  <a:lnTo>
                    <a:pt x="838465" y="1320272"/>
                  </a:lnTo>
                  <a:lnTo>
                    <a:pt x="822326" y="1324240"/>
                  </a:lnTo>
                  <a:lnTo>
                    <a:pt x="805921" y="1327680"/>
                  </a:lnTo>
                  <a:lnTo>
                    <a:pt x="789782" y="1331119"/>
                  </a:lnTo>
                  <a:lnTo>
                    <a:pt x="772848" y="1333501"/>
                  </a:lnTo>
                  <a:lnTo>
                    <a:pt x="756179" y="1335882"/>
                  </a:lnTo>
                  <a:lnTo>
                    <a:pt x="739510" y="1337999"/>
                  </a:lnTo>
                  <a:lnTo>
                    <a:pt x="722577" y="1339322"/>
                  </a:lnTo>
                  <a:lnTo>
                    <a:pt x="705379" y="1340380"/>
                  </a:lnTo>
                  <a:lnTo>
                    <a:pt x="688446" y="1341174"/>
                  </a:lnTo>
                  <a:lnTo>
                    <a:pt x="670983" y="1341438"/>
                  </a:lnTo>
                  <a:lnTo>
                    <a:pt x="670719" y="1341438"/>
                  </a:lnTo>
                  <a:lnTo>
                    <a:pt x="653521" y="1341438"/>
                  </a:lnTo>
                  <a:lnTo>
                    <a:pt x="636323" y="1340380"/>
                  </a:lnTo>
                  <a:lnTo>
                    <a:pt x="619125" y="1339322"/>
                  </a:lnTo>
                  <a:lnTo>
                    <a:pt x="602456" y="1337999"/>
                  </a:lnTo>
                  <a:lnTo>
                    <a:pt x="585523" y="1335882"/>
                  </a:lnTo>
                  <a:lnTo>
                    <a:pt x="568590" y="1333501"/>
                  </a:lnTo>
                  <a:lnTo>
                    <a:pt x="552185" y="1331119"/>
                  </a:lnTo>
                  <a:lnTo>
                    <a:pt x="535781" y="1327944"/>
                  </a:lnTo>
                  <a:lnTo>
                    <a:pt x="519377" y="1324240"/>
                  </a:lnTo>
                  <a:lnTo>
                    <a:pt x="503237" y="1320272"/>
                  </a:lnTo>
                  <a:lnTo>
                    <a:pt x="487362" y="1316038"/>
                  </a:lnTo>
                  <a:lnTo>
                    <a:pt x="471223" y="1311276"/>
                  </a:lnTo>
                  <a:lnTo>
                    <a:pt x="455877" y="1306249"/>
                  </a:lnTo>
                  <a:lnTo>
                    <a:pt x="440267" y="1300692"/>
                  </a:lnTo>
                  <a:lnTo>
                    <a:pt x="424921" y="1294872"/>
                  </a:lnTo>
                  <a:lnTo>
                    <a:pt x="409840" y="1288786"/>
                  </a:lnTo>
                  <a:lnTo>
                    <a:pt x="394758" y="1282171"/>
                  </a:lnTo>
                  <a:lnTo>
                    <a:pt x="379942" y="1275292"/>
                  </a:lnTo>
                  <a:lnTo>
                    <a:pt x="365389" y="1267884"/>
                  </a:lnTo>
                  <a:lnTo>
                    <a:pt x="351102" y="1260476"/>
                  </a:lnTo>
                  <a:lnTo>
                    <a:pt x="337079" y="1252538"/>
                  </a:lnTo>
                  <a:lnTo>
                    <a:pt x="323056" y="1244336"/>
                  </a:lnTo>
                  <a:lnTo>
                    <a:pt x="309298" y="1235605"/>
                  </a:lnTo>
                  <a:lnTo>
                    <a:pt x="295804" y="1226874"/>
                  </a:lnTo>
                  <a:lnTo>
                    <a:pt x="282575" y="1217613"/>
                  </a:lnTo>
                  <a:lnTo>
                    <a:pt x="269346" y="1208088"/>
                  </a:lnTo>
                  <a:lnTo>
                    <a:pt x="256910" y="1198299"/>
                  </a:lnTo>
                  <a:lnTo>
                    <a:pt x="244210" y="1188244"/>
                  </a:lnTo>
                  <a:lnTo>
                    <a:pt x="232039" y="1177661"/>
                  </a:lnTo>
                  <a:lnTo>
                    <a:pt x="220133" y="1167078"/>
                  </a:lnTo>
                  <a:lnTo>
                    <a:pt x="207962" y="1156230"/>
                  </a:lnTo>
                  <a:lnTo>
                    <a:pt x="196585" y="1144853"/>
                  </a:lnTo>
                  <a:lnTo>
                    <a:pt x="185473" y="1133476"/>
                  </a:lnTo>
                  <a:lnTo>
                    <a:pt x="174625" y="1121834"/>
                  </a:lnTo>
                  <a:lnTo>
                    <a:pt x="163777" y="1109663"/>
                  </a:lnTo>
                  <a:lnTo>
                    <a:pt x="153458" y="1097492"/>
                  </a:lnTo>
                  <a:lnTo>
                    <a:pt x="143139" y="1084792"/>
                  </a:lnTo>
                  <a:lnTo>
                    <a:pt x="133614" y="1072092"/>
                  </a:lnTo>
                  <a:lnTo>
                    <a:pt x="124089" y="1058863"/>
                  </a:lnTo>
                  <a:lnTo>
                    <a:pt x="114829" y="1045898"/>
                  </a:lnTo>
                  <a:lnTo>
                    <a:pt x="105833" y="1032405"/>
                  </a:lnTo>
                  <a:lnTo>
                    <a:pt x="97102" y="1018646"/>
                  </a:lnTo>
                  <a:lnTo>
                    <a:pt x="89164" y="1004623"/>
                  </a:lnTo>
                  <a:lnTo>
                    <a:pt x="81227" y="990336"/>
                  </a:lnTo>
                  <a:lnTo>
                    <a:pt x="73554" y="976048"/>
                  </a:lnTo>
                  <a:lnTo>
                    <a:pt x="66410" y="961496"/>
                  </a:lnTo>
                  <a:lnTo>
                    <a:pt x="59531" y="946680"/>
                  </a:lnTo>
                  <a:lnTo>
                    <a:pt x="52916" y="931863"/>
                  </a:lnTo>
                  <a:lnTo>
                    <a:pt x="46566" y="916782"/>
                  </a:lnTo>
                  <a:lnTo>
                    <a:pt x="41010" y="901171"/>
                  </a:lnTo>
                  <a:lnTo>
                    <a:pt x="35454" y="885825"/>
                  </a:lnTo>
                  <a:lnTo>
                    <a:pt x="30427" y="870215"/>
                  </a:lnTo>
                  <a:lnTo>
                    <a:pt x="25664" y="854340"/>
                  </a:lnTo>
                  <a:lnTo>
                    <a:pt x="21166" y="838465"/>
                  </a:lnTo>
                  <a:lnTo>
                    <a:pt x="17198" y="822061"/>
                  </a:lnTo>
                  <a:lnTo>
                    <a:pt x="13758" y="805921"/>
                  </a:lnTo>
                  <a:lnTo>
                    <a:pt x="10583" y="789253"/>
                  </a:lnTo>
                  <a:lnTo>
                    <a:pt x="7937" y="772848"/>
                  </a:lnTo>
                  <a:lnTo>
                    <a:pt x="5556" y="756180"/>
                  </a:lnTo>
                  <a:lnTo>
                    <a:pt x="3439" y="739246"/>
                  </a:lnTo>
                  <a:lnTo>
                    <a:pt x="2116" y="722313"/>
                  </a:lnTo>
                  <a:lnTo>
                    <a:pt x="1058" y="705380"/>
                  </a:lnTo>
                  <a:lnTo>
                    <a:pt x="529" y="687917"/>
                  </a:lnTo>
                  <a:lnTo>
                    <a:pt x="0" y="670719"/>
                  </a:lnTo>
                  <a:lnTo>
                    <a:pt x="529" y="653521"/>
                  </a:lnTo>
                  <a:lnTo>
                    <a:pt x="1058" y="636323"/>
                  </a:lnTo>
                  <a:lnTo>
                    <a:pt x="2116" y="619125"/>
                  </a:lnTo>
                  <a:lnTo>
                    <a:pt x="3439" y="602192"/>
                  </a:lnTo>
                  <a:lnTo>
                    <a:pt x="5556" y="585523"/>
                  </a:lnTo>
                  <a:lnTo>
                    <a:pt x="7937" y="568855"/>
                  </a:lnTo>
                  <a:lnTo>
                    <a:pt x="10583" y="551921"/>
                  </a:lnTo>
                  <a:lnTo>
                    <a:pt x="13758" y="535782"/>
                  </a:lnTo>
                  <a:lnTo>
                    <a:pt x="17198" y="519377"/>
                  </a:lnTo>
                  <a:lnTo>
                    <a:pt x="21166" y="503238"/>
                  </a:lnTo>
                  <a:lnTo>
                    <a:pt x="25664" y="487098"/>
                  </a:lnTo>
                  <a:lnTo>
                    <a:pt x="30427" y="471488"/>
                  </a:lnTo>
                  <a:lnTo>
                    <a:pt x="35454" y="455877"/>
                  </a:lnTo>
                  <a:lnTo>
                    <a:pt x="41010" y="440267"/>
                  </a:lnTo>
                  <a:lnTo>
                    <a:pt x="46566" y="424921"/>
                  </a:lnTo>
                  <a:lnTo>
                    <a:pt x="52916" y="409840"/>
                  </a:lnTo>
                  <a:lnTo>
                    <a:pt x="59531" y="394759"/>
                  </a:lnTo>
                  <a:lnTo>
                    <a:pt x="66410" y="380207"/>
                  </a:lnTo>
                  <a:lnTo>
                    <a:pt x="73554" y="365654"/>
                  </a:lnTo>
                  <a:lnTo>
                    <a:pt x="81227" y="351102"/>
                  </a:lnTo>
                  <a:lnTo>
                    <a:pt x="89164" y="337079"/>
                  </a:lnTo>
                  <a:lnTo>
                    <a:pt x="97102" y="323057"/>
                  </a:lnTo>
                  <a:lnTo>
                    <a:pt x="105833" y="309298"/>
                  </a:lnTo>
                  <a:lnTo>
                    <a:pt x="114564" y="295804"/>
                  </a:lnTo>
                  <a:lnTo>
                    <a:pt x="124089" y="282311"/>
                  </a:lnTo>
                  <a:lnTo>
                    <a:pt x="133614" y="269611"/>
                  </a:lnTo>
                  <a:lnTo>
                    <a:pt x="143139" y="256646"/>
                  </a:lnTo>
                  <a:lnTo>
                    <a:pt x="153458" y="244211"/>
                  </a:lnTo>
                  <a:lnTo>
                    <a:pt x="163777" y="231775"/>
                  </a:lnTo>
                  <a:lnTo>
                    <a:pt x="174625" y="219869"/>
                  </a:lnTo>
                  <a:lnTo>
                    <a:pt x="185473" y="208227"/>
                  </a:lnTo>
                  <a:lnTo>
                    <a:pt x="196585" y="196585"/>
                  </a:lnTo>
                  <a:lnTo>
                    <a:pt x="207962" y="185473"/>
                  </a:lnTo>
                  <a:lnTo>
                    <a:pt x="220133" y="174625"/>
                  </a:lnTo>
                  <a:lnTo>
                    <a:pt x="232039" y="163512"/>
                  </a:lnTo>
                  <a:lnTo>
                    <a:pt x="244210" y="153458"/>
                  </a:lnTo>
                  <a:lnTo>
                    <a:pt x="256910" y="143404"/>
                  </a:lnTo>
                  <a:lnTo>
                    <a:pt x="269346" y="133350"/>
                  </a:lnTo>
                  <a:lnTo>
                    <a:pt x="282575" y="123825"/>
                  </a:lnTo>
                  <a:lnTo>
                    <a:pt x="295804" y="114829"/>
                  </a:lnTo>
                  <a:lnTo>
                    <a:pt x="309298" y="105833"/>
                  </a:lnTo>
                  <a:lnTo>
                    <a:pt x="323056" y="97367"/>
                  </a:lnTo>
                  <a:lnTo>
                    <a:pt x="337079" y="89164"/>
                  </a:lnTo>
                  <a:lnTo>
                    <a:pt x="351102" y="81227"/>
                  </a:lnTo>
                  <a:lnTo>
                    <a:pt x="365389" y="73819"/>
                  </a:lnTo>
                  <a:lnTo>
                    <a:pt x="379942" y="66146"/>
                  </a:lnTo>
                  <a:lnTo>
                    <a:pt x="394758" y="59531"/>
                  </a:lnTo>
                  <a:lnTo>
                    <a:pt x="409575" y="52917"/>
                  </a:lnTo>
                  <a:lnTo>
                    <a:pt x="424921" y="46567"/>
                  </a:lnTo>
                  <a:lnTo>
                    <a:pt x="440267" y="40746"/>
                  </a:lnTo>
                  <a:lnTo>
                    <a:pt x="455612" y="35454"/>
                  </a:lnTo>
                  <a:lnTo>
                    <a:pt x="471223" y="30162"/>
                  </a:lnTo>
                  <a:lnTo>
                    <a:pt x="487362" y="25664"/>
                  </a:lnTo>
                  <a:lnTo>
                    <a:pt x="503237" y="21167"/>
                  </a:lnTo>
                  <a:lnTo>
                    <a:pt x="519377" y="17462"/>
                  </a:lnTo>
                  <a:lnTo>
                    <a:pt x="535781" y="13758"/>
                  </a:lnTo>
                  <a:lnTo>
                    <a:pt x="552185" y="10583"/>
                  </a:lnTo>
                  <a:lnTo>
                    <a:pt x="568590" y="7673"/>
                  </a:lnTo>
                  <a:lnTo>
                    <a:pt x="585523" y="5556"/>
                  </a:lnTo>
                  <a:lnTo>
                    <a:pt x="602456" y="3439"/>
                  </a:lnTo>
                  <a:lnTo>
                    <a:pt x="619125" y="2117"/>
                  </a:lnTo>
                  <a:lnTo>
                    <a:pt x="636323" y="794"/>
                  </a:lnTo>
                  <a:lnTo>
                    <a:pt x="653521" y="264"/>
                  </a:lnTo>
                  <a:lnTo>
                    <a:pt x="6707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2" name="组合 3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6" name="任意多边形 3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245858" y="2051571"/>
            <a:ext cx="2784999" cy="1272912"/>
            <a:chOff x="1541719" y="2349127"/>
            <a:chExt cx="2784999" cy="1272912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245858" y="4279557"/>
            <a:ext cx="2784999" cy="1272912"/>
            <a:chOff x="1541719" y="2349127"/>
            <a:chExt cx="2784999" cy="1272912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61144" y="2051571"/>
            <a:ext cx="2784999" cy="1272912"/>
            <a:chOff x="1541719" y="2349127"/>
            <a:chExt cx="2784999" cy="1272912"/>
          </a:xfrm>
        </p:grpSpPr>
        <p:sp>
          <p:nvSpPr>
            <p:cNvPr id="45" name="文本框 4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61144" y="4279557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904276" y="2028754"/>
            <a:ext cx="3608712" cy="3540268"/>
            <a:chOff x="904276" y="2028754"/>
            <a:chExt cx="3608712" cy="3540268"/>
          </a:xfrm>
        </p:grpSpPr>
        <p:sp>
          <p:nvSpPr>
            <p:cNvPr id="36" name="ïŝľiďê"/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7" name="ïšḻïḑè"/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5" name="îṩľîḓe"/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íṥḷídé"/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ïŝļïḍe"/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ṣlíďê"/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îSliḋé"/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isliḋe"/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iṧliḓé"/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ís1îḑe"/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isliḑè"/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îśľídé"/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ïṡľiḋê"/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íṧľíḓé"/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ïśḻîdê"/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ïSľïďe"/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íSľïḑê"/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îṣļîḋè"/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i$ḻiḋé"/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ïṧľíḋè"/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íş1îḍe"/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išļíḓe"/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íṡlíḓe"/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iṡḻîḍê"/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ïşḷïḋe"/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îšḻiḑé"/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ïšlîḍè"/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ïšľïḑê"/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íṡḻíḍê"/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íšļiďè"/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íṡḷíḓê"/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iśḻîḑê"/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ïṥ1îḓé"/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íSľïḍê"/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iśľiḓé"/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ṣ1ïdê"/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8" name="ïṩlîḑè"/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1" name="iṥ1ïḋè"/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0" name="îṧ1iḓê"/>
            <p:cNvSpPr/>
            <p:nvPr/>
          </p:nvSpPr>
          <p:spPr>
            <a:xfrm>
              <a:off x="3917891" y="266450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ïsľiḓè"/>
            <p:cNvSpPr/>
            <p:nvPr/>
          </p:nvSpPr>
          <p:spPr>
            <a:xfrm>
              <a:off x="3813149" y="4536088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9" name="iṧḷiḍê"/>
            <p:cNvSpPr/>
            <p:nvPr/>
          </p:nvSpPr>
          <p:spPr>
            <a:xfrm>
              <a:off x="3017352" y="202875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4" name="íṧľiḓé"/>
            <p:cNvSpPr/>
            <p:nvPr/>
          </p:nvSpPr>
          <p:spPr>
            <a:xfrm>
              <a:off x="3017352" y="5200415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72336" y="2237547"/>
            <a:ext cx="2822497" cy="3109921"/>
            <a:chOff x="3472336" y="2237547"/>
            <a:chExt cx="2822497" cy="3109921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734343" y="3792507"/>
              <a:ext cx="15604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4325215" y="3015027"/>
              <a:ext cx="1969618" cy="1554960"/>
              <a:chOff x="4899443" y="3015027"/>
              <a:chExt cx="1560490" cy="1554960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4899443" y="301502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4899443" y="456998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3472336" y="2237547"/>
              <a:ext cx="2822497" cy="3109921"/>
              <a:chOff x="4899443" y="2237547"/>
              <a:chExt cx="1560490" cy="3109921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4899443" y="223754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899443" y="5347468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93" name="组合 9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97" name="任意多边形 9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6635254" y="1946664"/>
            <a:ext cx="4301034" cy="610291"/>
            <a:chOff x="1658314" y="2349127"/>
            <a:chExt cx="4301034" cy="610291"/>
          </a:xfrm>
        </p:grpSpPr>
        <p:sp>
          <p:nvSpPr>
            <p:cNvPr id="100" name="文本框 9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635254" y="2710970"/>
            <a:ext cx="4301034" cy="610291"/>
            <a:chOff x="1658314" y="2349127"/>
            <a:chExt cx="4301034" cy="610291"/>
          </a:xfrm>
        </p:grpSpPr>
        <p:sp>
          <p:nvSpPr>
            <p:cNvPr id="106" name="文本框 10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35254" y="3488791"/>
            <a:ext cx="4301034" cy="610291"/>
            <a:chOff x="1658314" y="2349127"/>
            <a:chExt cx="4301034" cy="610291"/>
          </a:xfrm>
        </p:grpSpPr>
        <p:sp>
          <p:nvSpPr>
            <p:cNvPr id="109" name="文本框 10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635254" y="4289301"/>
            <a:ext cx="4301034" cy="610291"/>
            <a:chOff x="1658314" y="2349127"/>
            <a:chExt cx="4301034" cy="610291"/>
          </a:xfrm>
        </p:grpSpPr>
        <p:sp>
          <p:nvSpPr>
            <p:cNvPr id="112" name="文本框 11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35254" y="5042322"/>
            <a:ext cx="4301034" cy="610291"/>
            <a:chOff x="1658314" y="2349127"/>
            <a:chExt cx="4301034" cy="610291"/>
          </a:xfrm>
        </p:grpSpPr>
        <p:sp>
          <p:nvSpPr>
            <p:cNvPr id="115" name="文本框 114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700000">
            <a:off x="10207380" y="5620147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2700000">
            <a:off x="9939442" y="5773048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-2361044" y="850732"/>
            <a:ext cx="5075769" cy="5123083"/>
          </a:xfrm>
          <a:custGeom>
            <a:avLst/>
            <a:gdLst>
              <a:gd name="connsiteX0" fmla="*/ 0 w 5075769"/>
              <a:gd name="connsiteY0" fmla="*/ 273745 h 5123083"/>
              <a:gd name="connsiteX1" fmla="*/ 273742 w 5075769"/>
              <a:gd name="connsiteY1" fmla="*/ 2 h 5123083"/>
              <a:gd name="connsiteX2" fmla="*/ 4409891 w 5075769"/>
              <a:gd name="connsiteY2" fmla="*/ 0 h 5123083"/>
              <a:gd name="connsiteX3" fmla="*/ 5075769 w 5075769"/>
              <a:gd name="connsiteY3" fmla="*/ 665877 h 5123083"/>
              <a:gd name="connsiteX4" fmla="*/ 5075768 w 5075769"/>
              <a:gd name="connsiteY4" fmla="*/ 4896651 h 5123083"/>
              <a:gd name="connsiteX5" fmla="*/ 4849337 w 5075769"/>
              <a:gd name="connsiteY5" fmla="*/ 5123083 h 512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5769" h="5123083">
                <a:moveTo>
                  <a:pt x="0" y="273745"/>
                </a:moveTo>
                <a:lnTo>
                  <a:pt x="273742" y="2"/>
                </a:lnTo>
                <a:lnTo>
                  <a:pt x="4409891" y="0"/>
                </a:lnTo>
                <a:cubicBezTo>
                  <a:pt x="4777644" y="1"/>
                  <a:pt x="5075768" y="298124"/>
                  <a:pt x="5075769" y="665877"/>
                </a:cubicBezTo>
                <a:lnTo>
                  <a:pt x="5075768" y="4896651"/>
                </a:lnTo>
                <a:lnTo>
                  <a:pt x="4849337" y="5123083"/>
                </a:lnTo>
                <a:close/>
              </a:path>
            </a:pathLst>
          </a:cu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700000">
            <a:off x="-2123438" y="189189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8100000">
            <a:off x="557094" y="-1876742"/>
            <a:ext cx="4285281" cy="3973762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3148" y="1688698"/>
            <a:ext cx="4743394" cy="646989"/>
            <a:chOff x="5651362" y="1604422"/>
            <a:chExt cx="4743394" cy="646989"/>
          </a:xfrm>
        </p:grpSpPr>
        <p:sp>
          <p:nvSpPr>
            <p:cNvPr id="65" name="任意多边形 64"/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33149" y="161509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年度工作概述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33149" y="2005190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77209" y="169362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263149" y="2711242"/>
            <a:ext cx="4743393" cy="646988"/>
            <a:chOff x="5651363" y="2580744"/>
            <a:chExt cx="4743393" cy="646988"/>
          </a:xfrm>
        </p:grpSpPr>
        <p:sp>
          <p:nvSpPr>
            <p:cNvPr id="66" name="任意多边形 65"/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977209" y="2591411"/>
              <a:ext cx="4417547" cy="636321"/>
              <a:chOff x="5977209" y="2591411"/>
              <a:chExt cx="4417547" cy="6363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433149" y="2591411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工作完成情况</a:t>
                </a:r>
                <a:endPara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433149" y="2981511"/>
                <a:ext cx="39616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/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print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the presentation and make it into a </a:t>
                </a:r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film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a wider field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77209" y="2669947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263149" y="3733785"/>
            <a:ext cx="4743393" cy="646990"/>
            <a:chOff x="5651363" y="3557063"/>
            <a:chExt cx="4743393" cy="646990"/>
          </a:xfrm>
        </p:grpSpPr>
        <p:sp>
          <p:nvSpPr>
            <p:cNvPr id="67" name="任意多边形 66"/>
            <p:cNvSpPr/>
            <p:nvPr/>
          </p:nvSpPr>
          <p:spPr>
            <a:xfrm rot="2700000">
              <a:off x="5652639" y="3555787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33149" y="356773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工作存在不足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33149" y="3957832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77209" y="364626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63149" y="4756329"/>
            <a:ext cx="4743393" cy="641001"/>
            <a:chOff x="5651363" y="4539374"/>
            <a:chExt cx="4743393" cy="641001"/>
          </a:xfrm>
        </p:grpSpPr>
        <p:sp>
          <p:nvSpPr>
            <p:cNvPr id="68" name="任意多边形 67"/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433149" y="454405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明年工作计划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433149" y="493415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977209" y="462259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860090" y="56852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1" grpId="0" animBg="1"/>
      <p:bldP spid="42" grpId="0" animBg="1"/>
      <p:bldP spid="33" grpId="0" animBg="1"/>
      <p:bldP spid="38" grpId="0" animBg="1"/>
      <p:bldP spid="31" grpId="0" animBg="1"/>
      <p:bldP spid="69" grpId="0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明年工作计划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453902" y="2155826"/>
            <a:ext cx="9305120" cy="3872099"/>
            <a:chOff x="1453902" y="2155826"/>
            <a:chExt cx="9305120" cy="3872099"/>
          </a:xfrm>
        </p:grpSpPr>
        <p:grpSp>
          <p:nvGrpSpPr>
            <p:cNvPr id="3" name="63fc4cda-4868-445b-9df9-5ac8f294e4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453902" y="2155826"/>
              <a:ext cx="9305120" cy="3419474"/>
              <a:chOff x="2211756" y="1529403"/>
              <a:chExt cx="7789417" cy="2862479"/>
            </a:xfrm>
          </p:grpSpPr>
          <p:sp>
            <p:nvSpPr>
              <p:cNvPr id="5" name="ïṧḷîḍê"/>
              <p:cNvSpPr/>
              <p:nvPr/>
            </p:nvSpPr>
            <p:spPr bwMode="auto">
              <a:xfrm>
                <a:off x="2211756" y="3180066"/>
                <a:ext cx="2026533" cy="1211815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iṡḷíḑe"/>
              <p:cNvSpPr/>
              <p:nvPr/>
            </p:nvSpPr>
            <p:spPr bwMode="auto">
              <a:xfrm>
                <a:off x="2818432" y="1531203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40%</a:t>
                </a:r>
                <a:endParaRPr lang="en-US" sz="240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ïṧlïḑé"/>
              <p:cNvSpPr/>
              <p:nvPr/>
            </p:nvSpPr>
            <p:spPr bwMode="auto">
              <a:xfrm>
                <a:off x="364231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ṥḷíḓê"/>
              <p:cNvSpPr/>
              <p:nvPr/>
            </p:nvSpPr>
            <p:spPr bwMode="auto">
              <a:xfrm>
                <a:off x="4237217" y="1566028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30%</a:t>
                </a:r>
                <a:endParaRPr lang="en-US" sz="2400">
                  <a:solidFill>
                    <a:schemeClr val="accent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îŝḷîḍé"/>
              <p:cNvSpPr/>
              <p:nvPr/>
            </p:nvSpPr>
            <p:spPr bwMode="auto">
              <a:xfrm>
                <a:off x="6523755" y="3005349"/>
                <a:ext cx="2026533" cy="138653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$ľíḓe"/>
              <p:cNvSpPr/>
              <p:nvPr/>
            </p:nvSpPr>
            <p:spPr bwMode="auto">
              <a:xfrm>
                <a:off x="7142200" y="1534187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65%</a:t>
                </a:r>
                <a:endParaRPr lang="en-US" sz="2400">
                  <a:solidFill>
                    <a:schemeClr val="accent4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ïsḷïdè"/>
              <p:cNvSpPr/>
              <p:nvPr/>
            </p:nvSpPr>
            <p:spPr bwMode="auto">
              <a:xfrm>
                <a:off x="5042907" y="2426683"/>
                <a:ext cx="2027602" cy="1965199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îşlíḋe"/>
              <p:cNvSpPr/>
              <p:nvPr/>
            </p:nvSpPr>
            <p:spPr bwMode="auto">
              <a:xfrm>
                <a:off x="5653115" y="1529403"/>
                <a:ext cx="797552" cy="223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85%</a:t>
                </a:r>
                <a:endParaRPr lang="en-US" sz="2400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iŝḻîḍe"/>
              <p:cNvSpPr/>
              <p:nvPr/>
            </p:nvSpPr>
            <p:spPr bwMode="auto">
              <a:xfrm>
                <a:off x="797464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íṡḻîďê"/>
              <p:cNvSpPr/>
              <p:nvPr/>
            </p:nvSpPr>
            <p:spPr bwMode="auto">
              <a:xfrm>
                <a:off x="8605926" y="1539123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5"/>
                    </a:solidFill>
                    <a:latin typeface="Century Gothic" panose="020B0502020202020204" pitchFamily="34" charset="0"/>
                  </a:rPr>
                  <a:t>35%</a:t>
                </a:r>
                <a:endParaRPr lang="en-US" sz="240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 flipV="1">
              <a:off x="2664335" y="2606107"/>
              <a:ext cx="0" cy="141725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437325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6041270" y="2606107"/>
              <a:ext cx="0" cy="48761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829234" y="2606107"/>
              <a:ext cx="0" cy="1142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955208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1730871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425730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117393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891507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624712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29" name="组合 1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133" name="任意多边形 1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b0c6baf-35f5-46ae-b9f3-94339fc7467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37718" y="1830840"/>
            <a:ext cx="8469088" cy="3817662"/>
            <a:chOff x="1837718" y="1830839"/>
            <a:chExt cx="8469090" cy="3817663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447549" y="1847003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651159" y="1830839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śľiḑè"/>
            <p:cNvSpPr/>
            <p:nvPr/>
          </p:nvSpPr>
          <p:spPr>
            <a:xfrm>
              <a:off x="1946563" y="2452467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îšḻíďé"/>
            <p:cNvSpPr/>
            <p:nvPr/>
          </p:nvSpPr>
          <p:spPr>
            <a:xfrm>
              <a:off x="2328714" y="2601676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ṥlïdé"/>
            <p:cNvSpPr/>
            <p:nvPr/>
          </p:nvSpPr>
          <p:spPr>
            <a:xfrm>
              <a:off x="2897536" y="261812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ṧľïḑe"/>
            <p:cNvSpPr/>
            <p:nvPr/>
          </p:nvSpPr>
          <p:spPr>
            <a:xfrm>
              <a:off x="2245190" y="311293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iṩḻïḓê"/>
            <p:cNvSpPr/>
            <p:nvPr/>
          </p:nvSpPr>
          <p:spPr>
            <a:xfrm>
              <a:off x="2814012" y="3129378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íṧ1íḋe"/>
            <p:cNvSpPr/>
            <p:nvPr/>
          </p:nvSpPr>
          <p:spPr bwMode="auto">
            <a:xfrm>
              <a:off x="1837718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ṩļíḓe"/>
            <p:cNvSpPr/>
            <p:nvPr/>
          </p:nvSpPr>
          <p:spPr>
            <a:xfrm>
              <a:off x="5149213" y="244289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ïṡḻïďê"/>
            <p:cNvSpPr/>
            <p:nvPr/>
          </p:nvSpPr>
          <p:spPr>
            <a:xfrm>
              <a:off x="6428785" y="2301463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í$1íḓè"/>
            <p:cNvSpPr/>
            <p:nvPr/>
          </p:nvSpPr>
          <p:spPr>
            <a:xfrm>
              <a:off x="5518911" y="2601676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îSḷíde"/>
            <p:cNvSpPr/>
            <p:nvPr/>
          </p:nvSpPr>
          <p:spPr>
            <a:xfrm>
              <a:off x="6087733" y="261812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íš1ide"/>
            <p:cNvSpPr/>
            <p:nvPr/>
          </p:nvSpPr>
          <p:spPr>
            <a:xfrm>
              <a:off x="5435387" y="311293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îṡliḍé"/>
            <p:cNvSpPr/>
            <p:nvPr/>
          </p:nvSpPr>
          <p:spPr>
            <a:xfrm>
              <a:off x="6004209" y="312937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is1íḋe"/>
            <p:cNvSpPr/>
            <p:nvPr/>
          </p:nvSpPr>
          <p:spPr bwMode="auto">
            <a:xfrm>
              <a:off x="5027915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sļiḍé"/>
            <p:cNvSpPr/>
            <p:nvPr/>
          </p:nvSpPr>
          <p:spPr>
            <a:xfrm>
              <a:off x="9419273" y="232103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îšḻîḓe"/>
            <p:cNvSpPr/>
            <p:nvPr/>
          </p:nvSpPr>
          <p:spPr>
            <a:xfrm>
              <a:off x="8240531" y="244289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íSľídê"/>
            <p:cNvSpPr/>
            <p:nvPr/>
          </p:nvSpPr>
          <p:spPr>
            <a:xfrm>
              <a:off x="8829902" y="193164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ïŝlïḋé"/>
            <p:cNvSpPr/>
            <p:nvPr/>
          </p:nvSpPr>
          <p:spPr>
            <a:xfrm>
              <a:off x="8610229" y="2601676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í$ḷíḍé"/>
            <p:cNvSpPr/>
            <p:nvPr/>
          </p:nvSpPr>
          <p:spPr>
            <a:xfrm>
              <a:off x="9179051" y="261812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íśḻîḋê"/>
            <p:cNvSpPr/>
            <p:nvPr/>
          </p:nvSpPr>
          <p:spPr>
            <a:xfrm>
              <a:off x="8526705" y="311293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5" name="î$ľîḍe"/>
            <p:cNvSpPr/>
            <p:nvPr/>
          </p:nvSpPr>
          <p:spPr>
            <a:xfrm>
              <a:off x="9095527" y="312937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iSļiḓè"/>
            <p:cNvSpPr/>
            <p:nvPr/>
          </p:nvSpPr>
          <p:spPr bwMode="auto">
            <a:xfrm>
              <a:off x="8119233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7" name="îSḻíḓê"/>
            <p:cNvGrpSpPr/>
            <p:nvPr/>
          </p:nvGrpSpPr>
          <p:grpSpPr>
            <a:xfrm>
              <a:off x="2099555" y="4407568"/>
              <a:ext cx="7992890" cy="340519"/>
              <a:chOff x="1320470" y="4447035"/>
              <a:chExt cx="9455460" cy="340519"/>
            </a:xfrm>
          </p:grpSpPr>
          <p:sp>
            <p:nvSpPr>
              <p:cNvPr id="28" name="íṣ1íḋè"/>
              <p:cNvSpPr txBox="1"/>
              <p:nvPr/>
            </p:nvSpPr>
            <p:spPr>
              <a:xfrm>
                <a:off x="1320470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ïśḻiḓe"/>
              <p:cNvSpPr txBox="1"/>
              <p:nvPr/>
            </p:nvSpPr>
            <p:spPr>
              <a:xfrm>
                <a:off x="5110289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ïśļíḋè"/>
              <p:cNvSpPr txBox="1"/>
              <p:nvPr/>
            </p:nvSpPr>
            <p:spPr>
              <a:xfrm>
                <a:off x="8852727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5" name="组合 3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9" name="任意多边形 3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864614" y="4404355"/>
            <a:ext cx="2133781" cy="1256847"/>
            <a:chOff x="1658314" y="2260035"/>
            <a:chExt cx="2133781" cy="1256847"/>
          </a:xfrm>
        </p:grpSpPr>
        <p:sp>
          <p:nvSpPr>
            <p:cNvPr id="42" name="文本框 41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49304" y="4404355"/>
            <a:ext cx="2133781" cy="1256847"/>
            <a:chOff x="1658314" y="2260035"/>
            <a:chExt cx="2133781" cy="1256847"/>
          </a:xfrm>
        </p:grpSpPr>
        <p:sp>
          <p:nvSpPr>
            <p:cNvPr id="45" name="文本框 44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12691" y="4404355"/>
            <a:ext cx="2133781" cy="1256847"/>
            <a:chOff x="1658314" y="2260035"/>
            <a:chExt cx="2133781" cy="1256847"/>
          </a:xfrm>
        </p:grpSpPr>
        <p:sp>
          <p:nvSpPr>
            <p:cNvPr id="48" name="文本框 47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815518" y="2200275"/>
            <a:ext cx="4586846" cy="3166164"/>
            <a:chOff x="3815518" y="2200275"/>
            <a:chExt cx="4586846" cy="3166164"/>
          </a:xfrm>
        </p:grpSpPr>
        <p:grpSp>
          <p:nvGrpSpPr>
            <p:cNvPr id="4" name="iSľidê"/>
            <p:cNvGrpSpPr/>
            <p:nvPr/>
          </p:nvGrpSpPr>
          <p:grpSpPr>
            <a:xfrm>
              <a:off x="4538775" y="2200275"/>
              <a:ext cx="3083130" cy="3166164"/>
              <a:chOff x="1038732" y="1974573"/>
              <a:chExt cx="3448493" cy="3541368"/>
            </a:xfrm>
          </p:grpSpPr>
          <p:sp>
            <p:nvSpPr>
              <p:cNvPr id="39" name="iṥļíḓe"/>
              <p:cNvSpPr/>
              <p:nvPr/>
            </p:nvSpPr>
            <p:spPr>
              <a:xfrm>
                <a:off x="1038732" y="2067448"/>
                <a:ext cx="3448493" cy="3448493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îşḷiďe"/>
              <p:cNvSpPr/>
              <p:nvPr/>
            </p:nvSpPr>
            <p:spPr>
              <a:xfrm>
                <a:off x="1349735" y="2378451"/>
                <a:ext cx="2826487" cy="2826487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îṧḷiďê"/>
              <p:cNvSpPr/>
              <p:nvPr/>
            </p:nvSpPr>
            <p:spPr>
              <a:xfrm>
                <a:off x="1661126" y="2689842"/>
                <a:ext cx="2203704" cy="2203704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iŝḷîdè"/>
              <p:cNvSpPr/>
              <p:nvPr/>
            </p:nvSpPr>
            <p:spPr>
              <a:xfrm>
                <a:off x="1972022" y="3000738"/>
                <a:ext cx="1581912" cy="1581912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ṥ1îḑè"/>
              <p:cNvSpPr/>
              <p:nvPr/>
            </p:nvSpPr>
            <p:spPr>
              <a:xfrm rot="16200000">
                <a:off x="1038732" y="2067448"/>
                <a:ext cx="3448493" cy="3448493"/>
              </a:xfrm>
              <a:prstGeom prst="arc">
                <a:avLst>
                  <a:gd name="adj1" fmla="val 16200000"/>
                  <a:gd name="adj2" fmla="val 3311219"/>
                </a:avLst>
              </a:prstGeom>
              <a:noFill/>
              <a:ln w="1905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íṧḻïḑè"/>
              <p:cNvSpPr/>
              <p:nvPr/>
            </p:nvSpPr>
            <p:spPr>
              <a:xfrm rot="16200000">
                <a:off x="1349735" y="2378451"/>
                <a:ext cx="2826487" cy="2826487"/>
              </a:xfrm>
              <a:prstGeom prst="arc">
                <a:avLst>
                  <a:gd name="adj1" fmla="val 16200000"/>
                  <a:gd name="adj2" fmla="val 5572200"/>
                </a:avLst>
              </a:prstGeom>
              <a:noFill/>
              <a:ln w="1905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íSḷiḍé"/>
              <p:cNvSpPr/>
              <p:nvPr/>
            </p:nvSpPr>
            <p:spPr>
              <a:xfrm rot="16200000">
                <a:off x="1661126" y="2689842"/>
                <a:ext cx="2203704" cy="2203704"/>
              </a:xfrm>
              <a:prstGeom prst="arc">
                <a:avLst>
                  <a:gd name="adj1" fmla="val 16200000"/>
                  <a:gd name="adj2" fmla="val 8461535"/>
                </a:avLst>
              </a:prstGeom>
              <a:noFill/>
              <a:ln w="190500" cap="rnd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îṣľíḑè"/>
              <p:cNvSpPr/>
              <p:nvPr/>
            </p:nvSpPr>
            <p:spPr>
              <a:xfrm rot="16200000">
                <a:off x="1972022" y="3000738"/>
                <a:ext cx="1581912" cy="1581912"/>
              </a:xfrm>
              <a:prstGeom prst="arc">
                <a:avLst>
                  <a:gd name="adj1" fmla="val 16200000"/>
                  <a:gd name="adj2" fmla="val 13375041"/>
                </a:avLst>
              </a:prstGeom>
              <a:noFill/>
              <a:ln w="1905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iṥ1iḍe"/>
              <p:cNvSpPr txBox="1"/>
              <p:nvPr/>
            </p:nvSpPr>
            <p:spPr>
              <a:xfrm>
                <a:off x="2598136" y="1974573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  <a:endParaRPr lang="en-US" sz="11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iṩľiḑe"/>
              <p:cNvSpPr txBox="1"/>
              <p:nvPr/>
            </p:nvSpPr>
            <p:spPr>
              <a:xfrm>
                <a:off x="2598136" y="2287596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  <a:endParaRPr lang="en-US" sz="11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ïşlíḓe"/>
              <p:cNvSpPr txBox="1"/>
              <p:nvPr/>
            </p:nvSpPr>
            <p:spPr>
              <a:xfrm>
                <a:off x="2598136" y="2598492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  <a:endParaRPr lang="en-US" sz="11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0" name="iṧlíḓê"/>
              <p:cNvSpPr txBox="1"/>
              <p:nvPr/>
            </p:nvSpPr>
            <p:spPr>
              <a:xfrm>
                <a:off x="2598136" y="2895780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  <a:endParaRPr lang="en-US" sz="11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" name="îSḷíḋê"/>
            <p:cNvGrpSpPr/>
            <p:nvPr/>
          </p:nvGrpSpPr>
          <p:grpSpPr>
            <a:xfrm>
              <a:off x="3815518" y="2347910"/>
              <a:ext cx="437958" cy="437958"/>
              <a:chOff x="1427243" y="1987229"/>
              <a:chExt cx="1016000" cy="1016000"/>
            </a:xfrm>
            <a:effectLst/>
          </p:grpSpPr>
          <p:sp>
            <p:nvSpPr>
              <p:cNvPr id="37" name="išľiďé"/>
              <p:cNvSpPr/>
              <p:nvPr/>
            </p:nvSpPr>
            <p:spPr>
              <a:xfrm>
                <a:off x="1427243" y="1987229"/>
                <a:ext cx="1016000" cy="10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ïśḻïḓe"/>
              <p:cNvSpPr/>
              <p:nvPr/>
            </p:nvSpPr>
            <p:spPr bwMode="auto">
              <a:xfrm>
                <a:off x="1748604" y="2300569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ḻíḍè"/>
            <p:cNvGrpSpPr/>
            <p:nvPr/>
          </p:nvGrpSpPr>
          <p:grpSpPr>
            <a:xfrm>
              <a:off x="3815518" y="4194780"/>
              <a:ext cx="437958" cy="437958"/>
              <a:chOff x="1427243" y="3314803"/>
              <a:chExt cx="1016000" cy="1016000"/>
            </a:xfrm>
            <a:effectLst/>
          </p:grpSpPr>
          <p:sp>
            <p:nvSpPr>
              <p:cNvPr id="35" name="iṡľïḑe"/>
              <p:cNvSpPr/>
              <p:nvPr/>
            </p:nvSpPr>
            <p:spPr>
              <a:xfrm>
                <a:off x="1427243" y="3314803"/>
                <a:ext cx="1016000" cy="1016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śľíḋè"/>
              <p:cNvSpPr/>
              <p:nvPr/>
            </p:nvSpPr>
            <p:spPr bwMode="auto">
              <a:xfrm>
                <a:off x="1754561" y="3643499"/>
                <a:ext cx="327256" cy="373276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íšlïḓe"/>
            <p:cNvGrpSpPr/>
            <p:nvPr/>
          </p:nvGrpSpPr>
          <p:grpSpPr>
            <a:xfrm>
              <a:off x="7964406" y="4194780"/>
              <a:ext cx="437958" cy="437958"/>
              <a:chOff x="6262908" y="3314803"/>
              <a:chExt cx="1016000" cy="1016000"/>
            </a:xfrm>
            <a:effectLst/>
          </p:grpSpPr>
          <p:sp>
            <p:nvSpPr>
              <p:cNvPr id="28" name="îś1iḑè"/>
              <p:cNvSpPr/>
              <p:nvPr/>
            </p:nvSpPr>
            <p:spPr>
              <a:xfrm>
                <a:off x="6262908" y="3314803"/>
                <a:ext cx="1016000" cy="10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9" name="ï$líḋe"/>
              <p:cNvGrpSpPr/>
              <p:nvPr/>
            </p:nvGrpSpPr>
            <p:grpSpPr bwMode="auto">
              <a:xfrm>
                <a:off x="6582682" y="3643499"/>
                <a:ext cx="373277" cy="373278"/>
                <a:chOff x="0" y="0"/>
                <a:chExt cx="577" cy="574"/>
              </a:xfrm>
              <a:solidFill>
                <a:srgbClr val="FFFFFF"/>
              </a:solidFill>
            </p:grpSpPr>
            <p:sp>
              <p:nvSpPr>
                <p:cNvPr id="30" name="íṧļïḓê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îṥḻïḓe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işļidè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îş1ide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is1íḓe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3" name="ísliḑe"/>
            <p:cNvGrpSpPr/>
            <p:nvPr/>
          </p:nvGrpSpPr>
          <p:grpSpPr>
            <a:xfrm>
              <a:off x="7964406" y="2347910"/>
              <a:ext cx="437958" cy="437958"/>
              <a:chOff x="6262908" y="1987229"/>
              <a:chExt cx="1016000" cy="1016000"/>
            </a:xfrm>
            <a:effectLst/>
          </p:grpSpPr>
          <p:sp>
            <p:nvSpPr>
              <p:cNvPr id="18" name="îšḻíďe"/>
              <p:cNvSpPr/>
              <p:nvPr/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9" name="îṩlïdé"/>
              <p:cNvGrpSpPr/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20" name="ïṧļîḋé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" name="íṩļide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" name="ïṥ1îḑé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" name="í$ḷîďé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ïsḷïḋê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íṧ1ídè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ïšļíďé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" name="îS1ïḑe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grpSp>
        <p:nvGrpSpPr>
          <p:cNvPr id="51" name="组合 5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2" name="组合 5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6" name="任意多边形 5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8509531" y="2330971"/>
            <a:ext cx="2784999" cy="1272912"/>
            <a:chOff x="1541719" y="2349127"/>
            <a:chExt cx="2784999" cy="1272912"/>
          </a:xfrm>
        </p:grpSpPr>
        <p:sp>
          <p:nvSpPr>
            <p:cNvPr id="59" name="文本框 5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09531" y="4228757"/>
            <a:ext cx="2784999" cy="1272912"/>
            <a:chOff x="1541719" y="2349127"/>
            <a:chExt cx="2784999" cy="1272912"/>
          </a:xfrm>
        </p:grpSpPr>
        <p:sp>
          <p:nvSpPr>
            <p:cNvPr id="62" name="文本框 6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5795" y="2330971"/>
            <a:ext cx="2784999" cy="1272912"/>
            <a:chOff x="1541719" y="2349127"/>
            <a:chExt cx="2784999" cy="1272912"/>
          </a:xfrm>
        </p:grpSpPr>
        <p:sp>
          <p:nvSpPr>
            <p:cNvPr id="65" name="文本框 6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5795" y="4228757"/>
            <a:ext cx="2784999" cy="1272912"/>
            <a:chOff x="1541719" y="2349127"/>
            <a:chExt cx="2784999" cy="1272912"/>
          </a:xfrm>
        </p:grpSpPr>
        <p:sp>
          <p:nvSpPr>
            <p:cNvPr id="68" name="文本框 6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11346" y="5183445"/>
            <a:ext cx="10001154" cy="918575"/>
            <a:chOff x="1595130" y="4174910"/>
            <a:chExt cx="10001154" cy="918575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1697173" y="4553767"/>
              <a:ext cx="968268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1595130" y="4174910"/>
              <a:ext cx="10001154" cy="918575"/>
              <a:chOff x="1085272" y="2339602"/>
              <a:chExt cx="10001154" cy="9185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3" y="2339602"/>
                <a:ext cx="41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标题文字添加此处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2" y="2744831"/>
                <a:ext cx="1000115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fieldThe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user can demonstrate on a projector or computer, or print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to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be used in a wider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field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1187989" y="1828800"/>
            <a:ext cx="9797512" cy="3191748"/>
            <a:chOff x="1187989" y="1828800"/>
            <a:chExt cx="9797512" cy="3191748"/>
          </a:xfrm>
        </p:grpSpPr>
        <p:grpSp>
          <p:nvGrpSpPr>
            <p:cNvPr id="3" name="9d85481c-fb36-4304-a1d7-415fb60a6d3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187989" y="1828800"/>
              <a:ext cx="9797512" cy="3191748"/>
              <a:chOff x="808119" y="1648614"/>
              <a:chExt cx="10484723" cy="4033094"/>
            </a:xfrm>
          </p:grpSpPr>
          <p:sp>
            <p:nvSpPr>
              <p:cNvPr id="4" name="î$1ídê"/>
              <p:cNvSpPr/>
              <p:nvPr/>
            </p:nvSpPr>
            <p:spPr>
              <a:xfrm>
                <a:off x="808119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" name="íṩ1ïḓê"/>
              <p:cNvSpPr/>
              <p:nvPr/>
            </p:nvSpPr>
            <p:spPr>
              <a:xfrm>
                <a:off x="1699185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ïṩļïḋè"/>
              <p:cNvSpPr/>
              <p:nvPr/>
            </p:nvSpPr>
            <p:spPr>
              <a:xfrm>
                <a:off x="2590250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ï$ḻïďe"/>
              <p:cNvSpPr/>
              <p:nvPr/>
            </p:nvSpPr>
            <p:spPr>
              <a:xfrm>
                <a:off x="3481316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íŝḷíḓê"/>
              <p:cNvSpPr/>
              <p:nvPr/>
            </p:nvSpPr>
            <p:spPr>
              <a:xfrm>
                <a:off x="4372382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şḷîdé"/>
              <p:cNvSpPr/>
              <p:nvPr/>
            </p:nvSpPr>
            <p:spPr>
              <a:xfrm>
                <a:off x="52634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îş1ïḓê"/>
              <p:cNvSpPr/>
              <p:nvPr/>
            </p:nvSpPr>
            <p:spPr>
              <a:xfrm>
                <a:off x="6154513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išļiḍé"/>
              <p:cNvSpPr/>
              <p:nvPr/>
            </p:nvSpPr>
            <p:spPr>
              <a:xfrm>
                <a:off x="7045579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śḷîḍe"/>
              <p:cNvSpPr/>
              <p:nvPr/>
            </p:nvSpPr>
            <p:spPr>
              <a:xfrm>
                <a:off x="7936644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ïšlïdè"/>
              <p:cNvSpPr/>
              <p:nvPr/>
            </p:nvSpPr>
            <p:spPr>
              <a:xfrm>
                <a:off x="8827710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í$ḷíḑê"/>
              <p:cNvSpPr/>
              <p:nvPr/>
            </p:nvSpPr>
            <p:spPr>
              <a:xfrm>
                <a:off x="9718776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i$ľïḍè"/>
              <p:cNvSpPr/>
              <p:nvPr/>
            </p:nvSpPr>
            <p:spPr>
              <a:xfrm>
                <a:off x="106098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í$ļiḓe"/>
              <p:cNvSpPr/>
              <p:nvPr/>
            </p:nvSpPr>
            <p:spPr>
              <a:xfrm>
                <a:off x="946674" y="1943176"/>
                <a:ext cx="2662563" cy="5009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îsľidè"/>
              <p:cNvSpPr/>
              <p:nvPr/>
            </p:nvSpPr>
            <p:spPr>
              <a:xfrm>
                <a:off x="2597732" y="2821721"/>
                <a:ext cx="2256000" cy="5009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ïŝľîḓe"/>
              <p:cNvSpPr/>
              <p:nvPr/>
            </p:nvSpPr>
            <p:spPr>
              <a:xfrm>
                <a:off x="3882607" y="3700266"/>
                <a:ext cx="3024000" cy="50090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íṣḷîḑè"/>
              <p:cNvSpPr/>
              <p:nvPr/>
            </p:nvSpPr>
            <p:spPr>
              <a:xfrm>
                <a:off x="5812607" y="2445204"/>
                <a:ext cx="2442663" cy="5009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iṣľïde"/>
              <p:cNvSpPr/>
              <p:nvPr/>
            </p:nvSpPr>
            <p:spPr>
              <a:xfrm>
                <a:off x="7364295" y="4527751"/>
                <a:ext cx="2448000" cy="5009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iśḻîḋè"/>
              <p:cNvSpPr/>
              <p:nvPr/>
            </p:nvSpPr>
            <p:spPr>
              <a:xfrm>
                <a:off x="8473307" y="3186055"/>
                <a:ext cx="2256000" cy="50090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îš1iḍe"/>
              <p:cNvSpPr txBox="1"/>
              <p:nvPr/>
            </p:nvSpPr>
            <p:spPr>
              <a:xfrm>
                <a:off x="915813" y="5377402"/>
                <a:ext cx="46760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Jan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" name="ïsliḍê"/>
              <p:cNvSpPr txBox="1"/>
              <p:nvPr/>
            </p:nvSpPr>
            <p:spPr>
              <a:xfrm>
                <a:off x="1801445" y="5377402"/>
                <a:ext cx="47287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Feb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íṥļiḑé"/>
              <p:cNvSpPr txBox="1"/>
              <p:nvPr/>
            </p:nvSpPr>
            <p:spPr>
              <a:xfrm>
                <a:off x="2665043" y="5377402"/>
                <a:ext cx="486930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Mar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íŝḷiḓe"/>
              <p:cNvSpPr txBox="1"/>
              <p:nvPr/>
            </p:nvSpPr>
            <p:spPr>
              <a:xfrm>
                <a:off x="3566484" y="5377402"/>
                <a:ext cx="46058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Apr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ïŝ1idê"/>
              <p:cNvSpPr txBox="1"/>
              <p:nvPr/>
            </p:nvSpPr>
            <p:spPr>
              <a:xfrm>
                <a:off x="4436844" y="5377402"/>
                <a:ext cx="52206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May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îṩľiďê"/>
              <p:cNvSpPr txBox="1"/>
              <p:nvPr/>
            </p:nvSpPr>
            <p:spPr>
              <a:xfrm>
                <a:off x="5377928" y="5377402"/>
                <a:ext cx="45706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Jun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iślïḑè"/>
              <p:cNvSpPr txBox="1"/>
              <p:nvPr/>
            </p:nvSpPr>
            <p:spPr>
              <a:xfrm>
                <a:off x="6279290" y="5377402"/>
                <a:ext cx="39558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Jul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íSlîḑè"/>
              <p:cNvSpPr txBox="1"/>
              <p:nvPr/>
            </p:nvSpPr>
            <p:spPr>
              <a:xfrm>
                <a:off x="7113104" y="5377402"/>
                <a:ext cx="504496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Aug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šḷidé"/>
              <p:cNvSpPr txBox="1"/>
              <p:nvPr/>
            </p:nvSpPr>
            <p:spPr>
              <a:xfrm>
                <a:off x="8014862" y="5377402"/>
                <a:ext cx="47639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Sep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îṥ1ïḍé"/>
              <p:cNvSpPr txBox="1"/>
              <p:nvPr/>
            </p:nvSpPr>
            <p:spPr>
              <a:xfrm>
                <a:off x="8931853" y="5377402"/>
                <a:ext cx="479904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Oct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ïṧ1íḑê"/>
              <p:cNvSpPr txBox="1"/>
              <p:nvPr/>
            </p:nvSpPr>
            <p:spPr>
              <a:xfrm>
                <a:off x="9815769" y="5377402"/>
                <a:ext cx="49395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Nov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ísļïdè"/>
              <p:cNvSpPr txBox="1"/>
              <p:nvPr/>
            </p:nvSpPr>
            <p:spPr>
              <a:xfrm>
                <a:off x="10686850" y="5377402"/>
                <a:ext cx="508009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5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Dec</a:t>
                </a:r>
                <a:endParaRPr lang="id-ID" sz="1065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581841" y="2099330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19558" y="278611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518635" y="3486037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44545" y="2483721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443638" y="3068225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94992" y="413746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65" name="组合 6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69" name="任意多边形 6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感谢您的观看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90534" y="4242080"/>
            <a:ext cx="1765300" cy="316802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26662" y="3526647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汇报人：第一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4" grpId="0"/>
      <p:bldP spid="25" grpId="0"/>
      <p:bldP spid="30" grpId="0" animBg="1"/>
      <p:bldP spid="32" grpId="0" animBg="1"/>
      <p:bldP spid="33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年度工作概述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şļiḍe"/>
          <p:cNvSpPr/>
          <p:nvPr/>
        </p:nvSpPr>
        <p:spPr>
          <a:xfrm>
            <a:off x="8547907" y="2411941"/>
            <a:ext cx="2018491" cy="2018492"/>
          </a:xfrm>
          <a:prstGeom prst="ellipse">
            <a:avLst/>
          </a:prstGeom>
          <a:blipFill>
            <a:blip r:embed="rId1" cstate="screen"/>
            <a:srcRect/>
            <a:stretch>
              <a:fillRect/>
            </a:stretch>
          </a:blipFill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" name="îşḻíḑe"/>
          <p:cNvSpPr/>
          <p:nvPr/>
        </p:nvSpPr>
        <p:spPr>
          <a:xfrm>
            <a:off x="1625599" y="2411941"/>
            <a:ext cx="2018492" cy="2018492"/>
          </a:xfrm>
          <a:prstGeom prst="ellipse">
            <a:avLst/>
          </a:prstGeom>
          <a:blipFill>
            <a:blip r:embed="rId2" cstate="screen"/>
            <a:srcRect/>
            <a:stretch>
              <a:fillRect/>
            </a:stretch>
          </a:blipFill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15" name="组合 14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567954" y="4762500"/>
            <a:ext cx="2133781" cy="1167755"/>
            <a:chOff x="1658314" y="2349127"/>
            <a:chExt cx="2133781" cy="1167755"/>
          </a:xfrm>
        </p:grpSpPr>
        <p:sp>
          <p:nvSpPr>
            <p:cNvPr id="23" name="文本框 2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0261" y="4762500"/>
            <a:ext cx="2133781" cy="1167755"/>
            <a:chOff x="1658314" y="2349127"/>
            <a:chExt cx="2133781" cy="1167755"/>
          </a:xfrm>
        </p:grpSpPr>
        <p:sp>
          <p:nvSpPr>
            <p:cNvPr id="26" name="文本框 2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40463" y="2079872"/>
            <a:ext cx="3311073" cy="2682628"/>
            <a:chOff x="4440463" y="2079872"/>
            <a:chExt cx="3311073" cy="2682628"/>
          </a:xfrm>
        </p:grpSpPr>
        <p:sp>
          <p:nvSpPr>
            <p:cNvPr id="6" name="ïsḻîḓê"/>
            <p:cNvSpPr/>
            <p:nvPr/>
          </p:nvSpPr>
          <p:spPr>
            <a:xfrm>
              <a:off x="4754685" y="2079872"/>
              <a:ext cx="2682628" cy="2682628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ṩḷíḍè"/>
            <p:cNvSpPr/>
            <p:nvPr/>
          </p:nvSpPr>
          <p:spPr>
            <a:xfrm>
              <a:off x="4440463" y="2755218"/>
              <a:ext cx="3311073" cy="133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610100" y="2957499"/>
              <a:ext cx="2971800" cy="983539"/>
              <a:chOff x="1239305" y="2349127"/>
              <a:chExt cx="2971800" cy="98353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5831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239305" y="2687681"/>
                <a:ext cx="2971800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  <a:endPara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4c92a7a-3e91-4322-8ac7-d1cac9c074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81500" y="2217162"/>
            <a:ext cx="3429000" cy="3429002"/>
            <a:chOff x="3958965" y="1520788"/>
            <a:chExt cx="4138458" cy="4138460"/>
          </a:xfrm>
        </p:grpSpPr>
        <p:sp>
          <p:nvSpPr>
            <p:cNvPr id="4" name="ïṩḷíḍê"/>
            <p:cNvSpPr/>
            <p:nvPr/>
          </p:nvSpPr>
          <p:spPr bwMode="auto">
            <a:xfrm>
              <a:off x="7593658" y="3012222"/>
              <a:ext cx="433346" cy="1086978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73" y="563"/>
                </a:cxn>
                <a:cxn ang="0">
                  <a:pos x="224" y="391"/>
                </a:cxn>
                <a:cxn ang="0">
                  <a:pos x="149" y="376"/>
                </a:cxn>
                <a:cxn ang="0">
                  <a:pos x="108" y="0"/>
                </a:cxn>
                <a:cxn ang="0">
                  <a:pos x="35" y="24"/>
                </a:cxn>
                <a:cxn ang="0">
                  <a:pos x="73" y="361"/>
                </a:cxn>
                <a:cxn ang="0">
                  <a:pos x="0" y="346"/>
                </a:cxn>
              </a:cxnLst>
              <a:rect l="0" t="0" r="r" b="b"/>
              <a:pathLst>
                <a:path w="224" h="563">
                  <a:moveTo>
                    <a:pt x="0" y="346"/>
                  </a:moveTo>
                  <a:cubicBezTo>
                    <a:pt x="73" y="563"/>
                    <a:pt x="73" y="563"/>
                    <a:pt x="73" y="563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60" y="250"/>
                    <a:pt x="146" y="121"/>
                    <a:pt x="108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9" y="132"/>
                    <a:pt x="82" y="247"/>
                    <a:pt x="73" y="361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í$ḷiḓe"/>
            <p:cNvSpPr/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ṣľîḋe"/>
            <p:cNvSpPr/>
            <p:nvPr/>
          </p:nvSpPr>
          <p:spPr bwMode="auto">
            <a:xfrm>
              <a:off x="3958965" y="3012222"/>
              <a:ext cx="433346" cy="1086978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ŝlíḓe"/>
            <p:cNvSpPr/>
            <p:nvPr/>
          </p:nvSpPr>
          <p:spPr bwMode="auto">
            <a:xfrm>
              <a:off x="5519014" y="5225901"/>
              <a:ext cx="1088784" cy="433347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ṩḷïḓé"/>
            <p:cNvSpPr/>
            <p:nvPr/>
          </p:nvSpPr>
          <p:spPr bwMode="auto">
            <a:xfrm>
              <a:off x="4011325" y="1520788"/>
              <a:ext cx="1780332" cy="1780333"/>
            </a:xfrm>
            <a:custGeom>
              <a:avLst/>
              <a:gdLst/>
              <a:ahLst/>
              <a:cxnLst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</a:cxnLst>
              <a:rect l="0" t="0" r="r" b="b"/>
              <a:pathLst>
                <a:path w="922" h="922">
                  <a:moveTo>
                    <a:pt x="432" y="906"/>
                  </a:move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lnTo>
                    <a:pt x="432" y="906"/>
                  </a:lnTo>
                  <a:close/>
                </a:path>
              </a:pathLst>
            </a:custGeom>
            <a:blipFill dpi="0" rotWithShape="0">
              <a:blip r:embed="rId2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š1îḋe"/>
            <p:cNvSpPr/>
            <p:nvPr/>
          </p:nvSpPr>
          <p:spPr bwMode="auto">
            <a:xfrm>
              <a:off x="6317091" y="1520788"/>
              <a:ext cx="1780332" cy="1780333"/>
            </a:xfrm>
            <a:custGeom>
              <a:avLst/>
              <a:gdLst/>
              <a:ahLst/>
              <a:cxnLst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</a:cxnLst>
              <a:rect l="0" t="0" r="r" b="b"/>
              <a:pathLst>
                <a:path w="922" h="922">
                  <a:moveTo>
                    <a:pt x="16" y="490"/>
                  </a:move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lose/>
                </a:path>
              </a:pathLst>
            </a:custGeom>
            <a:blipFill dpi="0" rotWithShape="0">
              <a:blip r:embed="rId3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ṣḷíḓe"/>
            <p:cNvSpPr/>
            <p:nvPr/>
          </p:nvSpPr>
          <p:spPr bwMode="auto">
            <a:xfrm>
              <a:off x="6317091" y="3826552"/>
              <a:ext cx="1780332" cy="1780334"/>
            </a:xfrm>
            <a:custGeom>
              <a:avLst/>
              <a:gdLst/>
              <a:ahLst/>
              <a:cxnLst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</a:cxnLst>
              <a:rect l="0" t="0" r="r" b="b"/>
              <a:pathLst>
                <a:path w="922" h="922">
                  <a:moveTo>
                    <a:pt x="490" y="16"/>
                  </a:move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lnTo>
                    <a:pt x="490" y="16"/>
                  </a:lnTo>
                  <a:close/>
                </a:path>
              </a:pathLst>
            </a:custGeom>
            <a:blipFill dpi="0" rotWithShape="0">
              <a:blip r:embed="rId4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sḷïḍê"/>
            <p:cNvSpPr/>
            <p:nvPr/>
          </p:nvSpPr>
          <p:spPr bwMode="auto">
            <a:xfrm>
              <a:off x="4011325" y="3826552"/>
              <a:ext cx="1780332" cy="1780335"/>
            </a:xfrm>
            <a:custGeom>
              <a:avLst/>
              <a:gdLst/>
              <a:ahLst/>
              <a:cxnLst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</a:cxnLst>
              <a:rect l="0" t="0" r="r" b="b"/>
              <a:pathLst>
                <a:path w="922" h="922">
                  <a:moveTo>
                    <a:pt x="906" y="432"/>
                  </a:move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lose/>
                </a:path>
              </a:pathLst>
            </a:custGeom>
            <a:blipFill dpi="0" rotWithShape="0">
              <a:blip r:embed="rId5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8245858" y="2318271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45858" y="4228757"/>
            <a:ext cx="2784999" cy="1272912"/>
            <a:chOff x="1541719" y="2349127"/>
            <a:chExt cx="2784999" cy="1272912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1144" y="2318271"/>
            <a:ext cx="2784999" cy="1272912"/>
            <a:chOff x="1541719" y="2349127"/>
            <a:chExt cx="2784999" cy="1272912"/>
          </a:xfrm>
        </p:grpSpPr>
        <p:sp>
          <p:nvSpPr>
            <p:cNvPr id="54" name="文本框 53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61144" y="4228757"/>
            <a:ext cx="2784999" cy="1272912"/>
            <a:chOff x="1541719" y="2349127"/>
            <a:chExt cx="2784999" cy="1272912"/>
          </a:xfrm>
        </p:grpSpPr>
        <p:sp>
          <p:nvSpPr>
            <p:cNvPr id="57" name="文本框 56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6" name="组合 3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0" name="任意多边形 3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960274" y="1670830"/>
            <a:ext cx="3037927" cy="1941144"/>
            <a:chOff x="7960274" y="1670830"/>
            <a:chExt cx="3037927" cy="1941144"/>
          </a:xfrm>
        </p:grpSpPr>
        <p:sp>
          <p:nvSpPr>
            <p:cNvPr id="5" name="ïṩḷíḑê"/>
            <p:cNvSpPr/>
            <p:nvPr/>
          </p:nvSpPr>
          <p:spPr>
            <a:xfrm>
              <a:off x="7960274" y="1670830"/>
              <a:ext cx="3037927" cy="1938316"/>
            </a:xfrm>
            <a:prstGeom prst="rect">
              <a:avLst/>
            </a:prstGeom>
            <a:blipFill>
              <a:blip r:embed="rId1" cstate="screen"/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ïṩlïḍê"/>
            <p:cNvSpPr/>
            <p:nvPr/>
          </p:nvSpPr>
          <p:spPr>
            <a:xfrm>
              <a:off x="7960274" y="167083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ïṩḷíḑê"/>
            <p:cNvSpPr/>
            <p:nvPr/>
          </p:nvSpPr>
          <p:spPr>
            <a:xfrm>
              <a:off x="7960274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1" name="ïṩlïḍê"/>
            <p:cNvSpPr/>
            <p:nvPr/>
          </p:nvSpPr>
          <p:spPr>
            <a:xfrm>
              <a:off x="7960274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412346" y="324171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960274" y="3959708"/>
            <a:ext cx="3037927" cy="1951016"/>
            <a:chOff x="7960274" y="3959708"/>
            <a:chExt cx="3037927" cy="1951016"/>
          </a:xfrm>
        </p:grpSpPr>
        <p:sp>
          <p:nvSpPr>
            <p:cNvPr id="8" name="íṥḷïḋe"/>
            <p:cNvSpPr/>
            <p:nvPr/>
          </p:nvSpPr>
          <p:spPr>
            <a:xfrm>
              <a:off x="7960274" y="3959708"/>
              <a:ext cx="3037927" cy="1938316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îşḻídè"/>
            <p:cNvSpPr/>
            <p:nvPr/>
          </p:nvSpPr>
          <p:spPr>
            <a:xfrm>
              <a:off x="7960274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7" name="íṥḷïḋe"/>
            <p:cNvSpPr/>
            <p:nvPr/>
          </p:nvSpPr>
          <p:spPr>
            <a:xfrm>
              <a:off x="7960274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4" name="îşḻídè"/>
            <p:cNvSpPr/>
            <p:nvPr/>
          </p:nvSpPr>
          <p:spPr>
            <a:xfrm>
              <a:off x="7960274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412346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68380" y="1670830"/>
            <a:ext cx="3037927" cy="1941144"/>
            <a:chOff x="4568380" y="1670830"/>
            <a:chExt cx="3037927" cy="1941144"/>
          </a:xfrm>
        </p:grpSpPr>
        <p:sp>
          <p:nvSpPr>
            <p:cNvPr id="4" name="ïṩḷiḓê"/>
            <p:cNvSpPr/>
            <p:nvPr/>
          </p:nvSpPr>
          <p:spPr>
            <a:xfrm>
              <a:off x="4568380" y="1670830"/>
              <a:ext cx="3037927" cy="1938316"/>
            </a:xfrm>
            <a:prstGeom prst="rect">
              <a:avLst/>
            </a:prstGeom>
            <a:blipFill>
              <a:blip r:embed="rId3" cstate="screen"/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íSľiďé"/>
            <p:cNvSpPr/>
            <p:nvPr/>
          </p:nvSpPr>
          <p:spPr>
            <a:xfrm>
              <a:off x="4568380" y="167083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ïṩḷiḓê"/>
            <p:cNvSpPr/>
            <p:nvPr/>
          </p:nvSpPr>
          <p:spPr>
            <a:xfrm>
              <a:off x="4568380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0" name="íSľiďé"/>
            <p:cNvSpPr/>
            <p:nvPr/>
          </p:nvSpPr>
          <p:spPr>
            <a:xfrm>
              <a:off x="4568380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29109" y="324171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68380" y="3959708"/>
            <a:ext cx="3037927" cy="1951016"/>
            <a:chOff x="4568380" y="3959708"/>
            <a:chExt cx="3037927" cy="1951016"/>
          </a:xfrm>
        </p:grpSpPr>
        <p:sp>
          <p:nvSpPr>
            <p:cNvPr id="7" name="íšľíḑè"/>
            <p:cNvSpPr/>
            <p:nvPr/>
          </p:nvSpPr>
          <p:spPr>
            <a:xfrm>
              <a:off x="4568380" y="3959708"/>
              <a:ext cx="3037927" cy="1938316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šlîḓè"/>
            <p:cNvSpPr/>
            <p:nvPr/>
          </p:nvSpPr>
          <p:spPr>
            <a:xfrm>
              <a:off x="4568380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íšľíḑè"/>
            <p:cNvSpPr/>
            <p:nvPr/>
          </p:nvSpPr>
          <p:spPr>
            <a:xfrm>
              <a:off x="4568380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3" name="išlîḓè"/>
            <p:cNvSpPr/>
            <p:nvPr/>
          </p:nvSpPr>
          <p:spPr>
            <a:xfrm>
              <a:off x="4568380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29109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îsliďé"/>
          <p:cNvSpPr/>
          <p:nvPr/>
        </p:nvSpPr>
        <p:spPr>
          <a:xfrm>
            <a:off x="1193801" y="1670830"/>
            <a:ext cx="3037927" cy="1938316"/>
          </a:xfrm>
          <a:prstGeom prst="rect">
            <a:avLst/>
          </a:prstGeom>
          <a:blipFill>
            <a:blip r:embed="rId5" cstate="screen"/>
            <a:srcRect/>
            <a:stretch>
              <a:fillRect/>
            </a:stretch>
          </a:blip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0" name="îSľíḓe"/>
          <p:cNvSpPr/>
          <p:nvPr/>
        </p:nvSpPr>
        <p:spPr>
          <a:xfrm>
            <a:off x="1193801" y="1670830"/>
            <a:ext cx="3037927" cy="19383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8" name="îsliďé"/>
          <p:cNvSpPr/>
          <p:nvPr/>
        </p:nvSpPr>
        <p:spPr>
          <a:xfrm>
            <a:off x="1193801" y="3251200"/>
            <a:ext cx="3037927" cy="36077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9" name="îSľíḓe"/>
          <p:cNvSpPr/>
          <p:nvPr/>
        </p:nvSpPr>
        <p:spPr>
          <a:xfrm>
            <a:off x="1193801" y="3251200"/>
            <a:ext cx="3037927" cy="36077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6" name="文本框 45"/>
          <p:cNvSpPr txBox="1"/>
          <p:nvPr/>
        </p:nvSpPr>
        <p:spPr>
          <a:xfrm>
            <a:off x="1651454" y="3241715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93801" y="3959708"/>
            <a:ext cx="3037927" cy="1951016"/>
            <a:chOff x="1193801" y="3959708"/>
            <a:chExt cx="3037927" cy="1951016"/>
          </a:xfrm>
        </p:grpSpPr>
        <p:sp>
          <p:nvSpPr>
            <p:cNvPr id="6" name="iṧḻîḍe"/>
            <p:cNvSpPr/>
            <p:nvPr/>
          </p:nvSpPr>
          <p:spPr>
            <a:xfrm>
              <a:off x="1193801" y="3959708"/>
              <a:ext cx="3037927" cy="1938316"/>
            </a:xfrm>
            <a:prstGeom prst="rect">
              <a:avLst/>
            </a:prstGeom>
            <a:blipFill>
              <a:blip r:embed="rId6" cstate="screen"/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ṥḷíḑe"/>
            <p:cNvSpPr/>
            <p:nvPr/>
          </p:nvSpPr>
          <p:spPr>
            <a:xfrm>
              <a:off x="1193801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5" name="iṧḻîḍe"/>
            <p:cNvSpPr/>
            <p:nvPr/>
          </p:nvSpPr>
          <p:spPr>
            <a:xfrm>
              <a:off x="1193801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2" name="iṥḷíḑe"/>
            <p:cNvSpPr/>
            <p:nvPr/>
          </p:nvSpPr>
          <p:spPr>
            <a:xfrm>
              <a:off x="1193801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51454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ṣlîḋê"/>
          <p:cNvSpPr/>
          <p:nvPr/>
        </p:nvSpPr>
        <p:spPr>
          <a:xfrm>
            <a:off x="0" y="3375548"/>
            <a:ext cx="12192000" cy="260340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68" name="组合 67"/>
          <p:cNvGrpSpPr/>
          <p:nvPr/>
        </p:nvGrpSpPr>
        <p:grpSpPr>
          <a:xfrm>
            <a:off x="1531213" y="1880765"/>
            <a:ext cx="9214637" cy="2792862"/>
            <a:chOff x="1531213" y="1880765"/>
            <a:chExt cx="9214637" cy="2792862"/>
          </a:xfrm>
        </p:grpSpPr>
        <p:sp>
          <p:nvSpPr>
            <p:cNvPr id="5" name="ïṣļïḓe"/>
            <p:cNvSpPr/>
            <p:nvPr/>
          </p:nvSpPr>
          <p:spPr bwMode="auto">
            <a:xfrm>
              <a:off x="1531213" y="2711335"/>
              <a:ext cx="937446" cy="1076284"/>
            </a:xfrm>
            <a:custGeom>
              <a:avLst/>
              <a:gdLst>
                <a:gd name="T0" fmla="*/ 487 w 499"/>
                <a:gd name="T1" fmla="*/ 84 h 573"/>
                <a:gd name="T2" fmla="*/ 477 w 499"/>
                <a:gd name="T3" fmla="*/ 66 h 573"/>
                <a:gd name="T4" fmla="*/ 436 w 499"/>
                <a:gd name="T5" fmla="*/ 18 h 573"/>
                <a:gd name="T6" fmla="*/ 379 w 499"/>
                <a:gd name="T7" fmla="*/ 17 h 573"/>
                <a:gd name="T8" fmla="*/ 350 w 499"/>
                <a:gd name="T9" fmla="*/ 34 h 573"/>
                <a:gd name="T10" fmla="*/ 311 w 499"/>
                <a:gd name="T11" fmla="*/ 37 h 573"/>
                <a:gd name="T12" fmla="*/ 196 w 499"/>
                <a:gd name="T13" fmla="*/ 108 h 573"/>
                <a:gd name="T14" fmla="*/ 79 w 499"/>
                <a:gd name="T15" fmla="*/ 243 h 573"/>
                <a:gd name="T16" fmla="*/ 74 w 499"/>
                <a:gd name="T17" fmla="*/ 324 h 573"/>
                <a:gd name="T18" fmla="*/ 118 w 499"/>
                <a:gd name="T19" fmla="*/ 385 h 573"/>
                <a:gd name="T20" fmla="*/ 52 w 499"/>
                <a:gd name="T21" fmla="*/ 438 h 573"/>
                <a:gd name="T22" fmla="*/ 17 w 499"/>
                <a:gd name="T23" fmla="*/ 460 h 573"/>
                <a:gd name="T24" fmla="*/ 12 w 499"/>
                <a:gd name="T25" fmla="*/ 498 h 573"/>
                <a:gd name="T26" fmla="*/ 34 w 499"/>
                <a:gd name="T27" fmla="*/ 531 h 573"/>
                <a:gd name="T28" fmla="*/ 90 w 499"/>
                <a:gd name="T29" fmla="*/ 554 h 573"/>
                <a:gd name="T30" fmla="*/ 95 w 499"/>
                <a:gd name="T31" fmla="*/ 529 h 573"/>
                <a:gd name="T32" fmla="*/ 54 w 499"/>
                <a:gd name="T33" fmla="*/ 498 h 573"/>
                <a:gd name="T34" fmla="*/ 49 w 499"/>
                <a:gd name="T35" fmla="*/ 483 h 573"/>
                <a:gd name="T36" fmla="*/ 167 w 499"/>
                <a:gd name="T37" fmla="*/ 412 h 573"/>
                <a:gd name="T38" fmla="*/ 196 w 499"/>
                <a:gd name="T39" fmla="*/ 326 h 573"/>
                <a:gd name="T40" fmla="*/ 221 w 499"/>
                <a:gd name="T41" fmla="*/ 343 h 573"/>
                <a:gd name="T42" fmla="*/ 232 w 499"/>
                <a:gd name="T43" fmla="*/ 463 h 573"/>
                <a:gd name="T44" fmla="*/ 226 w 499"/>
                <a:gd name="T45" fmla="*/ 510 h 573"/>
                <a:gd name="T46" fmla="*/ 253 w 499"/>
                <a:gd name="T47" fmla="*/ 537 h 573"/>
                <a:gd name="T48" fmla="*/ 286 w 499"/>
                <a:gd name="T49" fmla="*/ 539 h 573"/>
                <a:gd name="T50" fmla="*/ 333 w 499"/>
                <a:gd name="T51" fmla="*/ 541 h 573"/>
                <a:gd name="T52" fmla="*/ 308 w 499"/>
                <a:gd name="T53" fmla="*/ 512 h 573"/>
                <a:gd name="T54" fmla="*/ 286 w 499"/>
                <a:gd name="T55" fmla="*/ 495 h 573"/>
                <a:gd name="T56" fmla="*/ 313 w 499"/>
                <a:gd name="T57" fmla="*/ 313 h 573"/>
                <a:gd name="T58" fmla="*/ 377 w 499"/>
                <a:gd name="T59" fmla="*/ 453 h 573"/>
                <a:gd name="T60" fmla="*/ 370 w 499"/>
                <a:gd name="T61" fmla="*/ 509 h 573"/>
                <a:gd name="T62" fmla="*/ 392 w 499"/>
                <a:gd name="T63" fmla="*/ 529 h 573"/>
                <a:gd name="T64" fmla="*/ 407 w 499"/>
                <a:gd name="T65" fmla="*/ 449 h 573"/>
                <a:gd name="T66" fmla="*/ 375 w 499"/>
                <a:gd name="T67" fmla="*/ 319 h 573"/>
                <a:gd name="T68" fmla="*/ 367 w 499"/>
                <a:gd name="T69" fmla="*/ 167 h 573"/>
                <a:gd name="T70" fmla="*/ 404 w 499"/>
                <a:gd name="T71" fmla="*/ 116 h 573"/>
                <a:gd name="T72" fmla="*/ 417 w 499"/>
                <a:gd name="T73" fmla="*/ 111 h 573"/>
                <a:gd name="T74" fmla="*/ 456 w 499"/>
                <a:gd name="T75" fmla="*/ 125 h 573"/>
                <a:gd name="T76" fmla="*/ 487 w 499"/>
                <a:gd name="T77" fmla="*/ 84 h 573"/>
                <a:gd name="T78" fmla="*/ 262 w 499"/>
                <a:gd name="T79" fmla="*/ 304 h 573"/>
                <a:gd name="T80" fmla="*/ 232 w 499"/>
                <a:gd name="T81" fmla="*/ 270 h 573"/>
                <a:gd name="T82" fmla="*/ 262 w 499"/>
                <a:gd name="T83" fmla="*/ 250 h 573"/>
                <a:gd name="T84" fmla="*/ 262 w 499"/>
                <a:gd name="T85" fmla="*/ 30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573">
                  <a:moveTo>
                    <a:pt x="487" y="84"/>
                  </a:moveTo>
                  <a:cubicBezTo>
                    <a:pt x="477" y="66"/>
                    <a:pt x="477" y="66"/>
                    <a:pt x="477" y="66"/>
                  </a:cubicBezTo>
                  <a:cubicBezTo>
                    <a:pt x="477" y="35"/>
                    <a:pt x="471" y="37"/>
                    <a:pt x="436" y="18"/>
                  </a:cubicBezTo>
                  <a:cubicBezTo>
                    <a:pt x="401" y="0"/>
                    <a:pt x="379" y="17"/>
                    <a:pt x="379" y="17"/>
                  </a:cubicBezTo>
                  <a:cubicBezTo>
                    <a:pt x="379" y="17"/>
                    <a:pt x="365" y="35"/>
                    <a:pt x="350" y="34"/>
                  </a:cubicBezTo>
                  <a:cubicBezTo>
                    <a:pt x="335" y="32"/>
                    <a:pt x="338" y="32"/>
                    <a:pt x="311" y="37"/>
                  </a:cubicBezTo>
                  <a:cubicBezTo>
                    <a:pt x="284" y="42"/>
                    <a:pt x="225" y="84"/>
                    <a:pt x="196" y="108"/>
                  </a:cubicBezTo>
                  <a:cubicBezTo>
                    <a:pt x="167" y="132"/>
                    <a:pt x="100" y="209"/>
                    <a:pt x="79" y="243"/>
                  </a:cubicBezTo>
                  <a:cubicBezTo>
                    <a:pt x="59" y="277"/>
                    <a:pt x="44" y="304"/>
                    <a:pt x="74" y="324"/>
                  </a:cubicBezTo>
                  <a:cubicBezTo>
                    <a:pt x="105" y="345"/>
                    <a:pt x="118" y="385"/>
                    <a:pt x="118" y="385"/>
                  </a:cubicBezTo>
                  <a:cubicBezTo>
                    <a:pt x="98" y="383"/>
                    <a:pt x="61" y="426"/>
                    <a:pt x="52" y="438"/>
                  </a:cubicBezTo>
                  <a:cubicBezTo>
                    <a:pt x="44" y="449"/>
                    <a:pt x="34" y="448"/>
                    <a:pt x="17" y="460"/>
                  </a:cubicBezTo>
                  <a:cubicBezTo>
                    <a:pt x="0" y="471"/>
                    <a:pt x="3" y="492"/>
                    <a:pt x="12" y="498"/>
                  </a:cubicBezTo>
                  <a:cubicBezTo>
                    <a:pt x="20" y="505"/>
                    <a:pt x="34" y="531"/>
                    <a:pt x="34" y="531"/>
                  </a:cubicBezTo>
                  <a:cubicBezTo>
                    <a:pt x="47" y="573"/>
                    <a:pt x="90" y="554"/>
                    <a:pt x="90" y="554"/>
                  </a:cubicBezTo>
                  <a:cubicBezTo>
                    <a:pt x="113" y="554"/>
                    <a:pt x="112" y="532"/>
                    <a:pt x="95" y="529"/>
                  </a:cubicBezTo>
                  <a:cubicBezTo>
                    <a:pt x="78" y="525"/>
                    <a:pt x="63" y="505"/>
                    <a:pt x="54" y="498"/>
                  </a:cubicBezTo>
                  <a:cubicBezTo>
                    <a:pt x="46" y="492"/>
                    <a:pt x="49" y="483"/>
                    <a:pt x="49" y="483"/>
                  </a:cubicBezTo>
                  <a:cubicBezTo>
                    <a:pt x="61" y="478"/>
                    <a:pt x="122" y="446"/>
                    <a:pt x="167" y="412"/>
                  </a:cubicBezTo>
                  <a:cubicBezTo>
                    <a:pt x="213" y="378"/>
                    <a:pt x="196" y="326"/>
                    <a:pt x="196" y="326"/>
                  </a:cubicBezTo>
                  <a:cubicBezTo>
                    <a:pt x="198" y="333"/>
                    <a:pt x="221" y="343"/>
                    <a:pt x="221" y="343"/>
                  </a:cubicBezTo>
                  <a:cubicBezTo>
                    <a:pt x="208" y="358"/>
                    <a:pt x="232" y="463"/>
                    <a:pt x="232" y="463"/>
                  </a:cubicBezTo>
                  <a:cubicBezTo>
                    <a:pt x="235" y="503"/>
                    <a:pt x="232" y="492"/>
                    <a:pt x="226" y="510"/>
                  </a:cubicBezTo>
                  <a:cubicBezTo>
                    <a:pt x="221" y="529"/>
                    <a:pt x="243" y="536"/>
                    <a:pt x="253" y="537"/>
                  </a:cubicBezTo>
                  <a:cubicBezTo>
                    <a:pt x="264" y="539"/>
                    <a:pt x="286" y="539"/>
                    <a:pt x="286" y="539"/>
                  </a:cubicBezTo>
                  <a:cubicBezTo>
                    <a:pt x="296" y="546"/>
                    <a:pt x="333" y="541"/>
                    <a:pt x="333" y="541"/>
                  </a:cubicBezTo>
                  <a:cubicBezTo>
                    <a:pt x="362" y="517"/>
                    <a:pt x="308" y="512"/>
                    <a:pt x="308" y="512"/>
                  </a:cubicBezTo>
                  <a:cubicBezTo>
                    <a:pt x="289" y="514"/>
                    <a:pt x="286" y="495"/>
                    <a:pt x="286" y="495"/>
                  </a:cubicBezTo>
                  <a:cubicBezTo>
                    <a:pt x="296" y="481"/>
                    <a:pt x="313" y="313"/>
                    <a:pt x="313" y="313"/>
                  </a:cubicBezTo>
                  <a:cubicBezTo>
                    <a:pt x="331" y="329"/>
                    <a:pt x="372" y="436"/>
                    <a:pt x="377" y="453"/>
                  </a:cubicBezTo>
                  <a:cubicBezTo>
                    <a:pt x="382" y="470"/>
                    <a:pt x="370" y="509"/>
                    <a:pt x="370" y="509"/>
                  </a:cubicBezTo>
                  <a:cubicBezTo>
                    <a:pt x="360" y="537"/>
                    <a:pt x="392" y="529"/>
                    <a:pt x="392" y="529"/>
                  </a:cubicBezTo>
                  <a:cubicBezTo>
                    <a:pt x="412" y="529"/>
                    <a:pt x="411" y="473"/>
                    <a:pt x="407" y="449"/>
                  </a:cubicBezTo>
                  <a:cubicBezTo>
                    <a:pt x="404" y="426"/>
                    <a:pt x="384" y="350"/>
                    <a:pt x="375" y="319"/>
                  </a:cubicBezTo>
                  <a:cubicBezTo>
                    <a:pt x="367" y="289"/>
                    <a:pt x="367" y="167"/>
                    <a:pt x="367" y="167"/>
                  </a:cubicBezTo>
                  <a:cubicBezTo>
                    <a:pt x="382" y="155"/>
                    <a:pt x="404" y="116"/>
                    <a:pt x="404" y="116"/>
                  </a:cubicBezTo>
                  <a:cubicBezTo>
                    <a:pt x="406" y="108"/>
                    <a:pt x="417" y="111"/>
                    <a:pt x="417" y="111"/>
                  </a:cubicBezTo>
                  <a:cubicBezTo>
                    <a:pt x="424" y="122"/>
                    <a:pt x="456" y="125"/>
                    <a:pt x="456" y="125"/>
                  </a:cubicBezTo>
                  <a:cubicBezTo>
                    <a:pt x="499" y="130"/>
                    <a:pt x="487" y="84"/>
                    <a:pt x="487" y="84"/>
                  </a:cubicBezTo>
                  <a:close/>
                  <a:moveTo>
                    <a:pt x="262" y="304"/>
                  </a:moveTo>
                  <a:cubicBezTo>
                    <a:pt x="262" y="304"/>
                    <a:pt x="245" y="269"/>
                    <a:pt x="232" y="270"/>
                  </a:cubicBezTo>
                  <a:cubicBezTo>
                    <a:pt x="232" y="270"/>
                    <a:pt x="253" y="258"/>
                    <a:pt x="262" y="250"/>
                  </a:cubicBezTo>
                  <a:cubicBezTo>
                    <a:pt x="262" y="250"/>
                    <a:pt x="259" y="287"/>
                    <a:pt x="262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îṥ1íḓê"/>
            <p:cNvSpPr/>
            <p:nvPr/>
          </p:nvSpPr>
          <p:spPr bwMode="auto">
            <a:xfrm>
              <a:off x="3622310" y="2208576"/>
              <a:ext cx="808933" cy="1554758"/>
            </a:xfrm>
            <a:custGeom>
              <a:avLst/>
              <a:gdLst>
                <a:gd name="T0" fmla="*/ 187 w 431"/>
                <a:gd name="T1" fmla="*/ 516 h 827"/>
                <a:gd name="T2" fmla="*/ 204 w 431"/>
                <a:gd name="T3" fmla="*/ 602 h 827"/>
                <a:gd name="T4" fmla="*/ 187 w 431"/>
                <a:gd name="T5" fmla="*/ 673 h 827"/>
                <a:gd name="T6" fmla="*/ 54 w 431"/>
                <a:gd name="T7" fmla="*/ 717 h 827"/>
                <a:gd name="T8" fmla="*/ 45 w 431"/>
                <a:gd name="T9" fmla="*/ 747 h 827"/>
                <a:gd name="T10" fmla="*/ 66 w 431"/>
                <a:gd name="T11" fmla="*/ 808 h 827"/>
                <a:gd name="T12" fmla="*/ 35 w 431"/>
                <a:gd name="T13" fmla="*/ 816 h 827"/>
                <a:gd name="T14" fmla="*/ 8 w 431"/>
                <a:gd name="T15" fmla="*/ 793 h 827"/>
                <a:gd name="T16" fmla="*/ 5 w 431"/>
                <a:gd name="T17" fmla="*/ 722 h 827"/>
                <a:gd name="T18" fmla="*/ 18 w 431"/>
                <a:gd name="T19" fmla="*/ 679 h 827"/>
                <a:gd name="T20" fmla="*/ 71 w 431"/>
                <a:gd name="T21" fmla="*/ 664 h 827"/>
                <a:gd name="T22" fmla="*/ 142 w 431"/>
                <a:gd name="T23" fmla="*/ 622 h 827"/>
                <a:gd name="T24" fmla="*/ 105 w 431"/>
                <a:gd name="T25" fmla="*/ 538 h 827"/>
                <a:gd name="T26" fmla="*/ 83 w 431"/>
                <a:gd name="T27" fmla="*/ 436 h 827"/>
                <a:gd name="T28" fmla="*/ 81 w 431"/>
                <a:gd name="T29" fmla="*/ 387 h 827"/>
                <a:gd name="T30" fmla="*/ 89 w 431"/>
                <a:gd name="T31" fmla="*/ 291 h 827"/>
                <a:gd name="T32" fmla="*/ 135 w 431"/>
                <a:gd name="T33" fmla="*/ 189 h 827"/>
                <a:gd name="T34" fmla="*/ 189 w 431"/>
                <a:gd name="T35" fmla="*/ 135 h 827"/>
                <a:gd name="T36" fmla="*/ 245 w 431"/>
                <a:gd name="T37" fmla="*/ 64 h 827"/>
                <a:gd name="T38" fmla="*/ 328 w 431"/>
                <a:gd name="T39" fmla="*/ 42 h 827"/>
                <a:gd name="T40" fmla="*/ 363 w 431"/>
                <a:gd name="T41" fmla="*/ 93 h 827"/>
                <a:gd name="T42" fmla="*/ 350 w 431"/>
                <a:gd name="T43" fmla="*/ 161 h 827"/>
                <a:gd name="T44" fmla="*/ 284 w 431"/>
                <a:gd name="T45" fmla="*/ 145 h 827"/>
                <a:gd name="T46" fmla="*/ 274 w 431"/>
                <a:gd name="T47" fmla="*/ 167 h 827"/>
                <a:gd name="T48" fmla="*/ 296 w 431"/>
                <a:gd name="T49" fmla="*/ 272 h 827"/>
                <a:gd name="T50" fmla="*/ 427 w 431"/>
                <a:gd name="T51" fmla="*/ 375 h 827"/>
                <a:gd name="T52" fmla="*/ 399 w 431"/>
                <a:gd name="T53" fmla="*/ 429 h 827"/>
                <a:gd name="T54" fmla="*/ 392 w 431"/>
                <a:gd name="T55" fmla="*/ 416 h 827"/>
                <a:gd name="T56" fmla="*/ 383 w 431"/>
                <a:gd name="T57" fmla="*/ 391 h 827"/>
                <a:gd name="T58" fmla="*/ 368 w 431"/>
                <a:gd name="T59" fmla="*/ 385 h 827"/>
                <a:gd name="T60" fmla="*/ 358 w 431"/>
                <a:gd name="T61" fmla="*/ 353 h 827"/>
                <a:gd name="T62" fmla="*/ 282 w 431"/>
                <a:gd name="T63" fmla="*/ 316 h 827"/>
                <a:gd name="T64" fmla="*/ 230 w 431"/>
                <a:gd name="T65" fmla="*/ 416 h 827"/>
                <a:gd name="T66" fmla="*/ 338 w 431"/>
                <a:gd name="T67" fmla="*/ 543 h 827"/>
                <a:gd name="T68" fmla="*/ 328 w 431"/>
                <a:gd name="T69" fmla="*/ 642 h 827"/>
                <a:gd name="T70" fmla="*/ 319 w 431"/>
                <a:gd name="T71" fmla="*/ 771 h 827"/>
                <a:gd name="T72" fmla="*/ 368 w 431"/>
                <a:gd name="T73" fmla="*/ 786 h 827"/>
                <a:gd name="T74" fmla="*/ 394 w 431"/>
                <a:gd name="T75" fmla="*/ 808 h 827"/>
                <a:gd name="T76" fmla="*/ 328 w 431"/>
                <a:gd name="T77" fmla="*/ 815 h 827"/>
                <a:gd name="T78" fmla="*/ 290 w 431"/>
                <a:gd name="T79" fmla="*/ 808 h 827"/>
                <a:gd name="T80" fmla="*/ 260 w 431"/>
                <a:gd name="T81" fmla="*/ 769 h 827"/>
                <a:gd name="T82" fmla="*/ 263 w 431"/>
                <a:gd name="T83" fmla="*/ 705 h 827"/>
                <a:gd name="T84" fmla="*/ 277 w 431"/>
                <a:gd name="T85" fmla="*/ 612 h 827"/>
                <a:gd name="T86" fmla="*/ 260 w 431"/>
                <a:gd name="T87" fmla="*/ 570 h 827"/>
                <a:gd name="T88" fmla="*/ 187 w 431"/>
                <a:gd name="T89" fmla="*/ 51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1" h="827">
                  <a:moveTo>
                    <a:pt x="187" y="516"/>
                  </a:moveTo>
                  <a:cubicBezTo>
                    <a:pt x="187" y="516"/>
                    <a:pt x="186" y="554"/>
                    <a:pt x="204" y="602"/>
                  </a:cubicBezTo>
                  <a:cubicBezTo>
                    <a:pt x="223" y="649"/>
                    <a:pt x="208" y="664"/>
                    <a:pt x="187" y="673"/>
                  </a:cubicBezTo>
                  <a:cubicBezTo>
                    <a:pt x="167" y="681"/>
                    <a:pt x="76" y="710"/>
                    <a:pt x="54" y="717"/>
                  </a:cubicBezTo>
                  <a:cubicBezTo>
                    <a:pt x="54" y="717"/>
                    <a:pt x="39" y="720"/>
                    <a:pt x="45" y="747"/>
                  </a:cubicBezTo>
                  <a:cubicBezTo>
                    <a:pt x="52" y="774"/>
                    <a:pt x="61" y="793"/>
                    <a:pt x="66" y="808"/>
                  </a:cubicBezTo>
                  <a:cubicBezTo>
                    <a:pt x="71" y="823"/>
                    <a:pt x="54" y="820"/>
                    <a:pt x="35" y="816"/>
                  </a:cubicBezTo>
                  <a:cubicBezTo>
                    <a:pt x="17" y="813"/>
                    <a:pt x="10" y="810"/>
                    <a:pt x="8" y="793"/>
                  </a:cubicBezTo>
                  <a:cubicBezTo>
                    <a:pt x="7" y="776"/>
                    <a:pt x="8" y="739"/>
                    <a:pt x="5" y="722"/>
                  </a:cubicBezTo>
                  <a:cubicBezTo>
                    <a:pt x="2" y="705"/>
                    <a:pt x="0" y="685"/>
                    <a:pt x="18" y="679"/>
                  </a:cubicBezTo>
                  <a:cubicBezTo>
                    <a:pt x="37" y="674"/>
                    <a:pt x="54" y="674"/>
                    <a:pt x="71" y="664"/>
                  </a:cubicBezTo>
                  <a:cubicBezTo>
                    <a:pt x="88" y="654"/>
                    <a:pt x="127" y="615"/>
                    <a:pt x="142" y="622"/>
                  </a:cubicBezTo>
                  <a:cubicBezTo>
                    <a:pt x="142" y="622"/>
                    <a:pt x="103" y="560"/>
                    <a:pt x="105" y="538"/>
                  </a:cubicBezTo>
                  <a:cubicBezTo>
                    <a:pt x="105" y="538"/>
                    <a:pt x="51" y="473"/>
                    <a:pt x="83" y="436"/>
                  </a:cubicBezTo>
                  <a:cubicBezTo>
                    <a:pt x="83" y="436"/>
                    <a:pt x="86" y="404"/>
                    <a:pt x="81" y="387"/>
                  </a:cubicBezTo>
                  <a:cubicBezTo>
                    <a:pt x="81" y="387"/>
                    <a:pt x="42" y="357"/>
                    <a:pt x="89" y="291"/>
                  </a:cubicBezTo>
                  <a:cubicBezTo>
                    <a:pt x="137" y="225"/>
                    <a:pt x="128" y="218"/>
                    <a:pt x="135" y="189"/>
                  </a:cubicBezTo>
                  <a:cubicBezTo>
                    <a:pt x="142" y="161"/>
                    <a:pt x="164" y="151"/>
                    <a:pt x="189" y="135"/>
                  </a:cubicBezTo>
                  <a:cubicBezTo>
                    <a:pt x="214" y="120"/>
                    <a:pt x="231" y="90"/>
                    <a:pt x="245" y="64"/>
                  </a:cubicBezTo>
                  <a:cubicBezTo>
                    <a:pt x="258" y="39"/>
                    <a:pt x="287" y="0"/>
                    <a:pt x="328" y="42"/>
                  </a:cubicBezTo>
                  <a:cubicBezTo>
                    <a:pt x="368" y="85"/>
                    <a:pt x="363" y="66"/>
                    <a:pt x="363" y="93"/>
                  </a:cubicBezTo>
                  <a:cubicBezTo>
                    <a:pt x="363" y="93"/>
                    <a:pt x="400" y="142"/>
                    <a:pt x="350" y="161"/>
                  </a:cubicBezTo>
                  <a:cubicBezTo>
                    <a:pt x="350" y="161"/>
                    <a:pt x="292" y="166"/>
                    <a:pt x="284" y="145"/>
                  </a:cubicBezTo>
                  <a:cubicBezTo>
                    <a:pt x="284" y="145"/>
                    <a:pt x="267" y="157"/>
                    <a:pt x="274" y="167"/>
                  </a:cubicBezTo>
                  <a:cubicBezTo>
                    <a:pt x="274" y="167"/>
                    <a:pt x="312" y="213"/>
                    <a:pt x="296" y="272"/>
                  </a:cubicBezTo>
                  <a:cubicBezTo>
                    <a:pt x="296" y="272"/>
                    <a:pt x="426" y="340"/>
                    <a:pt x="427" y="375"/>
                  </a:cubicBezTo>
                  <a:cubicBezTo>
                    <a:pt x="427" y="375"/>
                    <a:pt x="431" y="412"/>
                    <a:pt x="399" y="429"/>
                  </a:cubicBezTo>
                  <a:cubicBezTo>
                    <a:pt x="399" y="429"/>
                    <a:pt x="380" y="426"/>
                    <a:pt x="392" y="416"/>
                  </a:cubicBezTo>
                  <a:cubicBezTo>
                    <a:pt x="392" y="416"/>
                    <a:pt x="416" y="370"/>
                    <a:pt x="383" y="391"/>
                  </a:cubicBezTo>
                  <a:cubicBezTo>
                    <a:pt x="383" y="391"/>
                    <a:pt x="367" y="402"/>
                    <a:pt x="368" y="385"/>
                  </a:cubicBezTo>
                  <a:cubicBezTo>
                    <a:pt x="368" y="385"/>
                    <a:pt x="378" y="365"/>
                    <a:pt x="358" y="353"/>
                  </a:cubicBezTo>
                  <a:cubicBezTo>
                    <a:pt x="358" y="353"/>
                    <a:pt x="296" y="311"/>
                    <a:pt x="282" y="316"/>
                  </a:cubicBezTo>
                  <a:cubicBezTo>
                    <a:pt x="282" y="316"/>
                    <a:pt x="240" y="411"/>
                    <a:pt x="230" y="416"/>
                  </a:cubicBezTo>
                  <a:cubicBezTo>
                    <a:pt x="230" y="416"/>
                    <a:pt x="334" y="516"/>
                    <a:pt x="338" y="543"/>
                  </a:cubicBezTo>
                  <a:cubicBezTo>
                    <a:pt x="341" y="570"/>
                    <a:pt x="334" y="597"/>
                    <a:pt x="328" y="642"/>
                  </a:cubicBezTo>
                  <a:cubicBezTo>
                    <a:pt x="321" y="688"/>
                    <a:pt x="297" y="761"/>
                    <a:pt x="319" y="771"/>
                  </a:cubicBezTo>
                  <a:cubicBezTo>
                    <a:pt x="319" y="771"/>
                    <a:pt x="355" y="786"/>
                    <a:pt x="368" y="786"/>
                  </a:cubicBezTo>
                  <a:cubicBezTo>
                    <a:pt x="382" y="786"/>
                    <a:pt x="407" y="789"/>
                    <a:pt x="394" y="808"/>
                  </a:cubicBezTo>
                  <a:cubicBezTo>
                    <a:pt x="394" y="808"/>
                    <a:pt x="355" y="827"/>
                    <a:pt x="328" y="815"/>
                  </a:cubicBezTo>
                  <a:cubicBezTo>
                    <a:pt x="328" y="815"/>
                    <a:pt x="307" y="806"/>
                    <a:pt x="290" y="808"/>
                  </a:cubicBezTo>
                  <a:cubicBezTo>
                    <a:pt x="274" y="810"/>
                    <a:pt x="247" y="803"/>
                    <a:pt x="260" y="769"/>
                  </a:cubicBezTo>
                  <a:cubicBezTo>
                    <a:pt x="260" y="769"/>
                    <a:pt x="265" y="735"/>
                    <a:pt x="263" y="705"/>
                  </a:cubicBezTo>
                  <a:cubicBezTo>
                    <a:pt x="262" y="674"/>
                    <a:pt x="258" y="644"/>
                    <a:pt x="277" y="612"/>
                  </a:cubicBezTo>
                  <a:cubicBezTo>
                    <a:pt x="277" y="612"/>
                    <a:pt x="285" y="583"/>
                    <a:pt x="260" y="570"/>
                  </a:cubicBezTo>
                  <a:cubicBezTo>
                    <a:pt x="260" y="570"/>
                    <a:pt x="189" y="529"/>
                    <a:pt x="187" y="5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sḻïde"/>
            <p:cNvSpPr/>
            <p:nvPr/>
          </p:nvSpPr>
          <p:spPr bwMode="auto">
            <a:xfrm>
              <a:off x="5672899" y="2120412"/>
              <a:ext cx="859420" cy="1667206"/>
            </a:xfrm>
            <a:custGeom>
              <a:avLst/>
              <a:gdLst>
                <a:gd name="T0" fmla="*/ 257 w 458"/>
                <a:gd name="T1" fmla="*/ 15 h 887"/>
                <a:gd name="T2" fmla="*/ 213 w 458"/>
                <a:gd name="T3" fmla="*/ 63 h 887"/>
                <a:gd name="T4" fmla="*/ 190 w 458"/>
                <a:gd name="T5" fmla="*/ 110 h 887"/>
                <a:gd name="T6" fmla="*/ 147 w 458"/>
                <a:gd name="T7" fmla="*/ 188 h 887"/>
                <a:gd name="T8" fmla="*/ 132 w 458"/>
                <a:gd name="T9" fmla="*/ 318 h 887"/>
                <a:gd name="T10" fmla="*/ 132 w 458"/>
                <a:gd name="T11" fmla="*/ 357 h 887"/>
                <a:gd name="T12" fmla="*/ 124 w 458"/>
                <a:gd name="T13" fmla="*/ 389 h 887"/>
                <a:gd name="T14" fmla="*/ 136 w 458"/>
                <a:gd name="T15" fmla="*/ 483 h 887"/>
                <a:gd name="T16" fmla="*/ 132 w 458"/>
                <a:gd name="T17" fmla="*/ 620 h 887"/>
                <a:gd name="T18" fmla="*/ 71 w 458"/>
                <a:gd name="T19" fmla="*/ 673 h 887"/>
                <a:gd name="T20" fmla="*/ 46 w 458"/>
                <a:gd name="T21" fmla="*/ 755 h 887"/>
                <a:gd name="T22" fmla="*/ 43 w 458"/>
                <a:gd name="T23" fmla="*/ 760 h 887"/>
                <a:gd name="T24" fmla="*/ 26 w 458"/>
                <a:gd name="T25" fmla="*/ 789 h 887"/>
                <a:gd name="T26" fmla="*/ 31 w 458"/>
                <a:gd name="T27" fmla="*/ 830 h 887"/>
                <a:gd name="T28" fmla="*/ 73 w 458"/>
                <a:gd name="T29" fmla="*/ 855 h 887"/>
                <a:gd name="T30" fmla="*/ 125 w 458"/>
                <a:gd name="T31" fmla="*/ 880 h 887"/>
                <a:gd name="T32" fmla="*/ 141 w 458"/>
                <a:gd name="T33" fmla="*/ 852 h 887"/>
                <a:gd name="T34" fmla="*/ 102 w 458"/>
                <a:gd name="T35" fmla="*/ 828 h 887"/>
                <a:gd name="T36" fmla="*/ 80 w 458"/>
                <a:gd name="T37" fmla="*/ 774 h 887"/>
                <a:gd name="T38" fmla="*/ 164 w 458"/>
                <a:gd name="T39" fmla="*/ 683 h 887"/>
                <a:gd name="T40" fmla="*/ 200 w 458"/>
                <a:gd name="T41" fmla="*/ 617 h 887"/>
                <a:gd name="T42" fmla="*/ 225 w 458"/>
                <a:gd name="T43" fmla="*/ 583 h 887"/>
                <a:gd name="T44" fmla="*/ 264 w 458"/>
                <a:gd name="T45" fmla="*/ 630 h 887"/>
                <a:gd name="T46" fmla="*/ 272 w 458"/>
                <a:gd name="T47" fmla="*/ 745 h 887"/>
                <a:gd name="T48" fmla="*/ 311 w 458"/>
                <a:gd name="T49" fmla="*/ 823 h 887"/>
                <a:gd name="T50" fmla="*/ 337 w 458"/>
                <a:gd name="T51" fmla="*/ 870 h 887"/>
                <a:gd name="T52" fmla="*/ 394 w 458"/>
                <a:gd name="T53" fmla="*/ 867 h 887"/>
                <a:gd name="T54" fmla="*/ 441 w 458"/>
                <a:gd name="T55" fmla="*/ 869 h 887"/>
                <a:gd name="T56" fmla="*/ 448 w 458"/>
                <a:gd name="T57" fmla="*/ 845 h 887"/>
                <a:gd name="T58" fmla="*/ 416 w 458"/>
                <a:gd name="T59" fmla="*/ 835 h 887"/>
                <a:gd name="T60" fmla="*/ 379 w 458"/>
                <a:gd name="T61" fmla="*/ 826 h 887"/>
                <a:gd name="T62" fmla="*/ 354 w 458"/>
                <a:gd name="T63" fmla="*/ 813 h 887"/>
                <a:gd name="T64" fmla="*/ 328 w 458"/>
                <a:gd name="T65" fmla="*/ 659 h 887"/>
                <a:gd name="T66" fmla="*/ 328 w 458"/>
                <a:gd name="T67" fmla="*/ 654 h 887"/>
                <a:gd name="T68" fmla="*/ 320 w 458"/>
                <a:gd name="T69" fmla="*/ 617 h 887"/>
                <a:gd name="T70" fmla="*/ 256 w 458"/>
                <a:gd name="T71" fmla="*/ 485 h 887"/>
                <a:gd name="T72" fmla="*/ 257 w 458"/>
                <a:gd name="T73" fmla="*/ 436 h 887"/>
                <a:gd name="T74" fmla="*/ 286 w 458"/>
                <a:gd name="T75" fmla="*/ 362 h 887"/>
                <a:gd name="T76" fmla="*/ 291 w 458"/>
                <a:gd name="T77" fmla="*/ 360 h 887"/>
                <a:gd name="T78" fmla="*/ 355 w 458"/>
                <a:gd name="T79" fmla="*/ 450 h 887"/>
                <a:gd name="T80" fmla="*/ 362 w 458"/>
                <a:gd name="T81" fmla="*/ 477 h 887"/>
                <a:gd name="T82" fmla="*/ 342 w 458"/>
                <a:gd name="T83" fmla="*/ 497 h 887"/>
                <a:gd name="T84" fmla="*/ 365 w 458"/>
                <a:gd name="T85" fmla="*/ 532 h 887"/>
                <a:gd name="T86" fmla="*/ 401 w 458"/>
                <a:gd name="T87" fmla="*/ 463 h 887"/>
                <a:gd name="T88" fmla="*/ 310 w 458"/>
                <a:gd name="T89" fmla="*/ 294 h 887"/>
                <a:gd name="T90" fmla="*/ 308 w 458"/>
                <a:gd name="T91" fmla="*/ 252 h 887"/>
                <a:gd name="T92" fmla="*/ 306 w 458"/>
                <a:gd name="T93" fmla="*/ 179 h 887"/>
                <a:gd name="T94" fmla="*/ 296 w 458"/>
                <a:gd name="T95" fmla="*/ 128 h 887"/>
                <a:gd name="T96" fmla="*/ 347 w 458"/>
                <a:gd name="T97" fmla="*/ 88 h 887"/>
                <a:gd name="T98" fmla="*/ 335 w 458"/>
                <a:gd name="T99" fmla="*/ 41 h 887"/>
                <a:gd name="T100" fmla="*/ 257 w 458"/>
                <a:gd name="T101" fmla="*/ 1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887">
                  <a:moveTo>
                    <a:pt x="257" y="15"/>
                  </a:moveTo>
                  <a:cubicBezTo>
                    <a:pt x="257" y="15"/>
                    <a:pt x="229" y="36"/>
                    <a:pt x="213" y="63"/>
                  </a:cubicBezTo>
                  <a:cubicBezTo>
                    <a:pt x="198" y="90"/>
                    <a:pt x="200" y="98"/>
                    <a:pt x="190" y="110"/>
                  </a:cubicBezTo>
                  <a:cubicBezTo>
                    <a:pt x="180" y="122"/>
                    <a:pt x="159" y="142"/>
                    <a:pt x="147" y="188"/>
                  </a:cubicBezTo>
                  <a:cubicBezTo>
                    <a:pt x="147" y="188"/>
                    <a:pt x="137" y="304"/>
                    <a:pt x="132" y="318"/>
                  </a:cubicBezTo>
                  <a:cubicBezTo>
                    <a:pt x="127" y="331"/>
                    <a:pt x="122" y="336"/>
                    <a:pt x="132" y="357"/>
                  </a:cubicBezTo>
                  <a:cubicBezTo>
                    <a:pt x="142" y="377"/>
                    <a:pt x="136" y="377"/>
                    <a:pt x="124" y="389"/>
                  </a:cubicBezTo>
                  <a:cubicBezTo>
                    <a:pt x="112" y="401"/>
                    <a:pt x="100" y="426"/>
                    <a:pt x="136" y="483"/>
                  </a:cubicBezTo>
                  <a:cubicBezTo>
                    <a:pt x="136" y="483"/>
                    <a:pt x="124" y="600"/>
                    <a:pt x="132" y="620"/>
                  </a:cubicBezTo>
                  <a:cubicBezTo>
                    <a:pt x="132" y="620"/>
                    <a:pt x="85" y="651"/>
                    <a:pt x="71" y="673"/>
                  </a:cubicBezTo>
                  <a:cubicBezTo>
                    <a:pt x="58" y="695"/>
                    <a:pt x="55" y="727"/>
                    <a:pt x="46" y="755"/>
                  </a:cubicBezTo>
                  <a:cubicBezTo>
                    <a:pt x="38" y="784"/>
                    <a:pt x="43" y="760"/>
                    <a:pt x="43" y="760"/>
                  </a:cubicBezTo>
                  <a:cubicBezTo>
                    <a:pt x="43" y="760"/>
                    <a:pt x="38" y="782"/>
                    <a:pt x="26" y="789"/>
                  </a:cubicBezTo>
                  <a:cubicBezTo>
                    <a:pt x="14" y="796"/>
                    <a:pt x="0" y="821"/>
                    <a:pt x="31" y="830"/>
                  </a:cubicBezTo>
                  <a:cubicBezTo>
                    <a:pt x="31" y="830"/>
                    <a:pt x="60" y="837"/>
                    <a:pt x="73" y="855"/>
                  </a:cubicBezTo>
                  <a:cubicBezTo>
                    <a:pt x="87" y="874"/>
                    <a:pt x="109" y="887"/>
                    <a:pt x="125" y="880"/>
                  </a:cubicBezTo>
                  <a:cubicBezTo>
                    <a:pt x="142" y="874"/>
                    <a:pt x="161" y="853"/>
                    <a:pt x="141" y="852"/>
                  </a:cubicBezTo>
                  <a:cubicBezTo>
                    <a:pt x="141" y="852"/>
                    <a:pt x="112" y="843"/>
                    <a:pt x="102" y="828"/>
                  </a:cubicBezTo>
                  <a:cubicBezTo>
                    <a:pt x="92" y="813"/>
                    <a:pt x="61" y="789"/>
                    <a:pt x="80" y="774"/>
                  </a:cubicBezTo>
                  <a:cubicBezTo>
                    <a:pt x="98" y="759"/>
                    <a:pt x="139" y="708"/>
                    <a:pt x="164" y="683"/>
                  </a:cubicBezTo>
                  <a:cubicBezTo>
                    <a:pt x="190" y="657"/>
                    <a:pt x="200" y="646"/>
                    <a:pt x="200" y="617"/>
                  </a:cubicBezTo>
                  <a:cubicBezTo>
                    <a:pt x="200" y="617"/>
                    <a:pt x="207" y="575"/>
                    <a:pt x="225" y="583"/>
                  </a:cubicBezTo>
                  <a:cubicBezTo>
                    <a:pt x="225" y="583"/>
                    <a:pt x="254" y="620"/>
                    <a:pt x="264" y="630"/>
                  </a:cubicBezTo>
                  <a:cubicBezTo>
                    <a:pt x="264" y="630"/>
                    <a:pt x="262" y="720"/>
                    <a:pt x="272" y="745"/>
                  </a:cubicBezTo>
                  <a:cubicBezTo>
                    <a:pt x="283" y="771"/>
                    <a:pt x="306" y="798"/>
                    <a:pt x="311" y="823"/>
                  </a:cubicBezTo>
                  <a:cubicBezTo>
                    <a:pt x="316" y="848"/>
                    <a:pt x="300" y="872"/>
                    <a:pt x="337" y="870"/>
                  </a:cubicBezTo>
                  <a:cubicBezTo>
                    <a:pt x="374" y="869"/>
                    <a:pt x="369" y="865"/>
                    <a:pt x="394" y="867"/>
                  </a:cubicBezTo>
                  <a:cubicBezTo>
                    <a:pt x="420" y="869"/>
                    <a:pt x="433" y="872"/>
                    <a:pt x="441" y="869"/>
                  </a:cubicBezTo>
                  <a:cubicBezTo>
                    <a:pt x="450" y="865"/>
                    <a:pt x="458" y="848"/>
                    <a:pt x="448" y="845"/>
                  </a:cubicBezTo>
                  <a:cubicBezTo>
                    <a:pt x="438" y="842"/>
                    <a:pt x="426" y="835"/>
                    <a:pt x="416" y="835"/>
                  </a:cubicBezTo>
                  <a:cubicBezTo>
                    <a:pt x="406" y="835"/>
                    <a:pt x="387" y="830"/>
                    <a:pt x="379" y="826"/>
                  </a:cubicBezTo>
                  <a:cubicBezTo>
                    <a:pt x="371" y="823"/>
                    <a:pt x="357" y="821"/>
                    <a:pt x="354" y="813"/>
                  </a:cubicBezTo>
                  <a:cubicBezTo>
                    <a:pt x="350" y="804"/>
                    <a:pt x="333" y="679"/>
                    <a:pt x="328" y="659"/>
                  </a:cubicBezTo>
                  <a:cubicBezTo>
                    <a:pt x="323" y="639"/>
                    <a:pt x="328" y="654"/>
                    <a:pt x="328" y="654"/>
                  </a:cubicBezTo>
                  <a:cubicBezTo>
                    <a:pt x="328" y="654"/>
                    <a:pt x="333" y="639"/>
                    <a:pt x="320" y="617"/>
                  </a:cubicBezTo>
                  <a:cubicBezTo>
                    <a:pt x="306" y="595"/>
                    <a:pt x="300" y="546"/>
                    <a:pt x="256" y="485"/>
                  </a:cubicBezTo>
                  <a:cubicBezTo>
                    <a:pt x="256" y="485"/>
                    <a:pt x="242" y="466"/>
                    <a:pt x="257" y="436"/>
                  </a:cubicBezTo>
                  <a:cubicBezTo>
                    <a:pt x="272" y="406"/>
                    <a:pt x="284" y="380"/>
                    <a:pt x="286" y="362"/>
                  </a:cubicBezTo>
                  <a:cubicBezTo>
                    <a:pt x="288" y="343"/>
                    <a:pt x="291" y="360"/>
                    <a:pt x="291" y="360"/>
                  </a:cubicBezTo>
                  <a:cubicBezTo>
                    <a:pt x="291" y="360"/>
                    <a:pt x="350" y="414"/>
                    <a:pt x="355" y="450"/>
                  </a:cubicBezTo>
                  <a:cubicBezTo>
                    <a:pt x="355" y="450"/>
                    <a:pt x="365" y="465"/>
                    <a:pt x="362" y="477"/>
                  </a:cubicBezTo>
                  <a:cubicBezTo>
                    <a:pt x="359" y="488"/>
                    <a:pt x="342" y="507"/>
                    <a:pt x="342" y="497"/>
                  </a:cubicBezTo>
                  <a:cubicBezTo>
                    <a:pt x="342" y="497"/>
                    <a:pt x="333" y="536"/>
                    <a:pt x="365" y="532"/>
                  </a:cubicBezTo>
                  <a:cubicBezTo>
                    <a:pt x="398" y="529"/>
                    <a:pt x="413" y="497"/>
                    <a:pt x="401" y="463"/>
                  </a:cubicBezTo>
                  <a:cubicBezTo>
                    <a:pt x="389" y="429"/>
                    <a:pt x="315" y="314"/>
                    <a:pt x="310" y="294"/>
                  </a:cubicBezTo>
                  <a:cubicBezTo>
                    <a:pt x="305" y="274"/>
                    <a:pt x="300" y="265"/>
                    <a:pt x="308" y="252"/>
                  </a:cubicBezTo>
                  <a:cubicBezTo>
                    <a:pt x="316" y="238"/>
                    <a:pt x="318" y="199"/>
                    <a:pt x="306" y="179"/>
                  </a:cubicBezTo>
                  <a:cubicBezTo>
                    <a:pt x="294" y="159"/>
                    <a:pt x="281" y="135"/>
                    <a:pt x="296" y="128"/>
                  </a:cubicBezTo>
                  <a:cubicBezTo>
                    <a:pt x="296" y="128"/>
                    <a:pt x="371" y="147"/>
                    <a:pt x="347" y="88"/>
                  </a:cubicBezTo>
                  <a:cubicBezTo>
                    <a:pt x="347" y="88"/>
                    <a:pt x="364" y="59"/>
                    <a:pt x="335" y="41"/>
                  </a:cubicBezTo>
                  <a:cubicBezTo>
                    <a:pt x="335" y="41"/>
                    <a:pt x="303" y="0"/>
                    <a:pt x="257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śľïḓe"/>
            <p:cNvSpPr/>
            <p:nvPr/>
          </p:nvSpPr>
          <p:spPr bwMode="auto">
            <a:xfrm>
              <a:off x="7673751" y="1936382"/>
              <a:ext cx="1013176" cy="1828995"/>
            </a:xfrm>
            <a:custGeom>
              <a:avLst/>
              <a:gdLst>
                <a:gd name="T0" fmla="*/ 97 w 540"/>
                <a:gd name="T1" fmla="*/ 933 h 973"/>
                <a:gd name="T2" fmla="*/ 130 w 540"/>
                <a:gd name="T3" fmla="*/ 962 h 973"/>
                <a:gd name="T4" fmla="*/ 101 w 540"/>
                <a:gd name="T5" fmla="*/ 966 h 973"/>
                <a:gd name="T6" fmla="*/ 31 w 540"/>
                <a:gd name="T7" fmla="*/ 932 h 973"/>
                <a:gd name="T8" fmla="*/ 28 w 540"/>
                <a:gd name="T9" fmla="*/ 872 h 973"/>
                <a:gd name="T10" fmla="*/ 82 w 540"/>
                <a:gd name="T11" fmla="*/ 785 h 973"/>
                <a:gd name="T12" fmla="*/ 165 w 540"/>
                <a:gd name="T13" fmla="*/ 688 h 973"/>
                <a:gd name="T14" fmla="*/ 179 w 540"/>
                <a:gd name="T15" fmla="*/ 599 h 973"/>
                <a:gd name="T16" fmla="*/ 156 w 540"/>
                <a:gd name="T17" fmla="*/ 588 h 973"/>
                <a:gd name="T18" fmla="*/ 151 w 540"/>
                <a:gd name="T19" fmla="*/ 513 h 973"/>
                <a:gd name="T20" fmla="*/ 158 w 540"/>
                <a:gd name="T21" fmla="*/ 395 h 973"/>
                <a:gd name="T22" fmla="*/ 172 w 540"/>
                <a:gd name="T23" fmla="*/ 286 h 973"/>
                <a:gd name="T24" fmla="*/ 219 w 540"/>
                <a:gd name="T25" fmla="*/ 157 h 973"/>
                <a:gd name="T26" fmla="*/ 209 w 540"/>
                <a:gd name="T27" fmla="*/ 141 h 973"/>
                <a:gd name="T28" fmla="*/ 212 w 540"/>
                <a:gd name="T29" fmla="*/ 77 h 973"/>
                <a:gd name="T30" fmla="*/ 260 w 540"/>
                <a:gd name="T31" fmla="*/ 11 h 973"/>
                <a:gd name="T32" fmla="*/ 327 w 540"/>
                <a:gd name="T33" fmla="*/ 38 h 973"/>
                <a:gd name="T34" fmla="*/ 335 w 540"/>
                <a:gd name="T35" fmla="*/ 79 h 973"/>
                <a:gd name="T36" fmla="*/ 334 w 540"/>
                <a:gd name="T37" fmla="*/ 120 h 973"/>
                <a:gd name="T38" fmla="*/ 327 w 540"/>
                <a:gd name="T39" fmla="*/ 144 h 973"/>
                <a:gd name="T40" fmla="*/ 297 w 540"/>
                <a:gd name="T41" fmla="*/ 161 h 973"/>
                <a:gd name="T42" fmla="*/ 336 w 540"/>
                <a:gd name="T43" fmla="*/ 244 h 973"/>
                <a:gd name="T44" fmla="*/ 338 w 540"/>
                <a:gd name="T45" fmla="*/ 348 h 973"/>
                <a:gd name="T46" fmla="*/ 417 w 540"/>
                <a:gd name="T47" fmla="*/ 442 h 973"/>
                <a:gd name="T48" fmla="*/ 445 w 540"/>
                <a:gd name="T49" fmla="*/ 488 h 973"/>
                <a:gd name="T50" fmla="*/ 415 w 540"/>
                <a:gd name="T51" fmla="*/ 524 h 973"/>
                <a:gd name="T52" fmla="*/ 413 w 540"/>
                <a:gd name="T53" fmla="*/ 514 h 973"/>
                <a:gd name="T54" fmla="*/ 406 w 540"/>
                <a:gd name="T55" fmla="*/ 498 h 973"/>
                <a:gd name="T56" fmla="*/ 373 w 540"/>
                <a:gd name="T57" fmla="*/ 449 h 973"/>
                <a:gd name="T58" fmla="*/ 324 w 540"/>
                <a:gd name="T59" fmla="*/ 468 h 973"/>
                <a:gd name="T60" fmla="*/ 386 w 540"/>
                <a:gd name="T61" fmla="*/ 630 h 973"/>
                <a:gd name="T62" fmla="*/ 410 w 540"/>
                <a:gd name="T63" fmla="*/ 716 h 973"/>
                <a:gd name="T64" fmla="*/ 443 w 540"/>
                <a:gd name="T65" fmla="*/ 903 h 973"/>
                <a:gd name="T66" fmla="*/ 526 w 540"/>
                <a:gd name="T67" fmla="*/ 920 h 973"/>
                <a:gd name="T68" fmla="*/ 535 w 540"/>
                <a:gd name="T69" fmla="*/ 936 h 973"/>
                <a:gd name="T70" fmla="*/ 516 w 540"/>
                <a:gd name="T71" fmla="*/ 950 h 973"/>
                <a:gd name="T72" fmla="*/ 465 w 540"/>
                <a:gd name="T73" fmla="*/ 962 h 973"/>
                <a:gd name="T74" fmla="*/ 382 w 540"/>
                <a:gd name="T75" fmla="*/ 957 h 973"/>
                <a:gd name="T76" fmla="*/ 351 w 540"/>
                <a:gd name="T77" fmla="*/ 843 h 973"/>
                <a:gd name="T78" fmla="*/ 334 w 540"/>
                <a:gd name="T79" fmla="*/ 702 h 973"/>
                <a:gd name="T80" fmla="*/ 276 w 540"/>
                <a:gd name="T81" fmla="*/ 635 h 973"/>
                <a:gd name="T82" fmla="*/ 220 w 540"/>
                <a:gd name="T83" fmla="*/ 739 h 973"/>
                <a:gd name="T84" fmla="*/ 88 w 540"/>
                <a:gd name="T85" fmla="*/ 88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973">
                  <a:moveTo>
                    <a:pt x="88" y="880"/>
                  </a:moveTo>
                  <a:cubicBezTo>
                    <a:pt x="88" y="880"/>
                    <a:pt x="86" y="920"/>
                    <a:pt x="97" y="933"/>
                  </a:cubicBezTo>
                  <a:cubicBezTo>
                    <a:pt x="97" y="933"/>
                    <a:pt x="104" y="940"/>
                    <a:pt x="117" y="946"/>
                  </a:cubicBezTo>
                  <a:cubicBezTo>
                    <a:pt x="129" y="953"/>
                    <a:pt x="131" y="955"/>
                    <a:pt x="130" y="962"/>
                  </a:cubicBezTo>
                  <a:cubicBezTo>
                    <a:pt x="129" y="968"/>
                    <a:pt x="129" y="973"/>
                    <a:pt x="122" y="971"/>
                  </a:cubicBezTo>
                  <a:cubicBezTo>
                    <a:pt x="114" y="969"/>
                    <a:pt x="101" y="966"/>
                    <a:pt x="101" y="966"/>
                  </a:cubicBezTo>
                  <a:cubicBezTo>
                    <a:pt x="101" y="966"/>
                    <a:pt x="76" y="960"/>
                    <a:pt x="65" y="946"/>
                  </a:cubicBezTo>
                  <a:cubicBezTo>
                    <a:pt x="55" y="932"/>
                    <a:pt x="41" y="936"/>
                    <a:pt x="31" y="932"/>
                  </a:cubicBezTo>
                  <a:cubicBezTo>
                    <a:pt x="20" y="928"/>
                    <a:pt x="0" y="913"/>
                    <a:pt x="6" y="898"/>
                  </a:cubicBezTo>
                  <a:cubicBezTo>
                    <a:pt x="13" y="884"/>
                    <a:pt x="23" y="878"/>
                    <a:pt x="28" y="872"/>
                  </a:cubicBezTo>
                  <a:cubicBezTo>
                    <a:pt x="33" y="866"/>
                    <a:pt x="58" y="838"/>
                    <a:pt x="69" y="820"/>
                  </a:cubicBezTo>
                  <a:cubicBezTo>
                    <a:pt x="79" y="801"/>
                    <a:pt x="78" y="803"/>
                    <a:pt x="82" y="785"/>
                  </a:cubicBezTo>
                  <a:cubicBezTo>
                    <a:pt x="86" y="767"/>
                    <a:pt x="94" y="746"/>
                    <a:pt x="110" y="731"/>
                  </a:cubicBezTo>
                  <a:cubicBezTo>
                    <a:pt x="127" y="716"/>
                    <a:pt x="161" y="693"/>
                    <a:pt x="165" y="688"/>
                  </a:cubicBezTo>
                  <a:cubicBezTo>
                    <a:pt x="168" y="684"/>
                    <a:pt x="166" y="678"/>
                    <a:pt x="169" y="662"/>
                  </a:cubicBezTo>
                  <a:cubicBezTo>
                    <a:pt x="171" y="647"/>
                    <a:pt x="174" y="606"/>
                    <a:pt x="179" y="599"/>
                  </a:cubicBezTo>
                  <a:cubicBezTo>
                    <a:pt x="179" y="599"/>
                    <a:pt x="163" y="598"/>
                    <a:pt x="165" y="592"/>
                  </a:cubicBezTo>
                  <a:cubicBezTo>
                    <a:pt x="165" y="592"/>
                    <a:pt x="156" y="593"/>
                    <a:pt x="156" y="588"/>
                  </a:cubicBezTo>
                  <a:cubicBezTo>
                    <a:pt x="156" y="588"/>
                    <a:pt x="145" y="593"/>
                    <a:pt x="144" y="578"/>
                  </a:cubicBezTo>
                  <a:cubicBezTo>
                    <a:pt x="143" y="563"/>
                    <a:pt x="144" y="530"/>
                    <a:pt x="151" y="513"/>
                  </a:cubicBezTo>
                  <a:cubicBezTo>
                    <a:pt x="157" y="495"/>
                    <a:pt x="158" y="500"/>
                    <a:pt x="159" y="479"/>
                  </a:cubicBezTo>
                  <a:cubicBezTo>
                    <a:pt x="160" y="459"/>
                    <a:pt x="156" y="416"/>
                    <a:pt x="158" y="395"/>
                  </a:cubicBezTo>
                  <a:cubicBezTo>
                    <a:pt x="161" y="375"/>
                    <a:pt x="163" y="370"/>
                    <a:pt x="168" y="350"/>
                  </a:cubicBezTo>
                  <a:cubicBezTo>
                    <a:pt x="172" y="331"/>
                    <a:pt x="170" y="310"/>
                    <a:pt x="172" y="286"/>
                  </a:cubicBezTo>
                  <a:cubicBezTo>
                    <a:pt x="173" y="263"/>
                    <a:pt x="159" y="211"/>
                    <a:pt x="184" y="186"/>
                  </a:cubicBezTo>
                  <a:cubicBezTo>
                    <a:pt x="209" y="161"/>
                    <a:pt x="215" y="164"/>
                    <a:pt x="219" y="157"/>
                  </a:cubicBezTo>
                  <a:cubicBezTo>
                    <a:pt x="222" y="150"/>
                    <a:pt x="224" y="145"/>
                    <a:pt x="224" y="145"/>
                  </a:cubicBezTo>
                  <a:cubicBezTo>
                    <a:pt x="224" y="145"/>
                    <a:pt x="217" y="154"/>
                    <a:pt x="209" y="141"/>
                  </a:cubicBezTo>
                  <a:cubicBezTo>
                    <a:pt x="201" y="128"/>
                    <a:pt x="191" y="121"/>
                    <a:pt x="200" y="111"/>
                  </a:cubicBezTo>
                  <a:cubicBezTo>
                    <a:pt x="209" y="102"/>
                    <a:pt x="213" y="95"/>
                    <a:pt x="212" y="77"/>
                  </a:cubicBezTo>
                  <a:cubicBezTo>
                    <a:pt x="211" y="59"/>
                    <a:pt x="207" y="38"/>
                    <a:pt x="222" y="27"/>
                  </a:cubicBezTo>
                  <a:cubicBezTo>
                    <a:pt x="236" y="16"/>
                    <a:pt x="242" y="13"/>
                    <a:pt x="260" y="11"/>
                  </a:cubicBezTo>
                  <a:cubicBezTo>
                    <a:pt x="279" y="9"/>
                    <a:pt x="294" y="0"/>
                    <a:pt x="307" y="7"/>
                  </a:cubicBezTo>
                  <a:cubicBezTo>
                    <a:pt x="320" y="14"/>
                    <a:pt x="334" y="16"/>
                    <a:pt x="327" y="38"/>
                  </a:cubicBezTo>
                  <a:cubicBezTo>
                    <a:pt x="327" y="38"/>
                    <a:pt x="341" y="55"/>
                    <a:pt x="335" y="73"/>
                  </a:cubicBezTo>
                  <a:cubicBezTo>
                    <a:pt x="335" y="73"/>
                    <a:pt x="333" y="75"/>
                    <a:pt x="335" y="79"/>
                  </a:cubicBezTo>
                  <a:cubicBezTo>
                    <a:pt x="335" y="79"/>
                    <a:pt x="350" y="100"/>
                    <a:pt x="340" y="104"/>
                  </a:cubicBezTo>
                  <a:cubicBezTo>
                    <a:pt x="340" y="104"/>
                    <a:pt x="340" y="118"/>
                    <a:pt x="334" y="120"/>
                  </a:cubicBezTo>
                  <a:cubicBezTo>
                    <a:pt x="334" y="120"/>
                    <a:pt x="338" y="123"/>
                    <a:pt x="331" y="129"/>
                  </a:cubicBezTo>
                  <a:cubicBezTo>
                    <a:pt x="331" y="129"/>
                    <a:pt x="329" y="137"/>
                    <a:pt x="327" y="144"/>
                  </a:cubicBezTo>
                  <a:cubicBezTo>
                    <a:pt x="326" y="151"/>
                    <a:pt x="329" y="156"/>
                    <a:pt x="320" y="157"/>
                  </a:cubicBezTo>
                  <a:cubicBezTo>
                    <a:pt x="312" y="159"/>
                    <a:pt x="302" y="164"/>
                    <a:pt x="297" y="161"/>
                  </a:cubicBezTo>
                  <a:cubicBezTo>
                    <a:pt x="297" y="161"/>
                    <a:pt x="286" y="172"/>
                    <a:pt x="292" y="183"/>
                  </a:cubicBezTo>
                  <a:cubicBezTo>
                    <a:pt x="298" y="194"/>
                    <a:pt x="328" y="215"/>
                    <a:pt x="336" y="244"/>
                  </a:cubicBezTo>
                  <a:cubicBezTo>
                    <a:pt x="344" y="273"/>
                    <a:pt x="346" y="280"/>
                    <a:pt x="338" y="292"/>
                  </a:cubicBezTo>
                  <a:cubicBezTo>
                    <a:pt x="338" y="292"/>
                    <a:pt x="336" y="341"/>
                    <a:pt x="338" y="348"/>
                  </a:cubicBezTo>
                  <a:cubicBezTo>
                    <a:pt x="339" y="354"/>
                    <a:pt x="363" y="391"/>
                    <a:pt x="381" y="407"/>
                  </a:cubicBezTo>
                  <a:cubicBezTo>
                    <a:pt x="400" y="423"/>
                    <a:pt x="403" y="433"/>
                    <a:pt x="417" y="442"/>
                  </a:cubicBezTo>
                  <a:cubicBezTo>
                    <a:pt x="430" y="451"/>
                    <a:pt x="437" y="458"/>
                    <a:pt x="442" y="465"/>
                  </a:cubicBezTo>
                  <a:cubicBezTo>
                    <a:pt x="447" y="472"/>
                    <a:pt x="447" y="473"/>
                    <a:pt x="445" y="488"/>
                  </a:cubicBezTo>
                  <a:cubicBezTo>
                    <a:pt x="444" y="502"/>
                    <a:pt x="441" y="505"/>
                    <a:pt x="435" y="513"/>
                  </a:cubicBezTo>
                  <a:cubicBezTo>
                    <a:pt x="428" y="521"/>
                    <a:pt x="425" y="524"/>
                    <a:pt x="415" y="524"/>
                  </a:cubicBezTo>
                  <a:cubicBezTo>
                    <a:pt x="415" y="524"/>
                    <a:pt x="408" y="518"/>
                    <a:pt x="415" y="514"/>
                  </a:cubicBezTo>
                  <a:cubicBezTo>
                    <a:pt x="422" y="511"/>
                    <a:pt x="413" y="514"/>
                    <a:pt x="413" y="514"/>
                  </a:cubicBezTo>
                  <a:cubicBezTo>
                    <a:pt x="413" y="514"/>
                    <a:pt x="390" y="520"/>
                    <a:pt x="404" y="507"/>
                  </a:cubicBezTo>
                  <a:cubicBezTo>
                    <a:pt x="404" y="507"/>
                    <a:pt x="408" y="505"/>
                    <a:pt x="406" y="498"/>
                  </a:cubicBezTo>
                  <a:cubicBezTo>
                    <a:pt x="404" y="490"/>
                    <a:pt x="390" y="480"/>
                    <a:pt x="391" y="470"/>
                  </a:cubicBezTo>
                  <a:cubicBezTo>
                    <a:pt x="392" y="459"/>
                    <a:pt x="382" y="454"/>
                    <a:pt x="373" y="449"/>
                  </a:cubicBezTo>
                  <a:cubicBezTo>
                    <a:pt x="364" y="444"/>
                    <a:pt x="340" y="425"/>
                    <a:pt x="336" y="420"/>
                  </a:cubicBezTo>
                  <a:cubicBezTo>
                    <a:pt x="336" y="420"/>
                    <a:pt x="329" y="454"/>
                    <a:pt x="324" y="468"/>
                  </a:cubicBezTo>
                  <a:cubicBezTo>
                    <a:pt x="324" y="468"/>
                    <a:pt x="347" y="500"/>
                    <a:pt x="354" y="519"/>
                  </a:cubicBezTo>
                  <a:cubicBezTo>
                    <a:pt x="362" y="538"/>
                    <a:pt x="381" y="612"/>
                    <a:pt x="386" y="630"/>
                  </a:cubicBezTo>
                  <a:cubicBezTo>
                    <a:pt x="392" y="647"/>
                    <a:pt x="394" y="650"/>
                    <a:pt x="402" y="667"/>
                  </a:cubicBezTo>
                  <a:cubicBezTo>
                    <a:pt x="411" y="684"/>
                    <a:pt x="412" y="699"/>
                    <a:pt x="410" y="716"/>
                  </a:cubicBezTo>
                  <a:cubicBezTo>
                    <a:pt x="408" y="732"/>
                    <a:pt x="418" y="786"/>
                    <a:pt x="416" y="828"/>
                  </a:cubicBezTo>
                  <a:cubicBezTo>
                    <a:pt x="414" y="870"/>
                    <a:pt x="426" y="889"/>
                    <a:pt x="443" y="903"/>
                  </a:cubicBezTo>
                  <a:cubicBezTo>
                    <a:pt x="460" y="916"/>
                    <a:pt x="478" y="922"/>
                    <a:pt x="499" y="922"/>
                  </a:cubicBezTo>
                  <a:cubicBezTo>
                    <a:pt x="519" y="922"/>
                    <a:pt x="519" y="921"/>
                    <a:pt x="526" y="920"/>
                  </a:cubicBezTo>
                  <a:cubicBezTo>
                    <a:pt x="532" y="920"/>
                    <a:pt x="538" y="915"/>
                    <a:pt x="536" y="925"/>
                  </a:cubicBezTo>
                  <a:cubicBezTo>
                    <a:pt x="536" y="925"/>
                    <a:pt x="540" y="932"/>
                    <a:pt x="535" y="936"/>
                  </a:cubicBezTo>
                  <a:cubicBezTo>
                    <a:pt x="535" y="936"/>
                    <a:pt x="535" y="943"/>
                    <a:pt x="527" y="943"/>
                  </a:cubicBezTo>
                  <a:cubicBezTo>
                    <a:pt x="527" y="943"/>
                    <a:pt x="523" y="950"/>
                    <a:pt x="516" y="950"/>
                  </a:cubicBezTo>
                  <a:cubicBezTo>
                    <a:pt x="516" y="950"/>
                    <a:pt x="513" y="955"/>
                    <a:pt x="502" y="955"/>
                  </a:cubicBezTo>
                  <a:cubicBezTo>
                    <a:pt x="492" y="956"/>
                    <a:pt x="479" y="961"/>
                    <a:pt x="465" y="962"/>
                  </a:cubicBezTo>
                  <a:cubicBezTo>
                    <a:pt x="450" y="962"/>
                    <a:pt x="443" y="963"/>
                    <a:pt x="425" y="966"/>
                  </a:cubicBezTo>
                  <a:cubicBezTo>
                    <a:pt x="407" y="968"/>
                    <a:pt x="383" y="973"/>
                    <a:pt x="382" y="957"/>
                  </a:cubicBezTo>
                  <a:cubicBezTo>
                    <a:pt x="381" y="942"/>
                    <a:pt x="378" y="909"/>
                    <a:pt x="373" y="889"/>
                  </a:cubicBezTo>
                  <a:cubicBezTo>
                    <a:pt x="368" y="869"/>
                    <a:pt x="358" y="862"/>
                    <a:pt x="351" y="843"/>
                  </a:cubicBezTo>
                  <a:cubicBezTo>
                    <a:pt x="343" y="823"/>
                    <a:pt x="319" y="781"/>
                    <a:pt x="328" y="747"/>
                  </a:cubicBezTo>
                  <a:cubicBezTo>
                    <a:pt x="337" y="713"/>
                    <a:pt x="340" y="714"/>
                    <a:pt x="334" y="702"/>
                  </a:cubicBezTo>
                  <a:cubicBezTo>
                    <a:pt x="328" y="691"/>
                    <a:pt x="285" y="649"/>
                    <a:pt x="277" y="637"/>
                  </a:cubicBezTo>
                  <a:cubicBezTo>
                    <a:pt x="277" y="636"/>
                    <a:pt x="276" y="635"/>
                    <a:pt x="276" y="635"/>
                  </a:cubicBezTo>
                  <a:cubicBezTo>
                    <a:pt x="274" y="627"/>
                    <a:pt x="247" y="691"/>
                    <a:pt x="240" y="698"/>
                  </a:cubicBezTo>
                  <a:cubicBezTo>
                    <a:pt x="240" y="698"/>
                    <a:pt x="242" y="725"/>
                    <a:pt x="220" y="739"/>
                  </a:cubicBezTo>
                  <a:cubicBezTo>
                    <a:pt x="199" y="754"/>
                    <a:pt x="183" y="773"/>
                    <a:pt x="173" y="785"/>
                  </a:cubicBezTo>
                  <a:cubicBezTo>
                    <a:pt x="163" y="797"/>
                    <a:pt x="96" y="873"/>
                    <a:pt x="88" y="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ṩľiḑe"/>
            <p:cNvSpPr/>
            <p:nvPr/>
          </p:nvSpPr>
          <p:spPr bwMode="auto">
            <a:xfrm>
              <a:off x="9732789" y="1880765"/>
              <a:ext cx="1013061" cy="1858140"/>
            </a:xfrm>
            <a:custGeom>
              <a:avLst/>
              <a:gdLst>
                <a:gd name="T0" fmla="*/ 68 w 479"/>
                <a:gd name="T1" fmla="*/ 742 h 878"/>
                <a:gd name="T2" fmla="*/ 31 w 479"/>
                <a:gd name="T3" fmla="*/ 813 h 878"/>
                <a:gd name="T4" fmla="*/ 28 w 479"/>
                <a:gd name="T5" fmla="*/ 847 h 878"/>
                <a:gd name="T6" fmla="*/ 125 w 479"/>
                <a:gd name="T7" fmla="*/ 869 h 878"/>
                <a:gd name="T8" fmla="*/ 133 w 479"/>
                <a:gd name="T9" fmla="*/ 842 h 878"/>
                <a:gd name="T10" fmla="*/ 113 w 479"/>
                <a:gd name="T11" fmla="*/ 802 h 878"/>
                <a:gd name="T12" fmla="*/ 167 w 479"/>
                <a:gd name="T13" fmla="*/ 699 h 878"/>
                <a:gd name="T14" fmla="*/ 234 w 479"/>
                <a:gd name="T15" fmla="*/ 624 h 878"/>
                <a:gd name="T16" fmla="*/ 301 w 479"/>
                <a:gd name="T17" fmla="*/ 777 h 878"/>
                <a:gd name="T18" fmla="*/ 325 w 479"/>
                <a:gd name="T19" fmla="*/ 819 h 878"/>
                <a:gd name="T20" fmla="*/ 373 w 479"/>
                <a:gd name="T21" fmla="*/ 877 h 878"/>
                <a:gd name="T22" fmla="*/ 462 w 479"/>
                <a:gd name="T23" fmla="*/ 846 h 878"/>
                <a:gd name="T24" fmla="*/ 417 w 479"/>
                <a:gd name="T25" fmla="*/ 834 h 878"/>
                <a:gd name="T26" fmla="*/ 373 w 479"/>
                <a:gd name="T27" fmla="*/ 771 h 878"/>
                <a:gd name="T28" fmla="*/ 341 w 479"/>
                <a:gd name="T29" fmla="*/ 707 h 878"/>
                <a:gd name="T30" fmla="*/ 328 w 479"/>
                <a:gd name="T31" fmla="*/ 648 h 878"/>
                <a:gd name="T32" fmla="*/ 319 w 479"/>
                <a:gd name="T33" fmla="*/ 556 h 878"/>
                <a:gd name="T34" fmla="*/ 317 w 479"/>
                <a:gd name="T35" fmla="*/ 498 h 878"/>
                <a:gd name="T36" fmla="*/ 354 w 479"/>
                <a:gd name="T37" fmla="*/ 478 h 878"/>
                <a:gd name="T38" fmla="*/ 372 w 479"/>
                <a:gd name="T39" fmla="*/ 395 h 878"/>
                <a:gd name="T40" fmla="*/ 385 w 479"/>
                <a:gd name="T41" fmla="*/ 408 h 878"/>
                <a:gd name="T42" fmla="*/ 397 w 479"/>
                <a:gd name="T43" fmla="*/ 400 h 878"/>
                <a:gd name="T44" fmla="*/ 390 w 479"/>
                <a:gd name="T45" fmla="*/ 372 h 878"/>
                <a:gd name="T46" fmla="*/ 330 w 479"/>
                <a:gd name="T47" fmla="*/ 330 h 878"/>
                <a:gd name="T48" fmla="*/ 307 w 479"/>
                <a:gd name="T49" fmla="*/ 251 h 878"/>
                <a:gd name="T50" fmla="*/ 273 w 479"/>
                <a:gd name="T51" fmla="*/ 172 h 878"/>
                <a:gd name="T52" fmla="*/ 273 w 479"/>
                <a:gd name="T53" fmla="*/ 135 h 878"/>
                <a:gd name="T54" fmla="*/ 295 w 479"/>
                <a:gd name="T55" fmla="*/ 103 h 878"/>
                <a:gd name="T56" fmla="*/ 289 w 479"/>
                <a:gd name="T57" fmla="*/ 72 h 878"/>
                <a:gd name="T58" fmla="*/ 280 w 479"/>
                <a:gd name="T59" fmla="*/ 28 h 878"/>
                <a:gd name="T60" fmla="*/ 210 w 479"/>
                <a:gd name="T61" fmla="*/ 114 h 878"/>
                <a:gd name="T62" fmla="*/ 261 w 479"/>
                <a:gd name="T63" fmla="*/ 173 h 878"/>
                <a:gd name="T64" fmla="*/ 271 w 479"/>
                <a:gd name="T65" fmla="*/ 197 h 878"/>
                <a:gd name="T66" fmla="*/ 204 w 479"/>
                <a:gd name="T67" fmla="*/ 139 h 878"/>
                <a:gd name="T68" fmla="*/ 149 w 479"/>
                <a:gd name="T69" fmla="*/ 238 h 878"/>
                <a:gd name="T70" fmla="*/ 141 w 479"/>
                <a:gd name="T71" fmla="*/ 302 h 878"/>
                <a:gd name="T72" fmla="*/ 137 w 479"/>
                <a:gd name="T73" fmla="*/ 377 h 878"/>
                <a:gd name="T74" fmla="*/ 123 w 479"/>
                <a:gd name="T75" fmla="*/ 488 h 878"/>
                <a:gd name="T76" fmla="*/ 68 w 479"/>
                <a:gd name="T77" fmla="*/ 496 h 878"/>
                <a:gd name="T78" fmla="*/ 23 w 479"/>
                <a:gd name="T79" fmla="*/ 647 h 878"/>
                <a:gd name="T80" fmla="*/ 264 w 479"/>
                <a:gd name="T81" fmla="*/ 153 h 878"/>
                <a:gd name="T82" fmla="*/ 300 w 479"/>
                <a:gd name="T83" fmla="*/ 328 h 878"/>
                <a:gd name="T84" fmla="*/ 304 w 479"/>
                <a:gd name="T85" fmla="*/ 362 h 878"/>
                <a:gd name="T86" fmla="*/ 299 w 479"/>
                <a:gd name="T87" fmla="*/ 327 h 878"/>
                <a:gd name="T88" fmla="*/ 146 w 479"/>
                <a:gd name="T89" fmla="*/ 513 h 878"/>
                <a:gd name="T90" fmla="*/ 132 w 479"/>
                <a:gd name="T91" fmla="*/ 51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878">
                  <a:moveTo>
                    <a:pt x="23" y="647"/>
                  </a:moveTo>
                  <a:cubicBezTo>
                    <a:pt x="90" y="674"/>
                    <a:pt x="90" y="674"/>
                    <a:pt x="90" y="674"/>
                  </a:cubicBezTo>
                  <a:cubicBezTo>
                    <a:pt x="90" y="674"/>
                    <a:pt x="72" y="734"/>
                    <a:pt x="68" y="742"/>
                  </a:cubicBezTo>
                  <a:cubicBezTo>
                    <a:pt x="63" y="750"/>
                    <a:pt x="52" y="757"/>
                    <a:pt x="51" y="766"/>
                  </a:cubicBezTo>
                  <a:cubicBezTo>
                    <a:pt x="49" y="774"/>
                    <a:pt x="49" y="774"/>
                    <a:pt x="46" y="778"/>
                  </a:cubicBezTo>
                  <a:cubicBezTo>
                    <a:pt x="44" y="782"/>
                    <a:pt x="33" y="805"/>
                    <a:pt x="31" y="813"/>
                  </a:cubicBezTo>
                  <a:cubicBezTo>
                    <a:pt x="30" y="821"/>
                    <a:pt x="26" y="833"/>
                    <a:pt x="28" y="835"/>
                  </a:cubicBezTo>
                  <a:cubicBezTo>
                    <a:pt x="28" y="835"/>
                    <a:pt x="25" y="842"/>
                    <a:pt x="27" y="846"/>
                  </a:cubicBezTo>
                  <a:cubicBezTo>
                    <a:pt x="27" y="847"/>
                    <a:pt x="27" y="847"/>
                    <a:pt x="28" y="847"/>
                  </a:cubicBezTo>
                  <a:cubicBezTo>
                    <a:pt x="32" y="850"/>
                    <a:pt x="71" y="860"/>
                    <a:pt x="71" y="860"/>
                  </a:cubicBezTo>
                  <a:cubicBezTo>
                    <a:pt x="75" y="857"/>
                    <a:pt x="75" y="857"/>
                    <a:pt x="75" y="857"/>
                  </a:cubicBezTo>
                  <a:cubicBezTo>
                    <a:pt x="75" y="857"/>
                    <a:pt x="103" y="871"/>
                    <a:pt x="125" y="869"/>
                  </a:cubicBezTo>
                  <a:cubicBezTo>
                    <a:pt x="125" y="869"/>
                    <a:pt x="173" y="863"/>
                    <a:pt x="164" y="850"/>
                  </a:cubicBezTo>
                  <a:cubicBezTo>
                    <a:pt x="164" y="850"/>
                    <a:pt x="156" y="838"/>
                    <a:pt x="144" y="842"/>
                  </a:cubicBezTo>
                  <a:cubicBezTo>
                    <a:pt x="144" y="842"/>
                    <a:pt x="136" y="844"/>
                    <a:pt x="133" y="842"/>
                  </a:cubicBezTo>
                  <a:cubicBezTo>
                    <a:pt x="130" y="841"/>
                    <a:pt x="127" y="844"/>
                    <a:pt x="124" y="842"/>
                  </a:cubicBezTo>
                  <a:cubicBezTo>
                    <a:pt x="121" y="840"/>
                    <a:pt x="107" y="820"/>
                    <a:pt x="107" y="817"/>
                  </a:cubicBezTo>
                  <a:cubicBezTo>
                    <a:pt x="107" y="817"/>
                    <a:pt x="114" y="817"/>
                    <a:pt x="113" y="802"/>
                  </a:cubicBezTo>
                  <a:cubicBezTo>
                    <a:pt x="112" y="788"/>
                    <a:pt x="112" y="786"/>
                    <a:pt x="120" y="779"/>
                  </a:cubicBezTo>
                  <a:cubicBezTo>
                    <a:pt x="128" y="772"/>
                    <a:pt x="145" y="747"/>
                    <a:pt x="148" y="737"/>
                  </a:cubicBezTo>
                  <a:cubicBezTo>
                    <a:pt x="152" y="728"/>
                    <a:pt x="167" y="699"/>
                    <a:pt x="167" y="699"/>
                  </a:cubicBezTo>
                  <a:cubicBezTo>
                    <a:pt x="191" y="707"/>
                    <a:pt x="191" y="707"/>
                    <a:pt x="191" y="707"/>
                  </a:cubicBezTo>
                  <a:cubicBezTo>
                    <a:pt x="191" y="707"/>
                    <a:pt x="201" y="712"/>
                    <a:pt x="208" y="697"/>
                  </a:cubicBezTo>
                  <a:cubicBezTo>
                    <a:pt x="234" y="624"/>
                    <a:pt x="234" y="624"/>
                    <a:pt x="234" y="624"/>
                  </a:cubicBezTo>
                  <a:cubicBezTo>
                    <a:pt x="234" y="624"/>
                    <a:pt x="262" y="681"/>
                    <a:pt x="264" y="687"/>
                  </a:cubicBezTo>
                  <a:cubicBezTo>
                    <a:pt x="266" y="693"/>
                    <a:pt x="273" y="705"/>
                    <a:pt x="275" y="716"/>
                  </a:cubicBezTo>
                  <a:cubicBezTo>
                    <a:pt x="277" y="726"/>
                    <a:pt x="300" y="772"/>
                    <a:pt x="301" y="777"/>
                  </a:cubicBezTo>
                  <a:cubicBezTo>
                    <a:pt x="302" y="781"/>
                    <a:pt x="305" y="790"/>
                    <a:pt x="307" y="795"/>
                  </a:cubicBezTo>
                  <a:cubicBezTo>
                    <a:pt x="309" y="799"/>
                    <a:pt x="321" y="814"/>
                    <a:pt x="321" y="814"/>
                  </a:cubicBezTo>
                  <a:cubicBezTo>
                    <a:pt x="321" y="814"/>
                    <a:pt x="324" y="817"/>
                    <a:pt x="325" y="819"/>
                  </a:cubicBezTo>
                  <a:cubicBezTo>
                    <a:pt x="326" y="822"/>
                    <a:pt x="319" y="831"/>
                    <a:pt x="319" y="838"/>
                  </a:cubicBezTo>
                  <a:cubicBezTo>
                    <a:pt x="319" y="844"/>
                    <a:pt x="324" y="865"/>
                    <a:pt x="326" y="868"/>
                  </a:cubicBezTo>
                  <a:cubicBezTo>
                    <a:pt x="327" y="870"/>
                    <a:pt x="373" y="877"/>
                    <a:pt x="373" y="877"/>
                  </a:cubicBezTo>
                  <a:cubicBezTo>
                    <a:pt x="374" y="871"/>
                    <a:pt x="374" y="871"/>
                    <a:pt x="374" y="871"/>
                  </a:cubicBezTo>
                  <a:cubicBezTo>
                    <a:pt x="374" y="871"/>
                    <a:pt x="404" y="878"/>
                    <a:pt x="418" y="873"/>
                  </a:cubicBezTo>
                  <a:cubicBezTo>
                    <a:pt x="418" y="873"/>
                    <a:pt x="479" y="861"/>
                    <a:pt x="462" y="846"/>
                  </a:cubicBezTo>
                  <a:cubicBezTo>
                    <a:pt x="462" y="846"/>
                    <a:pt x="461" y="838"/>
                    <a:pt x="448" y="841"/>
                  </a:cubicBezTo>
                  <a:cubicBezTo>
                    <a:pt x="448" y="841"/>
                    <a:pt x="440" y="842"/>
                    <a:pt x="435" y="841"/>
                  </a:cubicBezTo>
                  <a:cubicBezTo>
                    <a:pt x="431" y="840"/>
                    <a:pt x="422" y="836"/>
                    <a:pt x="417" y="834"/>
                  </a:cubicBezTo>
                  <a:cubicBezTo>
                    <a:pt x="412" y="832"/>
                    <a:pt x="400" y="825"/>
                    <a:pt x="397" y="822"/>
                  </a:cubicBezTo>
                  <a:cubicBezTo>
                    <a:pt x="394" y="819"/>
                    <a:pt x="387" y="814"/>
                    <a:pt x="386" y="812"/>
                  </a:cubicBezTo>
                  <a:cubicBezTo>
                    <a:pt x="385" y="810"/>
                    <a:pt x="377" y="783"/>
                    <a:pt x="373" y="771"/>
                  </a:cubicBezTo>
                  <a:cubicBezTo>
                    <a:pt x="369" y="760"/>
                    <a:pt x="363" y="741"/>
                    <a:pt x="358" y="738"/>
                  </a:cubicBezTo>
                  <a:cubicBezTo>
                    <a:pt x="353" y="735"/>
                    <a:pt x="350" y="740"/>
                    <a:pt x="347" y="730"/>
                  </a:cubicBezTo>
                  <a:cubicBezTo>
                    <a:pt x="344" y="720"/>
                    <a:pt x="344" y="713"/>
                    <a:pt x="341" y="707"/>
                  </a:cubicBezTo>
                  <a:cubicBezTo>
                    <a:pt x="339" y="700"/>
                    <a:pt x="336" y="689"/>
                    <a:pt x="336" y="684"/>
                  </a:cubicBezTo>
                  <a:cubicBezTo>
                    <a:pt x="335" y="679"/>
                    <a:pt x="333" y="669"/>
                    <a:pt x="330" y="665"/>
                  </a:cubicBezTo>
                  <a:cubicBezTo>
                    <a:pt x="328" y="660"/>
                    <a:pt x="323" y="652"/>
                    <a:pt x="328" y="648"/>
                  </a:cubicBezTo>
                  <a:cubicBezTo>
                    <a:pt x="328" y="648"/>
                    <a:pt x="335" y="637"/>
                    <a:pt x="328" y="629"/>
                  </a:cubicBezTo>
                  <a:cubicBezTo>
                    <a:pt x="322" y="622"/>
                    <a:pt x="326" y="597"/>
                    <a:pt x="324" y="583"/>
                  </a:cubicBezTo>
                  <a:cubicBezTo>
                    <a:pt x="322" y="569"/>
                    <a:pt x="321" y="563"/>
                    <a:pt x="319" y="556"/>
                  </a:cubicBezTo>
                  <a:cubicBezTo>
                    <a:pt x="317" y="549"/>
                    <a:pt x="318" y="547"/>
                    <a:pt x="316" y="545"/>
                  </a:cubicBezTo>
                  <a:cubicBezTo>
                    <a:pt x="316" y="545"/>
                    <a:pt x="316" y="521"/>
                    <a:pt x="315" y="515"/>
                  </a:cubicBezTo>
                  <a:cubicBezTo>
                    <a:pt x="314" y="510"/>
                    <a:pt x="317" y="501"/>
                    <a:pt x="317" y="498"/>
                  </a:cubicBezTo>
                  <a:cubicBezTo>
                    <a:pt x="317" y="497"/>
                    <a:pt x="317" y="497"/>
                    <a:pt x="317" y="497"/>
                  </a:cubicBezTo>
                  <a:cubicBezTo>
                    <a:pt x="315" y="495"/>
                    <a:pt x="341" y="497"/>
                    <a:pt x="341" y="497"/>
                  </a:cubicBezTo>
                  <a:cubicBezTo>
                    <a:pt x="341" y="497"/>
                    <a:pt x="362" y="496"/>
                    <a:pt x="354" y="478"/>
                  </a:cubicBezTo>
                  <a:cubicBezTo>
                    <a:pt x="347" y="459"/>
                    <a:pt x="339" y="387"/>
                    <a:pt x="339" y="387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72" y="395"/>
                    <a:pt x="372" y="395"/>
                    <a:pt x="372" y="395"/>
                  </a:cubicBezTo>
                  <a:cubicBezTo>
                    <a:pt x="372" y="395"/>
                    <a:pt x="377" y="394"/>
                    <a:pt x="377" y="397"/>
                  </a:cubicBezTo>
                  <a:cubicBezTo>
                    <a:pt x="377" y="397"/>
                    <a:pt x="377" y="402"/>
                    <a:pt x="380" y="404"/>
                  </a:cubicBezTo>
                  <a:cubicBezTo>
                    <a:pt x="380" y="404"/>
                    <a:pt x="380" y="406"/>
                    <a:pt x="385" y="408"/>
                  </a:cubicBezTo>
                  <a:cubicBezTo>
                    <a:pt x="385" y="408"/>
                    <a:pt x="395" y="413"/>
                    <a:pt x="394" y="408"/>
                  </a:cubicBezTo>
                  <a:cubicBezTo>
                    <a:pt x="392" y="402"/>
                    <a:pt x="394" y="406"/>
                    <a:pt x="394" y="406"/>
                  </a:cubicBezTo>
                  <a:cubicBezTo>
                    <a:pt x="397" y="400"/>
                    <a:pt x="397" y="400"/>
                    <a:pt x="397" y="400"/>
                  </a:cubicBezTo>
                  <a:cubicBezTo>
                    <a:pt x="397" y="400"/>
                    <a:pt x="400" y="396"/>
                    <a:pt x="398" y="391"/>
                  </a:cubicBezTo>
                  <a:cubicBezTo>
                    <a:pt x="398" y="391"/>
                    <a:pt x="406" y="383"/>
                    <a:pt x="398" y="378"/>
                  </a:cubicBezTo>
                  <a:cubicBezTo>
                    <a:pt x="398" y="378"/>
                    <a:pt x="398" y="374"/>
                    <a:pt x="390" y="372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81" y="367"/>
                    <a:pt x="361" y="350"/>
                    <a:pt x="359" y="348"/>
                  </a:cubicBezTo>
                  <a:cubicBezTo>
                    <a:pt x="357" y="347"/>
                    <a:pt x="332" y="334"/>
                    <a:pt x="330" y="330"/>
                  </a:cubicBezTo>
                  <a:cubicBezTo>
                    <a:pt x="329" y="325"/>
                    <a:pt x="329" y="322"/>
                    <a:pt x="326" y="319"/>
                  </a:cubicBezTo>
                  <a:cubicBezTo>
                    <a:pt x="324" y="315"/>
                    <a:pt x="321" y="299"/>
                    <a:pt x="318" y="288"/>
                  </a:cubicBezTo>
                  <a:cubicBezTo>
                    <a:pt x="315" y="277"/>
                    <a:pt x="311" y="259"/>
                    <a:pt x="307" y="251"/>
                  </a:cubicBezTo>
                  <a:cubicBezTo>
                    <a:pt x="303" y="243"/>
                    <a:pt x="299" y="236"/>
                    <a:pt x="297" y="229"/>
                  </a:cubicBezTo>
                  <a:cubicBezTo>
                    <a:pt x="295" y="223"/>
                    <a:pt x="288" y="205"/>
                    <a:pt x="284" y="201"/>
                  </a:cubicBezTo>
                  <a:cubicBezTo>
                    <a:pt x="279" y="198"/>
                    <a:pt x="277" y="182"/>
                    <a:pt x="273" y="172"/>
                  </a:cubicBezTo>
                  <a:cubicBezTo>
                    <a:pt x="268" y="162"/>
                    <a:pt x="267" y="155"/>
                    <a:pt x="263" y="152"/>
                  </a:cubicBezTo>
                  <a:cubicBezTo>
                    <a:pt x="263" y="152"/>
                    <a:pt x="268" y="146"/>
                    <a:pt x="267" y="141"/>
                  </a:cubicBezTo>
                  <a:cubicBezTo>
                    <a:pt x="267" y="141"/>
                    <a:pt x="269" y="135"/>
                    <a:pt x="273" y="135"/>
                  </a:cubicBezTo>
                  <a:cubicBezTo>
                    <a:pt x="273" y="135"/>
                    <a:pt x="300" y="132"/>
                    <a:pt x="292" y="118"/>
                  </a:cubicBezTo>
                  <a:cubicBezTo>
                    <a:pt x="292" y="118"/>
                    <a:pt x="298" y="111"/>
                    <a:pt x="293" y="108"/>
                  </a:cubicBezTo>
                  <a:cubicBezTo>
                    <a:pt x="293" y="108"/>
                    <a:pt x="297" y="106"/>
                    <a:pt x="295" y="103"/>
                  </a:cubicBezTo>
                  <a:cubicBezTo>
                    <a:pt x="295" y="103"/>
                    <a:pt x="291" y="96"/>
                    <a:pt x="296" y="96"/>
                  </a:cubicBezTo>
                  <a:cubicBezTo>
                    <a:pt x="296" y="96"/>
                    <a:pt x="308" y="91"/>
                    <a:pt x="297" y="83"/>
                  </a:cubicBezTo>
                  <a:cubicBezTo>
                    <a:pt x="297" y="83"/>
                    <a:pt x="286" y="77"/>
                    <a:pt x="289" y="72"/>
                  </a:cubicBezTo>
                  <a:cubicBezTo>
                    <a:pt x="289" y="72"/>
                    <a:pt x="292" y="67"/>
                    <a:pt x="289" y="63"/>
                  </a:cubicBezTo>
                  <a:cubicBezTo>
                    <a:pt x="289" y="63"/>
                    <a:pt x="284" y="52"/>
                    <a:pt x="283" y="48"/>
                  </a:cubicBezTo>
                  <a:cubicBezTo>
                    <a:pt x="283" y="48"/>
                    <a:pt x="296" y="37"/>
                    <a:pt x="280" y="28"/>
                  </a:cubicBezTo>
                  <a:cubicBezTo>
                    <a:pt x="280" y="28"/>
                    <a:pt x="220" y="0"/>
                    <a:pt x="197" y="49"/>
                  </a:cubicBezTo>
                  <a:cubicBezTo>
                    <a:pt x="197" y="49"/>
                    <a:pt x="190" y="73"/>
                    <a:pt x="206" y="103"/>
                  </a:cubicBezTo>
                  <a:cubicBezTo>
                    <a:pt x="206" y="103"/>
                    <a:pt x="212" y="111"/>
                    <a:pt x="210" y="114"/>
                  </a:cubicBezTo>
                  <a:cubicBezTo>
                    <a:pt x="210" y="114"/>
                    <a:pt x="210" y="118"/>
                    <a:pt x="213" y="118"/>
                  </a:cubicBezTo>
                  <a:cubicBezTo>
                    <a:pt x="213" y="118"/>
                    <a:pt x="252" y="127"/>
                    <a:pt x="264" y="161"/>
                  </a:cubicBezTo>
                  <a:cubicBezTo>
                    <a:pt x="264" y="161"/>
                    <a:pt x="265" y="168"/>
                    <a:pt x="261" y="173"/>
                  </a:cubicBezTo>
                  <a:cubicBezTo>
                    <a:pt x="265" y="174"/>
                    <a:pt x="265" y="174"/>
                    <a:pt x="265" y="174"/>
                  </a:cubicBezTo>
                  <a:cubicBezTo>
                    <a:pt x="265" y="174"/>
                    <a:pt x="262" y="177"/>
                    <a:pt x="269" y="190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7"/>
                    <a:pt x="232" y="125"/>
                    <a:pt x="212" y="127"/>
                  </a:cubicBezTo>
                  <a:cubicBezTo>
                    <a:pt x="213" y="118"/>
                    <a:pt x="213" y="118"/>
                    <a:pt x="213" y="118"/>
                  </a:cubicBezTo>
                  <a:cubicBezTo>
                    <a:pt x="213" y="118"/>
                    <a:pt x="210" y="135"/>
                    <a:pt x="204" y="139"/>
                  </a:cubicBezTo>
                  <a:cubicBezTo>
                    <a:pt x="198" y="143"/>
                    <a:pt x="186" y="144"/>
                    <a:pt x="179" y="157"/>
                  </a:cubicBezTo>
                  <a:cubicBezTo>
                    <a:pt x="171" y="171"/>
                    <a:pt x="153" y="200"/>
                    <a:pt x="149" y="215"/>
                  </a:cubicBezTo>
                  <a:cubicBezTo>
                    <a:pt x="146" y="230"/>
                    <a:pt x="149" y="227"/>
                    <a:pt x="149" y="238"/>
                  </a:cubicBezTo>
                  <a:cubicBezTo>
                    <a:pt x="148" y="248"/>
                    <a:pt x="149" y="246"/>
                    <a:pt x="144" y="255"/>
                  </a:cubicBezTo>
                  <a:cubicBezTo>
                    <a:pt x="140" y="264"/>
                    <a:pt x="139" y="279"/>
                    <a:pt x="141" y="288"/>
                  </a:cubicBezTo>
                  <a:cubicBezTo>
                    <a:pt x="143" y="297"/>
                    <a:pt x="146" y="292"/>
                    <a:pt x="141" y="302"/>
                  </a:cubicBezTo>
                  <a:cubicBezTo>
                    <a:pt x="136" y="311"/>
                    <a:pt x="136" y="316"/>
                    <a:pt x="136" y="323"/>
                  </a:cubicBezTo>
                  <a:cubicBezTo>
                    <a:pt x="136" y="331"/>
                    <a:pt x="140" y="336"/>
                    <a:pt x="139" y="343"/>
                  </a:cubicBezTo>
                  <a:cubicBezTo>
                    <a:pt x="138" y="351"/>
                    <a:pt x="134" y="363"/>
                    <a:pt x="137" y="377"/>
                  </a:cubicBezTo>
                  <a:cubicBezTo>
                    <a:pt x="139" y="391"/>
                    <a:pt x="140" y="394"/>
                    <a:pt x="138" y="401"/>
                  </a:cubicBezTo>
                  <a:cubicBezTo>
                    <a:pt x="136" y="408"/>
                    <a:pt x="128" y="465"/>
                    <a:pt x="125" y="474"/>
                  </a:cubicBezTo>
                  <a:cubicBezTo>
                    <a:pt x="123" y="484"/>
                    <a:pt x="123" y="488"/>
                    <a:pt x="123" y="488"/>
                  </a:cubicBezTo>
                  <a:cubicBezTo>
                    <a:pt x="123" y="488"/>
                    <a:pt x="136" y="494"/>
                    <a:pt x="140" y="493"/>
                  </a:cubicBezTo>
                  <a:cubicBezTo>
                    <a:pt x="140" y="493"/>
                    <a:pt x="127" y="496"/>
                    <a:pt x="119" y="513"/>
                  </a:cubicBezTo>
                  <a:cubicBezTo>
                    <a:pt x="68" y="496"/>
                    <a:pt x="68" y="496"/>
                    <a:pt x="68" y="496"/>
                  </a:cubicBezTo>
                  <a:cubicBezTo>
                    <a:pt x="68" y="496"/>
                    <a:pt x="56" y="488"/>
                    <a:pt x="48" y="507"/>
                  </a:cubicBezTo>
                  <a:cubicBezTo>
                    <a:pt x="41" y="526"/>
                    <a:pt x="6" y="631"/>
                    <a:pt x="6" y="631"/>
                  </a:cubicBezTo>
                  <a:cubicBezTo>
                    <a:pt x="6" y="631"/>
                    <a:pt x="0" y="639"/>
                    <a:pt x="23" y="647"/>
                  </a:cubicBezTo>
                  <a:close/>
                  <a:moveTo>
                    <a:pt x="270" y="168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5" y="155"/>
                    <a:pt x="270" y="168"/>
                    <a:pt x="270" y="168"/>
                  </a:cubicBezTo>
                  <a:close/>
                  <a:moveTo>
                    <a:pt x="299" y="327"/>
                  </a:moveTo>
                  <a:cubicBezTo>
                    <a:pt x="300" y="328"/>
                    <a:pt x="300" y="328"/>
                    <a:pt x="300" y="328"/>
                  </a:cubicBezTo>
                  <a:cubicBezTo>
                    <a:pt x="300" y="328"/>
                    <a:pt x="307" y="334"/>
                    <a:pt x="304" y="344"/>
                  </a:cubicBezTo>
                  <a:cubicBezTo>
                    <a:pt x="304" y="344"/>
                    <a:pt x="302" y="357"/>
                    <a:pt x="304" y="361"/>
                  </a:cubicBezTo>
                  <a:cubicBezTo>
                    <a:pt x="306" y="365"/>
                    <a:pt x="304" y="362"/>
                    <a:pt x="304" y="362"/>
                  </a:cubicBezTo>
                  <a:cubicBezTo>
                    <a:pt x="304" y="362"/>
                    <a:pt x="306" y="367"/>
                    <a:pt x="304" y="369"/>
                  </a:cubicBezTo>
                  <a:cubicBezTo>
                    <a:pt x="299" y="371"/>
                    <a:pt x="299" y="371"/>
                    <a:pt x="299" y="371"/>
                  </a:cubicBezTo>
                  <a:cubicBezTo>
                    <a:pt x="299" y="371"/>
                    <a:pt x="300" y="332"/>
                    <a:pt x="299" y="327"/>
                  </a:cubicBezTo>
                  <a:close/>
                  <a:moveTo>
                    <a:pt x="132" y="518"/>
                  </a:moveTo>
                  <a:cubicBezTo>
                    <a:pt x="132" y="518"/>
                    <a:pt x="134" y="509"/>
                    <a:pt x="139" y="509"/>
                  </a:cubicBezTo>
                  <a:cubicBezTo>
                    <a:pt x="139" y="509"/>
                    <a:pt x="142" y="517"/>
                    <a:pt x="146" y="513"/>
                  </a:cubicBezTo>
                  <a:cubicBezTo>
                    <a:pt x="146" y="513"/>
                    <a:pt x="147" y="520"/>
                    <a:pt x="150" y="519"/>
                  </a:cubicBezTo>
                  <a:cubicBezTo>
                    <a:pt x="148" y="524"/>
                    <a:pt x="148" y="524"/>
                    <a:pt x="148" y="524"/>
                  </a:cubicBezTo>
                  <a:lnTo>
                    <a:pt x="132" y="5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999936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śḷídê"/>
            <p:cNvSpPr/>
            <p:nvPr/>
          </p:nvSpPr>
          <p:spPr>
            <a:xfrm>
              <a:off x="189378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4026776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ïŝľiďê"/>
            <p:cNvSpPr/>
            <p:nvPr/>
          </p:nvSpPr>
          <p:spPr>
            <a:xfrm>
              <a:off x="392062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102608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šḷíḓè"/>
            <p:cNvSpPr/>
            <p:nvPr/>
          </p:nvSpPr>
          <p:spPr>
            <a:xfrm>
              <a:off x="5996457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8180340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S1ïḍè"/>
            <p:cNvSpPr/>
            <p:nvPr/>
          </p:nvSpPr>
          <p:spPr>
            <a:xfrm>
              <a:off x="8074189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239319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ṣļíḋé"/>
            <p:cNvSpPr/>
            <p:nvPr/>
          </p:nvSpPr>
          <p:spPr>
            <a:xfrm>
              <a:off x="10133168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4" name="组合 43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8" name="任意多边形 47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33044" y="4879979"/>
            <a:ext cx="2133781" cy="799321"/>
            <a:chOff x="1658314" y="2349127"/>
            <a:chExt cx="2133781" cy="799321"/>
          </a:xfrm>
        </p:grpSpPr>
        <p:sp>
          <p:nvSpPr>
            <p:cNvPr id="51" name="文本框 50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959884" y="4879979"/>
            <a:ext cx="2133781" cy="799321"/>
            <a:chOff x="1658314" y="2349127"/>
            <a:chExt cx="2133781" cy="799321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86724" y="4879979"/>
            <a:ext cx="2133781" cy="799321"/>
            <a:chOff x="1658314" y="2349127"/>
            <a:chExt cx="2133781" cy="799321"/>
          </a:xfrm>
        </p:grpSpPr>
        <p:sp>
          <p:nvSpPr>
            <p:cNvPr id="60" name="文本框 5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13564" y="4879979"/>
            <a:ext cx="2133781" cy="799321"/>
            <a:chOff x="1658314" y="2349127"/>
            <a:chExt cx="2133781" cy="799321"/>
          </a:xfrm>
        </p:grpSpPr>
        <p:sp>
          <p:nvSpPr>
            <p:cNvPr id="63" name="文本框 6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040404" y="4879979"/>
            <a:ext cx="2133781" cy="799321"/>
            <a:chOff x="1658314" y="2349127"/>
            <a:chExt cx="2133781" cy="799321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2b06511-aa8e-4399-88f0-5d8c4974e5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25799" y="2206058"/>
            <a:ext cx="5740402" cy="3166610"/>
            <a:chOff x="4890591" y="2017914"/>
            <a:chExt cx="4949825" cy="2730500"/>
          </a:xfrm>
        </p:grpSpPr>
        <p:sp>
          <p:nvSpPr>
            <p:cNvPr id="5" name="îśḷiḓé"/>
            <p:cNvSpPr/>
            <p:nvPr/>
          </p:nvSpPr>
          <p:spPr bwMode="auto">
            <a:xfrm>
              <a:off x="4890591" y="2017914"/>
              <a:ext cx="4949825" cy="2730500"/>
            </a:xfrm>
            <a:custGeom>
              <a:avLst/>
              <a:gdLst>
                <a:gd name="T0" fmla="*/ 1146 w 1317"/>
                <a:gd name="T1" fmla="*/ 19 h 725"/>
                <a:gd name="T2" fmla="*/ 975 w 1317"/>
                <a:gd name="T3" fmla="*/ 191 h 725"/>
                <a:gd name="T4" fmla="*/ 989 w 1317"/>
                <a:gd name="T5" fmla="*/ 259 h 725"/>
                <a:gd name="T6" fmla="*/ 912 w 1317"/>
                <a:gd name="T7" fmla="*/ 362 h 725"/>
                <a:gd name="T8" fmla="*/ 912 w 1317"/>
                <a:gd name="T9" fmla="*/ 362 h 725"/>
                <a:gd name="T10" fmla="*/ 884 w 1317"/>
                <a:gd name="T11" fmla="*/ 359 h 725"/>
                <a:gd name="T12" fmla="*/ 868 w 1317"/>
                <a:gd name="T13" fmla="*/ 360 h 725"/>
                <a:gd name="T14" fmla="*/ 868 w 1317"/>
                <a:gd name="T15" fmla="*/ 360 h 725"/>
                <a:gd name="T16" fmla="*/ 799 w 1317"/>
                <a:gd name="T17" fmla="*/ 249 h 725"/>
                <a:gd name="T18" fmla="*/ 819 w 1317"/>
                <a:gd name="T19" fmla="*/ 168 h 725"/>
                <a:gd name="T20" fmla="*/ 651 w 1317"/>
                <a:gd name="T21" fmla="*/ 0 h 725"/>
                <a:gd name="T22" fmla="*/ 483 w 1317"/>
                <a:gd name="T23" fmla="*/ 168 h 725"/>
                <a:gd name="T24" fmla="*/ 505 w 1317"/>
                <a:gd name="T25" fmla="*/ 250 h 725"/>
                <a:gd name="T26" fmla="*/ 505 w 1317"/>
                <a:gd name="T27" fmla="*/ 250 h 725"/>
                <a:gd name="T28" fmla="*/ 440 w 1317"/>
                <a:gd name="T29" fmla="*/ 339 h 725"/>
                <a:gd name="T30" fmla="*/ 441 w 1317"/>
                <a:gd name="T31" fmla="*/ 339 h 725"/>
                <a:gd name="T32" fmla="*/ 417 w 1317"/>
                <a:gd name="T33" fmla="*/ 337 h 725"/>
                <a:gd name="T34" fmla="*/ 356 w 1317"/>
                <a:gd name="T35" fmla="*/ 347 h 725"/>
                <a:gd name="T36" fmla="*/ 356 w 1317"/>
                <a:gd name="T37" fmla="*/ 347 h 725"/>
                <a:gd name="T38" fmla="*/ 285 w 1317"/>
                <a:gd name="T39" fmla="*/ 289 h 725"/>
                <a:gd name="T40" fmla="*/ 291 w 1317"/>
                <a:gd name="T41" fmla="*/ 245 h 725"/>
                <a:gd name="T42" fmla="*/ 146 w 1317"/>
                <a:gd name="T43" fmla="*/ 100 h 725"/>
                <a:gd name="T44" fmla="*/ 0 w 1317"/>
                <a:gd name="T45" fmla="*/ 245 h 725"/>
                <a:gd name="T46" fmla="*/ 146 w 1317"/>
                <a:gd name="T47" fmla="*/ 391 h 725"/>
                <a:gd name="T48" fmla="*/ 183 w 1317"/>
                <a:gd name="T49" fmla="*/ 386 h 725"/>
                <a:gd name="T50" fmla="*/ 237 w 1317"/>
                <a:gd name="T51" fmla="*/ 460 h 725"/>
                <a:gd name="T52" fmla="*/ 237 w 1317"/>
                <a:gd name="T53" fmla="*/ 460 h 725"/>
                <a:gd name="T54" fmla="*/ 223 w 1317"/>
                <a:gd name="T55" fmla="*/ 531 h 725"/>
                <a:gd name="T56" fmla="*/ 417 w 1317"/>
                <a:gd name="T57" fmla="*/ 725 h 725"/>
                <a:gd name="T58" fmla="*/ 611 w 1317"/>
                <a:gd name="T59" fmla="*/ 531 h 725"/>
                <a:gd name="T60" fmla="*/ 583 w 1317"/>
                <a:gd name="T61" fmla="*/ 430 h 725"/>
                <a:gd name="T62" fmla="*/ 637 w 1317"/>
                <a:gd name="T63" fmla="*/ 336 h 725"/>
                <a:gd name="T64" fmla="*/ 637 w 1317"/>
                <a:gd name="T65" fmla="*/ 336 h 725"/>
                <a:gd name="T66" fmla="*/ 651 w 1317"/>
                <a:gd name="T67" fmla="*/ 336 h 725"/>
                <a:gd name="T68" fmla="*/ 684 w 1317"/>
                <a:gd name="T69" fmla="*/ 333 h 725"/>
                <a:gd name="T70" fmla="*/ 770 w 1317"/>
                <a:gd name="T71" fmla="*/ 432 h 725"/>
                <a:gd name="T72" fmla="*/ 770 w 1317"/>
                <a:gd name="T73" fmla="*/ 432 h 725"/>
                <a:gd name="T74" fmla="*/ 758 w 1317"/>
                <a:gd name="T75" fmla="*/ 485 h 725"/>
                <a:gd name="T76" fmla="*/ 884 w 1317"/>
                <a:gd name="T77" fmla="*/ 611 h 725"/>
                <a:gd name="T78" fmla="*/ 1010 w 1317"/>
                <a:gd name="T79" fmla="*/ 485 h 725"/>
                <a:gd name="T80" fmla="*/ 1003 w 1317"/>
                <a:gd name="T81" fmla="*/ 443 h 725"/>
                <a:gd name="T82" fmla="*/ 1096 w 1317"/>
                <a:gd name="T83" fmla="*/ 355 h 725"/>
                <a:gd name="T84" fmla="*/ 1146 w 1317"/>
                <a:gd name="T85" fmla="*/ 362 h 725"/>
                <a:gd name="T86" fmla="*/ 1317 w 1317"/>
                <a:gd name="T87" fmla="*/ 191 h 725"/>
                <a:gd name="T88" fmla="*/ 1146 w 1317"/>
                <a:gd name="T89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7" h="725">
                  <a:moveTo>
                    <a:pt x="1146" y="19"/>
                  </a:moveTo>
                  <a:cubicBezTo>
                    <a:pt x="1051" y="19"/>
                    <a:pt x="975" y="96"/>
                    <a:pt x="975" y="191"/>
                  </a:cubicBezTo>
                  <a:cubicBezTo>
                    <a:pt x="975" y="215"/>
                    <a:pt x="980" y="238"/>
                    <a:pt x="989" y="259"/>
                  </a:cubicBezTo>
                  <a:cubicBezTo>
                    <a:pt x="1018" y="327"/>
                    <a:pt x="965" y="374"/>
                    <a:pt x="912" y="362"/>
                  </a:cubicBezTo>
                  <a:cubicBezTo>
                    <a:pt x="912" y="362"/>
                    <a:pt x="912" y="362"/>
                    <a:pt x="912" y="362"/>
                  </a:cubicBezTo>
                  <a:cubicBezTo>
                    <a:pt x="903" y="360"/>
                    <a:pt x="894" y="359"/>
                    <a:pt x="884" y="359"/>
                  </a:cubicBezTo>
                  <a:cubicBezTo>
                    <a:pt x="879" y="359"/>
                    <a:pt x="873" y="359"/>
                    <a:pt x="868" y="360"/>
                  </a:cubicBezTo>
                  <a:cubicBezTo>
                    <a:pt x="868" y="360"/>
                    <a:pt x="868" y="360"/>
                    <a:pt x="868" y="360"/>
                  </a:cubicBezTo>
                  <a:cubicBezTo>
                    <a:pt x="812" y="367"/>
                    <a:pt x="764" y="314"/>
                    <a:pt x="799" y="249"/>
                  </a:cubicBezTo>
                  <a:cubicBezTo>
                    <a:pt x="812" y="225"/>
                    <a:pt x="819" y="197"/>
                    <a:pt x="819" y="168"/>
                  </a:cubicBezTo>
                  <a:cubicBezTo>
                    <a:pt x="819" y="75"/>
                    <a:pt x="744" y="0"/>
                    <a:pt x="651" y="0"/>
                  </a:cubicBezTo>
                  <a:cubicBezTo>
                    <a:pt x="558" y="0"/>
                    <a:pt x="483" y="75"/>
                    <a:pt x="483" y="168"/>
                  </a:cubicBezTo>
                  <a:cubicBezTo>
                    <a:pt x="483" y="198"/>
                    <a:pt x="491" y="226"/>
                    <a:pt x="505" y="250"/>
                  </a:cubicBezTo>
                  <a:cubicBezTo>
                    <a:pt x="505" y="250"/>
                    <a:pt x="505" y="250"/>
                    <a:pt x="505" y="250"/>
                  </a:cubicBezTo>
                  <a:cubicBezTo>
                    <a:pt x="529" y="294"/>
                    <a:pt x="499" y="346"/>
                    <a:pt x="440" y="339"/>
                  </a:cubicBezTo>
                  <a:cubicBezTo>
                    <a:pt x="441" y="339"/>
                    <a:pt x="441" y="339"/>
                    <a:pt x="441" y="339"/>
                  </a:cubicBezTo>
                  <a:cubicBezTo>
                    <a:pt x="433" y="338"/>
                    <a:pt x="425" y="337"/>
                    <a:pt x="417" y="337"/>
                  </a:cubicBezTo>
                  <a:cubicBezTo>
                    <a:pt x="396" y="337"/>
                    <a:pt x="375" y="341"/>
                    <a:pt x="356" y="347"/>
                  </a:cubicBezTo>
                  <a:cubicBezTo>
                    <a:pt x="356" y="347"/>
                    <a:pt x="356" y="347"/>
                    <a:pt x="356" y="347"/>
                  </a:cubicBezTo>
                  <a:cubicBezTo>
                    <a:pt x="306" y="364"/>
                    <a:pt x="273" y="327"/>
                    <a:pt x="285" y="289"/>
                  </a:cubicBezTo>
                  <a:cubicBezTo>
                    <a:pt x="289" y="275"/>
                    <a:pt x="291" y="261"/>
                    <a:pt x="291" y="245"/>
                  </a:cubicBezTo>
                  <a:cubicBezTo>
                    <a:pt x="291" y="165"/>
                    <a:pt x="226" y="100"/>
                    <a:pt x="146" y="100"/>
                  </a:cubicBezTo>
                  <a:cubicBezTo>
                    <a:pt x="66" y="100"/>
                    <a:pt x="0" y="165"/>
                    <a:pt x="0" y="245"/>
                  </a:cubicBezTo>
                  <a:cubicBezTo>
                    <a:pt x="0" y="326"/>
                    <a:pt x="66" y="391"/>
                    <a:pt x="146" y="391"/>
                  </a:cubicBezTo>
                  <a:cubicBezTo>
                    <a:pt x="159" y="391"/>
                    <a:pt x="171" y="389"/>
                    <a:pt x="183" y="386"/>
                  </a:cubicBezTo>
                  <a:cubicBezTo>
                    <a:pt x="221" y="377"/>
                    <a:pt x="256" y="411"/>
                    <a:pt x="237" y="460"/>
                  </a:cubicBezTo>
                  <a:cubicBezTo>
                    <a:pt x="237" y="460"/>
                    <a:pt x="237" y="460"/>
                    <a:pt x="237" y="460"/>
                  </a:cubicBezTo>
                  <a:cubicBezTo>
                    <a:pt x="228" y="482"/>
                    <a:pt x="223" y="506"/>
                    <a:pt x="223" y="531"/>
                  </a:cubicBezTo>
                  <a:cubicBezTo>
                    <a:pt x="223" y="638"/>
                    <a:pt x="310" y="725"/>
                    <a:pt x="417" y="725"/>
                  </a:cubicBezTo>
                  <a:cubicBezTo>
                    <a:pt x="525" y="725"/>
                    <a:pt x="611" y="638"/>
                    <a:pt x="611" y="531"/>
                  </a:cubicBezTo>
                  <a:cubicBezTo>
                    <a:pt x="611" y="494"/>
                    <a:pt x="601" y="460"/>
                    <a:pt x="583" y="430"/>
                  </a:cubicBezTo>
                  <a:cubicBezTo>
                    <a:pt x="553" y="380"/>
                    <a:pt x="587" y="331"/>
                    <a:pt x="637" y="336"/>
                  </a:cubicBezTo>
                  <a:cubicBezTo>
                    <a:pt x="637" y="336"/>
                    <a:pt x="637" y="336"/>
                    <a:pt x="637" y="336"/>
                  </a:cubicBezTo>
                  <a:cubicBezTo>
                    <a:pt x="642" y="336"/>
                    <a:pt x="647" y="336"/>
                    <a:pt x="651" y="336"/>
                  </a:cubicBezTo>
                  <a:cubicBezTo>
                    <a:pt x="663" y="336"/>
                    <a:pt x="673" y="335"/>
                    <a:pt x="684" y="333"/>
                  </a:cubicBezTo>
                  <a:cubicBezTo>
                    <a:pt x="757" y="319"/>
                    <a:pt x="793" y="381"/>
                    <a:pt x="770" y="432"/>
                  </a:cubicBezTo>
                  <a:cubicBezTo>
                    <a:pt x="770" y="432"/>
                    <a:pt x="770" y="432"/>
                    <a:pt x="770" y="432"/>
                  </a:cubicBezTo>
                  <a:cubicBezTo>
                    <a:pt x="762" y="448"/>
                    <a:pt x="758" y="466"/>
                    <a:pt x="758" y="485"/>
                  </a:cubicBezTo>
                  <a:cubicBezTo>
                    <a:pt x="758" y="555"/>
                    <a:pt x="815" y="611"/>
                    <a:pt x="884" y="611"/>
                  </a:cubicBezTo>
                  <a:cubicBezTo>
                    <a:pt x="954" y="611"/>
                    <a:pt x="1010" y="555"/>
                    <a:pt x="1010" y="485"/>
                  </a:cubicBezTo>
                  <a:cubicBezTo>
                    <a:pt x="1010" y="470"/>
                    <a:pt x="1008" y="456"/>
                    <a:pt x="1003" y="443"/>
                  </a:cubicBezTo>
                  <a:cubicBezTo>
                    <a:pt x="985" y="392"/>
                    <a:pt x="1026" y="334"/>
                    <a:pt x="1096" y="355"/>
                  </a:cubicBezTo>
                  <a:cubicBezTo>
                    <a:pt x="1112" y="360"/>
                    <a:pt x="1129" y="362"/>
                    <a:pt x="1146" y="362"/>
                  </a:cubicBezTo>
                  <a:cubicBezTo>
                    <a:pt x="1241" y="362"/>
                    <a:pt x="1317" y="285"/>
                    <a:pt x="1317" y="191"/>
                  </a:cubicBezTo>
                  <a:cubicBezTo>
                    <a:pt x="1317" y="96"/>
                    <a:pt x="1241" y="19"/>
                    <a:pt x="1146" y="1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íś1ïḓe"/>
            <p:cNvSpPr/>
            <p:nvPr/>
          </p:nvSpPr>
          <p:spPr bwMode="auto">
            <a:xfrm>
              <a:off x="4954091" y="2454477"/>
              <a:ext cx="969963" cy="974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ṡ1îḋê"/>
            <p:cNvSpPr/>
            <p:nvPr/>
          </p:nvSpPr>
          <p:spPr bwMode="auto">
            <a:xfrm>
              <a:off x="5792291" y="3351414"/>
              <a:ext cx="1333500" cy="133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ïśliḓé"/>
            <p:cNvSpPr/>
            <p:nvPr/>
          </p:nvSpPr>
          <p:spPr bwMode="auto">
            <a:xfrm>
              <a:off x="6765429" y="2078239"/>
              <a:ext cx="1143000" cy="11445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$ļïḍé"/>
            <p:cNvSpPr/>
            <p:nvPr/>
          </p:nvSpPr>
          <p:spPr bwMode="auto">
            <a:xfrm>
              <a:off x="7798891" y="3429202"/>
              <a:ext cx="827088" cy="828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Sḷiḋé"/>
            <p:cNvSpPr/>
            <p:nvPr/>
          </p:nvSpPr>
          <p:spPr bwMode="auto">
            <a:xfrm>
              <a:off x="8614866" y="2152852"/>
              <a:ext cx="1165225" cy="11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S1ïḋè"/>
            <p:cNvSpPr>
              <a:spLocks noChangeAspect="1"/>
            </p:cNvSpPr>
            <p:nvPr/>
          </p:nvSpPr>
          <p:spPr bwMode="auto">
            <a:xfrm>
              <a:off x="8941653" y="2541248"/>
              <a:ext cx="527302" cy="476923"/>
            </a:xfrm>
            <a:custGeom>
              <a:avLst/>
              <a:gdLst/>
              <a:ahLst/>
              <a:cxnLst>
                <a:cxn ang="0">
                  <a:pos x="75" y="16"/>
                </a:cxn>
                <a:cxn ang="0">
                  <a:pos x="71" y="10"/>
                </a:cxn>
                <a:cxn ang="0">
                  <a:pos x="83" y="5"/>
                </a:cxn>
                <a:cxn ang="0">
                  <a:pos x="99" y="4"/>
                </a:cxn>
                <a:cxn ang="0">
                  <a:pos x="75" y="16"/>
                </a:cxn>
                <a:cxn ang="0">
                  <a:pos x="112" y="70"/>
                </a:cxn>
                <a:cxn ang="0">
                  <a:pos x="61" y="99"/>
                </a:cxn>
                <a:cxn ang="0">
                  <a:pos x="31" y="54"/>
                </a:cxn>
                <a:cxn ang="0">
                  <a:pos x="27" y="56"/>
                </a:cxn>
                <a:cxn ang="0">
                  <a:pos x="20" y="60"/>
                </a:cxn>
                <a:cxn ang="0">
                  <a:pos x="0" y="39"/>
                </a:cxn>
                <a:cxn ang="0">
                  <a:pos x="6" y="36"/>
                </a:cxn>
                <a:cxn ang="0">
                  <a:pos x="19" y="42"/>
                </a:cxn>
                <a:cxn ang="0">
                  <a:pos x="43" y="27"/>
                </a:cxn>
                <a:cxn ang="0">
                  <a:pos x="16" y="6"/>
                </a:cxn>
                <a:cxn ang="0">
                  <a:pos x="27" y="0"/>
                </a:cxn>
                <a:cxn ang="0">
                  <a:pos x="58" y="17"/>
                </a:cxn>
                <a:cxn ang="0">
                  <a:pos x="69" y="11"/>
                </a:cxn>
                <a:cxn ang="0">
                  <a:pos x="75" y="20"/>
                </a:cxn>
                <a:cxn ang="0">
                  <a:pos x="100" y="5"/>
                </a:cxn>
                <a:cxn ang="0">
                  <a:pos x="91" y="18"/>
                </a:cxn>
                <a:cxn ang="0">
                  <a:pos x="88" y="21"/>
                </a:cxn>
                <a:cxn ang="0">
                  <a:pos x="112" y="70"/>
                </a:cxn>
                <a:cxn ang="0">
                  <a:pos x="57" y="24"/>
                </a:cxn>
                <a:cxn ang="0">
                  <a:pos x="61" y="28"/>
                </a:cxn>
                <a:cxn ang="0">
                  <a:pos x="64" y="24"/>
                </a:cxn>
                <a:cxn ang="0">
                  <a:pos x="61" y="20"/>
                </a:cxn>
                <a:cxn ang="0">
                  <a:pos x="57" y="24"/>
                </a:cxn>
                <a:cxn ang="0">
                  <a:pos x="47" y="30"/>
                </a:cxn>
                <a:cxn ang="0">
                  <a:pos x="50" y="34"/>
                </a:cxn>
                <a:cxn ang="0">
                  <a:pos x="54" y="30"/>
                </a:cxn>
                <a:cxn ang="0">
                  <a:pos x="50" y="27"/>
                </a:cxn>
                <a:cxn ang="0">
                  <a:pos x="47" y="30"/>
                </a:cxn>
                <a:cxn ang="0">
                  <a:pos x="37" y="37"/>
                </a:cxn>
                <a:cxn ang="0">
                  <a:pos x="40" y="40"/>
                </a:cxn>
                <a:cxn ang="0">
                  <a:pos x="44" y="37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88" y="21"/>
                </a:cxn>
                <a:cxn ang="0">
                  <a:pos x="68" y="34"/>
                </a:cxn>
                <a:cxn ang="0">
                  <a:pos x="68" y="70"/>
                </a:cxn>
                <a:cxn ang="0">
                  <a:pos x="57" y="76"/>
                </a:cxn>
                <a:cxn ang="0">
                  <a:pos x="52" y="43"/>
                </a:cxn>
                <a:cxn ang="0">
                  <a:pos x="32" y="53"/>
                </a:cxn>
                <a:cxn ang="0">
                  <a:pos x="60" y="91"/>
                </a:cxn>
                <a:cxn ang="0">
                  <a:pos x="107" y="64"/>
                </a:cxn>
                <a:cxn ang="0">
                  <a:pos x="88" y="21"/>
                </a:cxn>
              </a:cxnLst>
              <a:rect l="0" t="0" r="r" b="b"/>
              <a:pathLst>
                <a:path w="117" h="105">
                  <a:moveTo>
                    <a:pt x="75" y="16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7" y="7"/>
                    <a:pt x="80" y="5"/>
                    <a:pt x="83" y="5"/>
                  </a:cubicBezTo>
                  <a:cubicBezTo>
                    <a:pt x="87" y="4"/>
                    <a:pt x="96" y="1"/>
                    <a:pt x="99" y="4"/>
                  </a:cubicBezTo>
                  <a:lnTo>
                    <a:pt x="75" y="16"/>
                  </a:lnTo>
                  <a:close/>
                  <a:moveTo>
                    <a:pt x="112" y="70"/>
                  </a:moveTo>
                  <a:cubicBezTo>
                    <a:pt x="106" y="92"/>
                    <a:pt x="83" y="105"/>
                    <a:pt x="61" y="99"/>
                  </a:cubicBezTo>
                  <a:cubicBezTo>
                    <a:pt x="41" y="93"/>
                    <a:pt x="28" y="74"/>
                    <a:pt x="31" y="54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40"/>
                    <a:pt x="31" y="34"/>
                    <a:pt x="43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2" y="15"/>
                    <a:pt x="66" y="13"/>
                    <a:pt x="69" y="1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9"/>
                    <a:pt x="94" y="16"/>
                    <a:pt x="91" y="18"/>
                  </a:cubicBezTo>
                  <a:cubicBezTo>
                    <a:pt x="90" y="19"/>
                    <a:pt x="89" y="20"/>
                    <a:pt x="88" y="21"/>
                  </a:cubicBezTo>
                  <a:cubicBezTo>
                    <a:pt x="107" y="29"/>
                    <a:pt x="117" y="49"/>
                    <a:pt x="112" y="70"/>
                  </a:cubicBezTo>
                  <a:close/>
                  <a:moveTo>
                    <a:pt x="57" y="24"/>
                  </a:moveTo>
                  <a:cubicBezTo>
                    <a:pt x="57" y="26"/>
                    <a:pt x="59" y="28"/>
                    <a:pt x="61" y="28"/>
                  </a:cubicBezTo>
                  <a:cubicBezTo>
                    <a:pt x="63" y="28"/>
                    <a:pt x="64" y="26"/>
                    <a:pt x="64" y="24"/>
                  </a:cubicBezTo>
                  <a:cubicBezTo>
                    <a:pt x="64" y="22"/>
                    <a:pt x="63" y="20"/>
                    <a:pt x="61" y="20"/>
                  </a:cubicBezTo>
                  <a:cubicBezTo>
                    <a:pt x="59" y="20"/>
                    <a:pt x="57" y="22"/>
                    <a:pt x="57" y="24"/>
                  </a:cubicBezTo>
                  <a:close/>
                  <a:moveTo>
                    <a:pt x="47" y="30"/>
                  </a:moveTo>
                  <a:cubicBezTo>
                    <a:pt x="47" y="32"/>
                    <a:pt x="48" y="34"/>
                    <a:pt x="50" y="34"/>
                  </a:cubicBezTo>
                  <a:cubicBezTo>
                    <a:pt x="52" y="34"/>
                    <a:pt x="54" y="32"/>
                    <a:pt x="54" y="30"/>
                  </a:cubicBezTo>
                  <a:cubicBezTo>
                    <a:pt x="54" y="28"/>
                    <a:pt x="52" y="27"/>
                    <a:pt x="50" y="27"/>
                  </a:cubicBezTo>
                  <a:cubicBezTo>
                    <a:pt x="48" y="27"/>
                    <a:pt x="47" y="28"/>
                    <a:pt x="47" y="30"/>
                  </a:cubicBezTo>
                  <a:close/>
                  <a:moveTo>
                    <a:pt x="37" y="37"/>
                  </a:moveTo>
                  <a:cubicBezTo>
                    <a:pt x="37" y="39"/>
                    <a:pt x="38" y="40"/>
                    <a:pt x="40" y="40"/>
                  </a:cubicBezTo>
                  <a:cubicBezTo>
                    <a:pt x="42" y="40"/>
                    <a:pt x="44" y="39"/>
                    <a:pt x="44" y="37"/>
                  </a:cubicBezTo>
                  <a:cubicBezTo>
                    <a:pt x="44" y="35"/>
                    <a:pt x="42" y="33"/>
                    <a:pt x="40" y="33"/>
                  </a:cubicBezTo>
                  <a:cubicBezTo>
                    <a:pt x="38" y="33"/>
                    <a:pt x="37" y="35"/>
                    <a:pt x="37" y="37"/>
                  </a:cubicBezTo>
                  <a:close/>
                  <a:moveTo>
                    <a:pt x="88" y="21"/>
                  </a:moveTo>
                  <a:cubicBezTo>
                    <a:pt x="83" y="25"/>
                    <a:pt x="76" y="29"/>
                    <a:pt x="68" y="3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4" y="47"/>
                    <a:pt x="37" y="51"/>
                    <a:pt x="32" y="53"/>
                  </a:cubicBezTo>
                  <a:cubicBezTo>
                    <a:pt x="31" y="70"/>
                    <a:pt x="43" y="86"/>
                    <a:pt x="60" y="91"/>
                  </a:cubicBezTo>
                  <a:cubicBezTo>
                    <a:pt x="81" y="96"/>
                    <a:pt x="102" y="85"/>
                    <a:pt x="107" y="64"/>
                  </a:cubicBezTo>
                  <a:cubicBezTo>
                    <a:pt x="112" y="47"/>
                    <a:pt x="103" y="29"/>
                    <a:pt x="88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ṥlîḓé"/>
            <p:cNvSpPr>
              <a:spLocks noChangeAspect="1"/>
            </p:cNvSpPr>
            <p:nvPr/>
          </p:nvSpPr>
          <p:spPr bwMode="auto">
            <a:xfrm>
              <a:off x="7999067" y="3736231"/>
              <a:ext cx="426735" cy="214615"/>
            </a:xfrm>
            <a:custGeom>
              <a:avLst/>
              <a:gdLst/>
              <a:ahLst/>
              <a:cxnLst>
                <a:cxn ang="0">
                  <a:pos x="49" y="52"/>
                </a:cxn>
                <a:cxn ang="0">
                  <a:pos x="38" y="63"/>
                </a:cxn>
                <a:cxn ang="0">
                  <a:pos x="27" y="52"/>
                </a:cxn>
                <a:cxn ang="0">
                  <a:pos x="38" y="41"/>
                </a:cxn>
                <a:cxn ang="0">
                  <a:pos x="49" y="52"/>
                </a:cxn>
                <a:cxn ang="0">
                  <a:pos x="104" y="41"/>
                </a:cxn>
                <a:cxn ang="0">
                  <a:pos x="93" y="52"/>
                </a:cxn>
                <a:cxn ang="0">
                  <a:pos x="104" y="63"/>
                </a:cxn>
                <a:cxn ang="0">
                  <a:pos x="115" y="52"/>
                </a:cxn>
                <a:cxn ang="0">
                  <a:pos x="104" y="41"/>
                </a:cxn>
                <a:cxn ang="0">
                  <a:pos x="128" y="37"/>
                </a:cxn>
                <a:cxn ang="0">
                  <a:pos x="128" y="50"/>
                </a:cxn>
                <a:cxn ang="0">
                  <a:pos x="128" y="53"/>
                </a:cxn>
                <a:cxn ang="0">
                  <a:pos x="119" y="53"/>
                </a:cxn>
                <a:cxn ang="0">
                  <a:pos x="104" y="37"/>
                </a:cxn>
                <a:cxn ang="0">
                  <a:pos x="88" y="53"/>
                </a:cxn>
                <a:cxn ang="0">
                  <a:pos x="53" y="53"/>
                </a:cxn>
                <a:cxn ang="0">
                  <a:pos x="38" y="37"/>
                </a:cxn>
                <a:cxn ang="0">
                  <a:pos x="22" y="53"/>
                </a:cxn>
                <a:cxn ang="0">
                  <a:pos x="7" y="53"/>
                </a:cxn>
                <a:cxn ang="0">
                  <a:pos x="27" y="23"/>
                </a:cxn>
                <a:cxn ang="0">
                  <a:pos x="70" y="2"/>
                </a:cxn>
                <a:cxn ang="0">
                  <a:pos x="128" y="37"/>
                </a:cxn>
                <a:cxn ang="0">
                  <a:pos x="109" y="23"/>
                </a:cxn>
                <a:cxn ang="0">
                  <a:pos x="79" y="8"/>
                </a:cxn>
                <a:cxn ang="0">
                  <a:pos x="44" y="23"/>
                </a:cxn>
                <a:cxn ang="0">
                  <a:pos x="109" y="23"/>
                </a:cxn>
              </a:cxnLst>
              <a:rect l="0" t="0" r="r" b="b"/>
              <a:pathLst>
                <a:path w="128" h="63">
                  <a:moveTo>
                    <a:pt x="49" y="52"/>
                  </a:moveTo>
                  <a:cubicBezTo>
                    <a:pt x="49" y="58"/>
                    <a:pt x="44" y="63"/>
                    <a:pt x="38" y="63"/>
                  </a:cubicBezTo>
                  <a:cubicBezTo>
                    <a:pt x="32" y="63"/>
                    <a:pt x="27" y="58"/>
                    <a:pt x="27" y="52"/>
                  </a:cubicBezTo>
                  <a:cubicBezTo>
                    <a:pt x="27" y="46"/>
                    <a:pt x="32" y="41"/>
                    <a:pt x="38" y="41"/>
                  </a:cubicBezTo>
                  <a:cubicBezTo>
                    <a:pt x="44" y="41"/>
                    <a:pt x="49" y="46"/>
                    <a:pt x="49" y="52"/>
                  </a:cubicBezTo>
                  <a:close/>
                  <a:moveTo>
                    <a:pt x="104" y="41"/>
                  </a:moveTo>
                  <a:cubicBezTo>
                    <a:pt x="98" y="41"/>
                    <a:pt x="93" y="46"/>
                    <a:pt x="93" y="52"/>
                  </a:cubicBezTo>
                  <a:cubicBezTo>
                    <a:pt x="93" y="58"/>
                    <a:pt x="98" y="63"/>
                    <a:pt x="104" y="63"/>
                  </a:cubicBezTo>
                  <a:cubicBezTo>
                    <a:pt x="110" y="63"/>
                    <a:pt x="115" y="58"/>
                    <a:pt x="115" y="52"/>
                  </a:cubicBezTo>
                  <a:cubicBezTo>
                    <a:pt x="115" y="46"/>
                    <a:pt x="110" y="41"/>
                    <a:pt x="104" y="41"/>
                  </a:cubicBezTo>
                  <a:close/>
                  <a:moveTo>
                    <a:pt x="128" y="37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8" y="53"/>
                    <a:pt x="128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43"/>
                    <a:pt x="112" y="37"/>
                    <a:pt x="104" y="37"/>
                  </a:cubicBezTo>
                  <a:cubicBezTo>
                    <a:pt x="95" y="37"/>
                    <a:pt x="88" y="43"/>
                    <a:pt x="88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3"/>
                    <a:pt x="46" y="37"/>
                    <a:pt x="38" y="37"/>
                  </a:cubicBezTo>
                  <a:cubicBezTo>
                    <a:pt x="29" y="37"/>
                    <a:pt x="22" y="43"/>
                    <a:pt x="2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0" y="28"/>
                    <a:pt x="27" y="23"/>
                  </a:cubicBezTo>
                  <a:cubicBezTo>
                    <a:pt x="34" y="22"/>
                    <a:pt x="40" y="4"/>
                    <a:pt x="70" y="2"/>
                  </a:cubicBezTo>
                  <a:cubicBezTo>
                    <a:pt x="115" y="0"/>
                    <a:pt x="126" y="22"/>
                    <a:pt x="128" y="37"/>
                  </a:cubicBezTo>
                  <a:close/>
                  <a:moveTo>
                    <a:pt x="109" y="23"/>
                  </a:moveTo>
                  <a:cubicBezTo>
                    <a:pt x="109" y="23"/>
                    <a:pt x="106" y="8"/>
                    <a:pt x="79" y="8"/>
                  </a:cubicBezTo>
                  <a:cubicBezTo>
                    <a:pt x="53" y="8"/>
                    <a:pt x="51" y="16"/>
                    <a:pt x="44" y="23"/>
                  </a:cubicBezTo>
                  <a:lnTo>
                    <a:pt x="109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$líḍé"/>
            <p:cNvSpPr>
              <a:spLocks noChangeAspect="1"/>
            </p:cNvSpPr>
            <p:nvPr/>
          </p:nvSpPr>
          <p:spPr bwMode="auto">
            <a:xfrm>
              <a:off x="6216722" y="3789001"/>
              <a:ext cx="475052" cy="381538"/>
            </a:xfrm>
            <a:custGeom>
              <a:avLst/>
              <a:gdLst/>
              <a:ahLst/>
              <a:cxnLst>
                <a:cxn ang="0">
                  <a:pos x="12" y="62"/>
                </a:cxn>
                <a:cxn ang="0">
                  <a:pos x="41" y="62"/>
                </a:cxn>
                <a:cxn ang="0">
                  <a:pos x="26" y="70"/>
                </a:cxn>
                <a:cxn ang="0">
                  <a:pos x="26" y="54"/>
                </a:cxn>
                <a:cxn ang="0">
                  <a:pos x="26" y="70"/>
                </a:cxn>
                <a:cxn ang="0">
                  <a:pos x="77" y="22"/>
                </a:cxn>
                <a:cxn ang="0">
                  <a:pos x="71" y="15"/>
                </a:cxn>
                <a:cxn ang="0">
                  <a:pos x="74" y="0"/>
                </a:cxn>
                <a:cxn ang="0">
                  <a:pos x="65" y="3"/>
                </a:cxn>
                <a:cxn ang="0">
                  <a:pos x="61" y="8"/>
                </a:cxn>
                <a:cxn ang="0">
                  <a:pos x="53" y="13"/>
                </a:cxn>
                <a:cxn ang="0">
                  <a:pos x="55" y="15"/>
                </a:cxn>
                <a:cxn ang="0">
                  <a:pos x="66" y="14"/>
                </a:cxn>
                <a:cxn ang="0">
                  <a:pos x="67" y="26"/>
                </a:cxn>
                <a:cxn ang="0">
                  <a:pos x="68" y="55"/>
                </a:cxn>
                <a:cxn ang="0">
                  <a:pos x="49" y="55"/>
                </a:cxn>
                <a:cxn ang="0">
                  <a:pos x="47" y="39"/>
                </a:cxn>
                <a:cxn ang="0">
                  <a:pos x="54" y="35"/>
                </a:cxn>
                <a:cxn ang="0">
                  <a:pos x="50" y="31"/>
                </a:cxn>
                <a:cxn ang="0">
                  <a:pos x="16" y="34"/>
                </a:cxn>
                <a:cxn ang="0">
                  <a:pos x="16" y="36"/>
                </a:cxn>
                <a:cxn ang="0">
                  <a:pos x="0" y="61"/>
                </a:cxn>
                <a:cxn ang="0">
                  <a:pos x="26" y="46"/>
                </a:cxn>
                <a:cxn ang="0">
                  <a:pos x="67" y="61"/>
                </a:cxn>
                <a:cxn ang="0">
                  <a:pos x="81" y="76"/>
                </a:cxn>
                <a:cxn ang="0">
                  <a:pos x="85" y="48"/>
                </a:cxn>
                <a:cxn ang="0">
                  <a:pos x="73" y="62"/>
                </a:cxn>
                <a:cxn ang="0">
                  <a:pos x="73" y="61"/>
                </a:cxn>
                <a:cxn ang="0">
                  <a:pos x="81" y="54"/>
                </a:cxn>
                <a:cxn ang="0">
                  <a:pos x="81" y="70"/>
                </a:cxn>
                <a:cxn ang="0">
                  <a:pos x="75" y="0"/>
                </a:cxn>
                <a:cxn ang="0">
                  <a:pos x="75" y="15"/>
                </a:cxn>
              </a:cxnLst>
              <a:rect l="0" t="0" r="r" b="b"/>
              <a:pathLst>
                <a:path w="95" h="76">
                  <a:moveTo>
                    <a:pt x="26" y="47"/>
                  </a:moveTo>
                  <a:cubicBezTo>
                    <a:pt x="19" y="47"/>
                    <a:pt x="12" y="54"/>
                    <a:pt x="12" y="62"/>
                  </a:cubicBezTo>
                  <a:cubicBezTo>
                    <a:pt x="12" y="70"/>
                    <a:pt x="19" y="76"/>
                    <a:pt x="26" y="76"/>
                  </a:cubicBezTo>
                  <a:cubicBezTo>
                    <a:pt x="34" y="76"/>
                    <a:pt x="41" y="70"/>
                    <a:pt x="41" y="62"/>
                  </a:cubicBezTo>
                  <a:cubicBezTo>
                    <a:pt x="41" y="54"/>
                    <a:pt x="34" y="47"/>
                    <a:pt x="26" y="47"/>
                  </a:cubicBezTo>
                  <a:close/>
                  <a:moveTo>
                    <a:pt x="26" y="70"/>
                  </a:moveTo>
                  <a:cubicBezTo>
                    <a:pt x="22" y="70"/>
                    <a:pt x="19" y="66"/>
                    <a:pt x="19" y="62"/>
                  </a:cubicBezTo>
                  <a:cubicBezTo>
                    <a:pt x="19" y="57"/>
                    <a:pt x="22" y="54"/>
                    <a:pt x="26" y="54"/>
                  </a:cubicBezTo>
                  <a:cubicBezTo>
                    <a:pt x="31" y="54"/>
                    <a:pt x="34" y="57"/>
                    <a:pt x="34" y="62"/>
                  </a:cubicBezTo>
                  <a:cubicBezTo>
                    <a:pt x="34" y="66"/>
                    <a:pt x="31" y="70"/>
                    <a:pt x="26" y="70"/>
                  </a:cubicBezTo>
                  <a:close/>
                  <a:moveTo>
                    <a:pt x="85" y="48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2" y="16"/>
                    <a:pt x="73" y="16"/>
                    <a:pt x="74" y="1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9" y="1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3" y="4"/>
                    <a:pt x="61" y="6"/>
                    <a:pt x="61" y="8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2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5"/>
                    <a:pt x="54" y="15"/>
                    <a:pt x="55" y="1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4"/>
                    <a:pt x="66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2" y="50"/>
                    <a:pt x="70" y="52"/>
                    <a:pt x="68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4"/>
                    <a:pt x="44" y="50"/>
                    <a:pt x="44" y="46"/>
                  </a:cubicBezTo>
                  <a:cubicBezTo>
                    <a:pt x="44" y="43"/>
                    <a:pt x="45" y="41"/>
                    <a:pt x="47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2" y="39"/>
                    <a:pt x="54" y="37"/>
                    <a:pt x="54" y="3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2"/>
                    <a:pt x="52" y="31"/>
                    <a:pt x="5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1"/>
                    <a:pt x="16" y="32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9" y="38"/>
                    <a:pt x="0" y="48"/>
                    <a:pt x="0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52"/>
                    <a:pt x="17" y="46"/>
                    <a:pt x="26" y="46"/>
                  </a:cubicBezTo>
                  <a:cubicBezTo>
                    <a:pt x="35" y="46"/>
                    <a:pt x="42" y="52"/>
                    <a:pt x="43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2"/>
                    <a:pt x="67" y="62"/>
                  </a:cubicBezTo>
                  <a:cubicBezTo>
                    <a:pt x="67" y="70"/>
                    <a:pt x="73" y="76"/>
                    <a:pt x="81" y="76"/>
                  </a:cubicBezTo>
                  <a:cubicBezTo>
                    <a:pt x="89" y="76"/>
                    <a:pt x="95" y="70"/>
                    <a:pt x="95" y="62"/>
                  </a:cubicBezTo>
                  <a:cubicBezTo>
                    <a:pt x="95" y="55"/>
                    <a:pt x="91" y="50"/>
                    <a:pt x="85" y="48"/>
                  </a:cubicBezTo>
                  <a:close/>
                  <a:moveTo>
                    <a:pt x="81" y="70"/>
                  </a:moveTo>
                  <a:cubicBezTo>
                    <a:pt x="77" y="70"/>
                    <a:pt x="73" y="66"/>
                    <a:pt x="73" y="62"/>
                  </a:cubicBezTo>
                  <a:cubicBezTo>
                    <a:pt x="73" y="62"/>
                    <a:pt x="73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57"/>
                    <a:pt x="77" y="54"/>
                    <a:pt x="81" y="54"/>
                  </a:cubicBezTo>
                  <a:cubicBezTo>
                    <a:pt x="85" y="54"/>
                    <a:pt x="89" y="57"/>
                    <a:pt x="89" y="62"/>
                  </a:cubicBezTo>
                  <a:cubicBezTo>
                    <a:pt x="89" y="66"/>
                    <a:pt x="85" y="70"/>
                    <a:pt x="81" y="70"/>
                  </a:cubicBezTo>
                  <a:close/>
                  <a:moveTo>
                    <a:pt x="75" y="15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7" y="1"/>
                    <a:pt x="79" y="4"/>
                    <a:pt x="79" y="8"/>
                  </a:cubicBezTo>
                  <a:cubicBezTo>
                    <a:pt x="79" y="12"/>
                    <a:pt x="77" y="15"/>
                    <a:pt x="75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iṥļidè"/>
            <p:cNvSpPr>
              <a:spLocks noChangeAspect="1"/>
            </p:cNvSpPr>
            <p:nvPr/>
          </p:nvSpPr>
          <p:spPr bwMode="auto">
            <a:xfrm>
              <a:off x="5220093" y="2794245"/>
              <a:ext cx="463488" cy="288840"/>
            </a:xfrm>
            <a:custGeom>
              <a:avLst/>
              <a:gdLst/>
              <a:ahLst/>
              <a:cxnLst>
                <a:cxn ang="0">
                  <a:pos x="77" y="25"/>
                </a:cxn>
                <a:cxn ang="0">
                  <a:pos x="70" y="2"/>
                </a:cxn>
                <a:cxn ang="0">
                  <a:pos x="68" y="0"/>
                </a:cxn>
                <a:cxn ang="0">
                  <a:pos x="54" y="2"/>
                </a:cxn>
                <a:cxn ang="0">
                  <a:pos x="57" y="4"/>
                </a:cxn>
                <a:cxn ang="0">
                  <a:pos x="73" y="20"/>
                </a:cxn>
                <a:cxn ang="0">
                  <a:pos x="32" y="19"/>
                </a:cxn>
                <a:cxn ang="0">
                  <a:pos x="43" y="18"/>
                </a:cxn>
                <a:cxn ang="0">
                  <a:pos x="45" y="15"/>
                </a:cxn>
                <a:cxn ang="0">
                  <a:pos x="27" y="12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21"/>
                </a:cxn>
                <a:cxn ang="0">
                  <a:pos x="20" y="24"/>
                </a:cxn>
                <a:cxn ang="0">
                  <a:pos x="20" y="64"/>
                </a:cxn>
                <a:cxn ang="0">
                  <a:pos x="51" y="47"/>
                </a:cxn>
                <a:cxn ang="0">
                  <a:pos x="75" y="26"/>
                </a:cxn>
                <a:cxn ang="0">
                  <a:pos x="83" y="64"/>
                </a:cxn>
                <a:cxn ang="0">
                  <a:pos x="83" y="24"/>
                </a:cxn>
                <a:cxn ang="0">
                  <a:pos x="48" y="44"/>
                </a:cxn>
                <a:cxn ang="0">
                  <a:pos x="30" y="27"/>
                </a:cxn>
                <a:cxn ang="0">
                  <a:pos x="25" y="44"/>
                </a:cxn>
                <a:cxn ang="0">
                  <a:pos x="29" y="29"/>
                </a:cxn>
                <a:cxn ang="0">
                  <a:pos x="25" y="44"/>
                </a:cxn>
                <a:cxn ang="0">
                  <a:pos x="3" y="44"/>
                </a:cxn>
                <a:cxn ang="0">
                  <a:pos x="26" y="28"/>
                </a:cxn>
                <a:cxn ang="0">
                  <a:pos x="20" y="40"/>
                </a:cxn>
                <a:cxn ang="0">
                  <a:pos x="20" y="49"/>
                </a:cxn>
                <a:cxn ang="0">
                  <a:pos x="38" y="47"/>
                </a:cxn>
                <a:cxn ang="0">
                  <a:pos x="51" y="43"/>
                </a:cxn>
                <a:cxn ang="0">
                  <a:pos x="71" y="22"/>
                </a:cxn>
                <a:cxn ang="0">
                  <a:pos x="83" y="62"/>
                </a:cxn>
                <a:cxn ang="0">
                  <a:pos x="76" y="29"/>
                </a:cxn>
                <a:cxn ang="0">
                  <a:pos x="78" y="44"/>
                </a:cxn>
                <a:cxn ang="0">
                  <a:pos x="87" y="44"/>
                </a:cxn>
                <a:cxn ang="0">
                  <a:pos x="83" y="40"/>
                </a:cxn>
                <a:cxn ang="0">
                  <a:pos x="83" y="27"/>
                </a:cxn>
                <a:cxn ang="0">
                  <a:pos x="83" y="62"/>
                </a:cxn>
              </a:cxnLst>
              <a:rect l="0" t="0" r="r" b="b"/>
              <a:pathLst>
                <a:path w="103" h="64">
                  <a:moveTo>
                    <a:pt x="83" y="24"/>
                  </a:moveTo>
                  <a:cubicBezTo>
                    <a:pt x="81" y="24"/>
                    <a:pt x="79" y="25"/>
                    <a:pt x="77" y="2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9" y="0"/>
                    <a:pt x="6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3"/>
                    <a:pt x="55" y="4"/>
                    <a:pt x="5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4" y="18"/>
                    <a:pt x="45" y="17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4" y="13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6" y="18"/>
                    <a:pt x="2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5" y="25"/>
                    <a:pt x="23" y="24"/>
                    <a:pt x="20" y="24"/>
                  </a:cubicBezTo>
                  <a:cubicBezTo>
                    <a:pt x="9" y="24"/>
                    <a:pt x="0" y="33"/>
                    <a:pt x="0" y="44"/>
                  </a:cubicBezTo>
                  <a:cubicBezTo>
                    <a:pt x="0" y="55"/>
                    <a:pt x="9" y="64"/>
                    <a:pt x="20" y="64"/>
                  </a:cubicBezTo>
                  <a:cubicBezTo>
                    <a:pt x="31" y="64"/>
                    <a:pt x="39" y="57"/>
                    <a:pt x="40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8" y="29"/>
                    <a:pt x="63" y="36"/>
                    <a:pt x="63" y="44"/>
                  </a:cubicBezTo>
                  <a:cubicBezTo>
                    <a:pt x="63" y="55"/>
                    <a:pt x="72" y="64"/>
                    <a:pt x="83" y="64"/>
                  </a:cubicBezTo>
                  <a:cubicBezTo>
                    <a:pt x="94" y="64"/>
                    <a:pt x="103" y="55"/>
                    <a:pt x="103" y="44"/>
                  </a:cubicBezTo>
                  <a:cubicBezTo>
                    <a:pt x="103" y="33"/>
                    <a:pt x="94" y="24"/>
                    <a:pt x="83" y="24"/>
                  </a:cubicBezTo>
                  <a:close/>
                  <a:moveTo>
                    <a:pt x="32" y="23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6" y="30"/>
                    <a:pt x="30" y="27"/>
                  </a:cubicBezTo>
                  <a:lnTo>
                    <a:pt x="32" y="23"/>
                  </a:lnTo>
                  <a:close/>
                  <a:moveTo>
                    <a:pt x="25" y="44"/>
                  </a:moveTo>
                  <a:cubicBezTo>
                    <a:pt x="25" y="43"/>
                    <a:pt x="24" y="42"/>
                    <a:pt x="23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32"/>
                    <a:pt x="38" y="38"/>
                    <a:pt x="38" y="44"/>
                  </a:cubicBezTo>
                  <a:lnTo>
                    <a:pt x="25" y="44"/>
                  </a:lnTo>
                  <a:close/>
                  <a:moveTo>
                    <a:pt x="20" y="62"/>
                  </a:moveTo>
                  <a:cubicBezTo>
                    <a:pt x="11" y="62"/>
                    <a:pt x="3" y="54"/>
                    <a:pt x="3" y="44"/>
                  </a:cubicBezTo>
                  <a:cubicBezTo>
                    <a:pt x="3" y="35"/>
                    <a:pt x="11" y="27"/>
                    <a:pt x="20" y="27"/>
                  </a:cubicBezTo>
                  <a:cubicBezTo>
                    <a:pt x="23" y="27"/>
                    <a:pt x="24" y="27"/>
                    <a:pt x="26" y="2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8" y="40"/>
                    <a:pt x="16" y="42"/>
                    <a:pt x="16" y="44"/>
                  </a:cubicBezTo>
                  <a:cubicBezTo>
                    <a:pt x="16" y="47"/>
                    <a:pt x="18" y="49"/>
                    <a:pt x="20" y="49"/>
                  </a:cubicBezTo>
                  <a:cubicBezTo>
                    <a:pt x="22" y="49"/>
                    <a:pt x="24" y="48"/>
                    <a:pt x="24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55"/>
                    <a:pt x="29" y="62"/>
                    <a:pt x="20" y="62"/>
                  </a:cubicBezTo>
                  <a:close/>
                  <a:moveTo>
                    <a:pt x="51" y="43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51" y="43"/>
                  </a:lnTo>
                  <a:close/>
                  <a:moveTo>
                    <a:pt x="83" y="62"/>
                  </a:moveTo>
                  <a:cubicBezTo>
                    <a:pt x="73" y="62"/>
                    <a:pt x="65" y="54"/>
                    <a:pt x="65" y="44"/>
                  </a:cubicBezTo>
                  <a:cubicBezTo>
                    <a:pt x="65" y="37"/>
                    <a:pt x="70" y="31"/>
                    <a:pt x="76" y="29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42"/>
                    <a:pt x="78" y="43"/>
                    <a:pt x="78" y="44"/>
                  </a:cubicBezTo>
                  <a:cubicBezTo>
                    <a:pt x="78" y="47"/>
                    <a:pt x="80" y="49"/>
                    <a:pt x="83" y="49"/>
                  </a:cubicBezTo>
                  <a:cubicBezTo>
                    <a:pt x="85" y="49"/>
                    <a:pt x="87" y="47"/>
                    <a:pt x="87" y="44"/>
                  </a:cubicBezTo>
                  <a:cubicBezTo>
                    <a:pt x="87" y="42"/>
                    <a:pt x="85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0" y="27"/>
                    <a:pt x="81" y="27"/>
                    <a:pt x="83" y="27"/>
                  </a:cubicBezTo>
                  <a:cubicBezTo>
                    <a:pt x="92" y="27"/>
                    <a:pt x="100" y="35"/>
                    <a:pt x="100" y="44"/>
                  </a:cubicBezTo>
                  <a:cubicBezTo>
                    <a:pt x="100" y="54"/>
                    <a:pt x="92" y="62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iśḻíḑê"/>
            <p:cNvSpPr>
              <a:spLocks noChangeAspect="1"/>
            </p:cNvSpPr>
            <p:nvPr/>
          </p:nvSpPr>
          <p:spPr bwMode="auto">
            <a:xfrm>
              <a:off x="7131766" y="2360526"/>
              <a:ext cx="386240" cy="463488"/>
            </a:xfrm>
            <a:custGeom>
              <a:avLst/>
              <a:gdLst/>
              <a:ahLst/>
              <a:cxnLst>
                <a:cxn ang="0">
                  <a:pos x="83" y="63"/>
                </a:cxn>
                <a:cxn ang="0">
                  <a:pos x="52" y="76"/>
                </a:cxn>
                <a:cxn ang="0">
                  <a:pos x="51" y="25"/>
                </a:cxn>
                <a:cxn ang="0">
                  <a:pos x="83" y="63"/>
                </a:cxn>
                <a:cxn ang="0">
                  <a:pos x="18" y="63"/>
                </a:cxn>
                <a:cxn ang="0">
                  <a:pos x="48" y="76"/>
                </a:cxn>
                <a:cxn ang="0">
                  <a:pos x="49" y="15"/>
                </a:cxn>
                <a:cxn ang="0">
                  <a:pos x="18" y="63"/>
                </a:cxn>
                <a:cxn ang="0">
                  <a:pos x="60" y="7"/>
                </a:cxn>
                <a:cxn ang="0">
                  <a:pos x="47" y="0"/>
                </a:cxn>
                <a:cxn ang="0">
                  <a:pos x="47" y="12"/>
                </a:cxn>
                <a:cxn ang="0">
                  <a:pos x="60" y="7"/>
                </a:cxn>
                <a:cxn ang="0">
                  <a:pos x="58" y="101"/>
                </a:cxn>
                <a:cxn ang="0">
                  <a:pos x="82" y="82"/>
                </a:cxn>
                <a:cxn ang="0">
                  <a:pos x="0" y="82"/>
                </a:cxn>
                <a:cxn ang="0">
                  <a:pos x="58" y="101"/>
                </a:cxn>
              </a:cxnLst>
              <a:rect l="0" t="0" r="r" b="b"/>
              <a:pathLst>
                <a:path w="86" h="102">
                  <a:moveTo>
                    <a:pt x="83" y="63"/>
                  </a:moveTo>
                  <a:cubicBezTo>
                    <a:pt x="81" y="71"/>
                    <a:pt x="52" y="76"/>
                    <a:pt x="52" y="7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86" y="51"/>
                    <a:pt x="83" y="63"/>
                  </a:cubicBezTo>
                  <a:close/>
                  <a:moveTo>
                    <a:pt x="18" y="63"/>
                  </a:moveTo>
                  <a:cubicBezTo>
                    <a:pt x="20" y="71"/>
                    <a:pt x="48" y="76"/>
                    <a:pt x="48" y="7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14" y="49"/>
                    <a:pt x="18" y="63"/>
                  </a:cubicBezTo>
                  <a:close/>
                  <a:moveTo>
                    <a:pt x="6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lnTo>
                    <a:pt x="60" y="7"/>
                  </a:lnTo>
                  <a:close/>
                  <a:moveTo>
                    <a:pt x="58" y="101"/>
                  </a:moveTo>
                  <a:cubicBezTo>
                    <a:pt x="75" y="100"/>
                    <a:pt x="82" y="82"/>
                    <a:pt x="82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90"/>
                    <a:pt x="40" y="102"/>
                    <a:pt x="58" y="10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9" name="组合 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3" name="任意多边形 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835039" y="4673157"/>
            <a:ext cx="2531699" cy="851900"/>
            <a:chOff x="1541719" y="2349127"/>
            <a:chExt cx="2531699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5316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98577" y="5082858"/>
            <a:ext cx="2402170" cy="851900"/>
            <a:chOff x="1541720" y="2349127"/>
            <a:chExt cx="2402170" cy="851900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687681"/>
              <a:ext cx="2402170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558" y="1866279"/>
            <a:ext cx="2496002" cy="851900"/>
            <a:chOff x="1541720" y="2349127"/>
            <a:chExt cx="2496002" cy="851900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687681"/>
              <a:ext cx="2496002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66201" y="1672822"/>
            <a:ext cx="2463799" cy="851900"/>
            <a:chOff x="1541719" y="2349127"/>
            <a:chExt cx="2463799" cy="851900"/>
          </a:xfrm>
        </p:grpSpPr>
        <p:sp>
          <p:nvSpPr>
            <p:cNvPr id="45" name="文本框 4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4637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工作完成情况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ISLIDE.DIAGRAM" val="9d85481c-fb36-4304-a1d7-415fb60a6d3f"/>
</p:tagLst>
</file>

<file path=ppt/tags/tag2.xml><?xml version="1.0" encoding="utf-8"?>
<p:tagLst xmlns:p="http://schemas.openxmlformats.org/presentationml/2006/main">
  <p:tag name="ISLIDE.DIAGRAM" val="e4c92a7a-3e91-4322-8ac7-d1cac9c074e3"/>
</p:tagLst>
</file>

<file path=ppt/tags/tag3.xml><?xml version="1.0" encoding="utf-8"?>
<p:tagLst xmlns:p="http://schemas.openxmlformats.org/presentationml/2006/main">
  <p:tag name="ISLIDE.DIAGRAM" val="b2b06511-aa8e-4399-88f0-5d8c4974e593"/>
</p:tagLst>
</file>

<file path=ppt/tags/tag4.xml><?xml version="1.0" encoding="utf-8"?>
<p:tagLst xmlns:p="http://schemas.openxmlformats.org/presentationml/2006/main">
  <p:tag name="ISLIDE.DIAGRAM" val="27c0fd1a-f671-402d-8da3-a1d48e8f671b"/>
</p:tagLst>
</file>

<file path=ppt/tags/tag5.xml><?xml version="1.0" encoding="utf-8"?>
<p:tagLst xmlns:p="http://schemas.openxmlformats.org/presentationml/2006/main">
  <p:tag name="ISLIDE.DIAGRAM" val="c9ad0b48-d121-45ae-94a8-5e8a6c01ff9a"/>
</p:tagLst>
</file>

<file path=ppt/tags/tag6.xml><?xml version="1.0" encoding="utf-8"?>
<p:tagLst xmlns:p="http://schemas.openxmlformats.org/presentationml/2006/main">
  <p:tag name="ISLIDE.DIAGRAM" val="8fa55e09-efaf-4e99-b2a2-87871d375380"/>
</p:tagLst>
</file>

<file path=ppt/tags/tag7.xml><?xml version="1.0" encoding="utf-8"?>
<p:tagLst xmlns:p="http://schemas.openxmlformats.org/presentationml/2006/main">
  <p:tag name="ISLIDE.DIAGRAM" val="50a59690-0bcc-426d-b3b8-15a0281c2517"/>
</p:tagLst>
</file>

<file path=ppt/tags/tag8.xml><?xml version="1.0" encoding="utf-8"?>
<p:tagLst xmlns:p="http://schemas.openxmlformats.org/presentationml/2006/main">
  <p:tag name="ISLIDE.DIAGRAM" val="63fc4cda-4868-445b-9df9-5ac8f294e4bb"/>
</p:tagLst>
</file>

<file path=ppt/tags/tag9.xml><?xml version="1.0" encoding="utf-8"?>
<p:tagLst xmlns:p="http://schemas.openxmlformats.org/presentationml/2006/main">
  <p:tag name="ISLIDE.DIAGRAM" val="8b0c6baf-35f5-46ae-b9f3-94339fc7467a"/>
</p:tagLst>
</file>

<file path=ppt/theme/theme1.xml><?xml version="1.0" encoding="utf-8"?>
<a:theme xmlns:a="http://schemas.openxmlformats.org/drawingml/2006/main" name="第一PPT，www.1ppt.com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9627</Words>
  <Application>WPS 演示</Application>
  <PresentationFormat>自定义</PresentationFormat>
  <Paragraphs>527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Century Gothic</vt:lpstr>
      <vt:lpstr>Segoe Print</vt:lpstr>
      <vt:lpstr>微软雅黑</vt:lpstr>
      <vt:lpstr>Arial Unicode MS</vt:lpstr>
      <vt:lpstr>等线</vt:lpstr>
      <vt:lpstr>Arial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Silence1381048820</cp:lastModifiedBy>
  <cp:revision>72</cp:revision>
  <dcterms:created xsi:type="dcterms:W3CDTF">2017-08-18T03:02:00Z</dcterms:created>
  <dcterms:modified xsi:type="dcterms:W3CDTF">2018-10-21T14:25:19Z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